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1" r:id="rId2"/>
  </p:sldMasterIdLst>
  <p:notesMasterIdLst>
    <p:notesMasterId r:id="rId155"/>
  </p:notesMasterIdLst>
  <p:sldIdLst>
    <p:sldId id="256" r:id="rId3"/>
    <p:sldId id="398" r:id="rId4"/>
    <p:sldId id="400" r:id="rId5"/>
    <p:sldId id="1064" r:id="rId6"/>
    <p:sldId id="401" r:id="rId7"/>
    <p:sldId id="1065" r:id="rId8"/>
    <p:sldId id="1066" r:id="rId9"/>
    <p:sldId id="1067" r:id="rId10"/>
    <p:sldId id="1068" r:id="rId11"/>
    <p:sldId id="1069" r:id="rId12"/>
    <p:sldId id="1070" r:id="rId13"/>
    <p:sldId id="408" r:id="rId14"/>
    <p:sldId id="409" r:id="rId15"/>
    <p:sldId id="614" r:id="rId16"/>
    <p:sldId id="410" r:id="rId17"/>
    <p:sldId id="411" r:id="rId18"/>
    <p:sldId id="1201" r:id="rId19"/>
    <p:sldId id="1202" r:id="rId20"/>
    <p:sldId id="393" r:id="rId21"/>
    <p:sldId id="795" r:id="rId22"/>
    <p:sldId id="796" r:id="rId23"/>
    <p:sldId id="801" r:id="rId24"/>
    <p:sldId id="1203" r:id="rId25"/>
    <p:sldId id="803" r:id="rId26"/>
    <p:sldId id="417" r:id="rId27"/>
    <p:sldId id="418" r:id="rId28"/>
    <p:sldId id="1507" r:id="rId29"/>
    <p:sldId id="613" r:id="rId30"/>
    <p:sldId id="419" r:id="rId31"/>
    <p:sldId id="420" r:id="rId32"/>
    <p:sldId id="1204" r:id="rId33"/>
    <p:sldId id="1205" r:id="rId34"/>
    <p:sldId id="806" r:id="rId35"/>
    <p:sldId id="1206" r:id="rId36"/>
    <p:sldId id="1207" r:id="rId37"/>
    <p:sldId id="1208" r:id="rId38"/>
    <p:sldId id="1209" r:id="rId39"/>
    <p:sldId id="1210" r:id="rId40"/>
    <p:sldId id="1393" r:id="rId41"/>
    <p:sldId id="808" r:id="rId42"/>
    <p:sldId id="809" r:id="rId43"/>
    <p:sldId id="810" r:id="rId44"/>
    <p:sldId id="426" r:id="rId45"/>
    <p:sldId id="799" r:id="rId46"/>
    <p:sldId id="812" r:id="rId47"/>
    <p:sldId id="404" r:id="rId48"/>
    <p:sldId id="1211" r:id="rId49"/>
    <p:sldId id="1212" r:id="rId50"/>
    <p:sldId id="1213" r:id="rId51"/>
    <p:sldId id="816" r:id="rId52"/>
    <p:sldId id="818" r:id="rId53"/>
    <p:sldId id="1214" r:id="rId54"/>
    <p:sldId id="1215" r:id="rId55"/>
    <p:sldId id="1216" r:id="rId56"/>
    <p:sldId id="1217" r:id="rId57"/>
    <p:sldId id="1218" r:id="rId58"/>
    <p:sldId id="1219" r:id="rId59"/>
    <p:sldId id="1220" r:id="rId60"/>
    <p:sldId id="1221" r:id="rId61"/>
    <p:sldId id="1222" r:id="rId62"/>
    <p:sldId id="1223" r:id="rId63"/>
    <p:sldId id="427" r:id="rId64"/>
    <p:sldId id="431" r:id="rId65"/>
    <p:sldId id="612" r:id="rId66"/>
    <p:sldId id="429" r:id="rId67"/>
    <p:sldId id="430" r:id="rId68"/>
    <p:sldId id="1224" r:id="rId69"/>
    <p:sldId id="1225" r:id="rId70"/>
    <p:sldId id="1226" r:id="rId71"/>
    <p:sldId id="1228" r:id="rId72"/>
    <p:sldId id="1229" r:id="rId73"/>
    <p:sldId id="424" r:id="rId74"/>
    <p:sldId id="1230" r:id="rId75"/>
    <p:sldId id="820" r:id="rId76"/>
    <p:sldId id="985" r:id="rId77"/>
    <p:sldId id="1231" r:id="rId78"/>
    <p:sldId id="504" r:id="rId79"/>
    <p:sldId id="1232" r:id="rId80"/>
    <p:sldId id="460" r:id="rId81"/>
    <p:sldId id="461" r:id="rId82"/>
    <p:sldId id="610" r:id="rId83"/>
    <p:sldId id="462" r:id="rId84"/>
    <p:sldId id="463" r:id="rId85"/>
    <p:sldId id="1233" r:id="rId86"/>
    <p:sldId id="1234" r:id="rId87"/>
    <p:sldId id="1235" r:id="rId88"/>
    <p:sldId id="1236" r:id="rId89"/>
    <p:sldId id="1237" r:id="rId90"/>
    <p:sldId id="986" r:id="rId91"/>
    <p:sldId id="987" r:id="rId92"/>
    <p:sldId id="1238" r:id="rId93"/>
    <p:sldId id="990" r:id="rId94"/>
    <p:sldId id="1239" r:id="rId95"/>
    <p:sldId id="993" r:id="rId96"/>
    <p:sldId id="1240" r:id="rId97"/>
    <p:sldId id="995" r:id="rId98"/>
    <p:sldId id="996" r:id="rId99"/>
    <p:sldId id="997" r:id="rId100"/>
    <p:sldId id="1339" r:id="rId101"/>
    <p:sldId id="1002" r:id="rId102"/>
    <p:sldId id="512" r:id="rId103"/>
    <p:sldId id="1006" r:id="rId104"/>
    <p:sldId id="1007" r:id="rId105"/>
    <p:sldId id="1008" r:id="rId106"/>
    <p:sldId id="1009" r:id="rId107"/>
    <p:sldId id="1004" r:id="rId108"/>
    <p:sldId id="1010" r:id="rId109"/>
    <p:sldId id="1005" r:id="rId110"/>
    <p:sldId id="1011" r:id="rId111"/>
    <p:sldId id="1013" r:id="rId112"/>
    <p:sldId id="1012" r:id="rId113"/>
    <p:sldId id="1014" r:id="rId114"/>
    <p:sldId id="1015" r:id="rId115"/>
    <p:sldId id="1016" r:id="rId116"/>
    <p:sldId id="1017" r:id="rId117"/>
    <p:sldId id="1018" r:id="rId118"/>
    <p:sldId id="1019" r:id="rId119"/>
    <p:sldId id="1020" r:id="rId120"/>
    <p:sldId id="1021" r:id="rId121"/>
    <p:sldId id="1022" r:id="rId122"/>
    <p:sldId id="1341" r:id="rId123"/>
    <p:sldId id="1342" r:id="rId124"/>
    <p:sldId id="1343" r:id="rId125"/>
    <p:sldId id="1344" r:id="rId126"/>
    <p:sldId id="1345" r:id="rId127"/>
    <p:sldId id="1346" r:id="rId128"/>
    <p:sldId id="1347" r:id="rId129"/>
    <p:sldId id="517" r:id="rId130"/>
    <p:sldId id="1031" r:id="rId131"/>
    <p:sldId id="1348" r:id="rId132"/>
    <p:sldId id="1032" r:id="rId133"/>
    <p:sldId id="1349" r:id="rId134"/>
    <p:sldId id="1034" r:id="rId135"/>
    <p:sldId id="1035" r:id="rId136"/>
    <p:sldId id="1036" r:id="rId137"/>
    <p:sldId id="1350" r:id="rId138"/>
    <p:sldId id="1351" r:id="rId139"/>
    <p:sldId id="1352" r:id="rId140"/>
    <p:sldId id="1353" r:id="rId141"/>
    <p:sldId id="1354" r:id="rId142"/>
    <p:sldId id="1355" r:id="rId143"/>
    <p:sldId id="1356" r:id="rId144"/>
    <p:sldId id="1037" r:id="rId145"/>
    <p:sldId id="1357" r:id="rId146"/>
    <p:sldId id="1358" r:id="rId147"/>
    <p:sldId id="1359" r:id="rId148"/>
    <p:sldId id="1047" r:id="rId149"/>
    <p:sldId id="1048" r:id="rId150"/>
    <p:sldId id="1049" r:id="rId151"/>
    <p:sldId id="1054" r:id="rId152"/>
    <p:sldId id="1055" r:id="rId153"/>
    <p:sldId id="1056" r:id="rId154"/>
  </p:sldIdLst>
  <p:sldSz cx="12192000" cy="6858000"/>
  <p:notesSz cx="6858000" cy="9144000"/>
  <p:embeddedFontLst>
    <p:embeddedFont>
      <p:font typeface="Calibri Light" panose="020F0302020204030204" pitchFamily="34" charset="0"/>
      <p:regular r:id="rId156"/>
      <p:italic r:id="rId157"/>
    </p:embeddedFont>
    <p:embeddedFont>
      <p:font typeface="Calibri" panose="020F0502020204030204" pitchFamily="34" charset="0"/>
      <p:regular r:id="rId158"/>
      <p:bold r:id="rId159"/>
      <p:italic r:id="rId160"/>
      <p:boldItalic r:id="rId161"/>
    </p:embeddedFont>
    <p:embeddedFont>
      <p:font typeface="Adobe Gothic Std B" panose="020B0800000000000000" pitchFamily="34" charset="-128"/>
      <p:bold r:id="rId162"/>
      <p:boldItalic r:id="rId163"/>
    </p:embeddedFont>
    <p:embeddedFont>
      <p:font typeface="Tahoma" panose="020B0604030504040204" pitchFamily="34" charset="0"/>
      <p:regular r:id="rId164"/>
      <p:bold r:id="rId165"/>
    </p:embeddedFont>
    <p:embeddedFont>
      <p:font typeface="Segoe UI" panose="020B0502040204020203" pitchFamily="34" charset="0"/>
      <p:regular r:id="rId166"/>
      <p:bold r:id="rId167"/>
      <p:italic r:id="rId168"/>
      <p:boldItalic r:id="rId169"/>
    </p:embeddedFont>
    <p:embeddedFont>
      <p:font typeface="Source Sans Pro" panose="020B0503030403020204" pitchFamily="34" charset="0"/>
      <p:regular r:id="rId170"/>
      <p:bold r:id="rId171"/>
      <p:italic r:id="rId172"/>
      <p:boldItalic r:id="rId1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ng Anh" initials="HA" lastIdx="7" clrIdx="0"/>
  <p:cmAuthor id="2" name="ASUS" initials="A" lastIdx="1" clrIdx="1"/>
  <p:cmAuthor id="3" name="HOAHDN" initials="H" lastIdx="6"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545"/>
    <a:srgbClr val="FBC0E3"/>
    <a:srgbClr val="B2D234"/>
    <a:srgbClr val="74549E"/>
    <a:srgbClr val="9D85BE"/>
    <a:srgbClr val="9F87C0"/>
    <a:srgbClr val="C2B3D7"/>
    <a:srgbClr val="E9DBC3"/>
    <a:srgbClr val="FFFFFF"/>
    <a:srgbClr val="6DCF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81" autoAdjust="0"/>
    <p:restoredTop sz="76167" autoAdjust="0"/>
  </p:normalViewPr>
  <p:slideViewPr>
    <p:cSldViewPr snapToGrid="0">
      <p:cViewPr varScale="1">
        <p:scale>
          <a:sx n="84" d="100"/>
          <a:sy n="84" d="100"/>
        </p:scale>
        <p:origin x="80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font" Target="fonts/font4.fntdata"/><Relationship Id="rId170" Type="http://schemas.openxmlformats.org/officeDocument/2006/relationships/font" Target="fonts/font15.fntdata"/><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font" Target="fonts/font5.fntdata"/><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font" Target="fonts/font16.fntdata"/><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font" Target="fonts/font6.fntdata"/><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font" Target="fonts/font1.fntdata"/><Relationship Id="rId177" Type="http://schemas.openxmlformats.org/officeDocument/2006/relationships/theme" Target="theme/theme1.xml"/><Relationship Id="rId172" Type="http://schemas.openxmlformats.org/officeDocument/2006/relationships/font" Target="fonts/font17.fntdata"/><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font" Target="fonts/font12.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font" Target="fonts/font7.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font" Target="fonts/font2.fntdata"/><Relationship Id="rId178"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font" Target="fonts/font18.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font" Target="fonts/font13.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font" Target="fonts/font8.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font" Target="fonts/font3.fntdata"/><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commentAuthors" Target="commentAuthor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font" Target="fonts/font9.fntdata"/><Relationship Id="rId169" Type="http://schemas.openxmlformats.org/officeDocument/2006/relationships/font" Target="fonts/font14.fntdata"/><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presProps" Target="presProps.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font" Target="fonts/font10.fntdata"/><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notesMaster" Target="notesMasters/notesMaster1.xml"/><Relationship Id="rId176" Type="http://schemas.openxmlformats.org/officeDocument/2006/relationships/viewProps" Target="viewProps.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font" Target="fonts/font11.fntdata"/><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9AFF6F-08C7-4966-9F33-FCC1EB8E810B}" type="datetimeFigureOut">
              <a:rPr lang="en-US" smtClean="0"/>
              <a:t>10/5/2022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EC0E4C-4EB0-4365-AF36-CEE1FBB67618}"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a few real or toy food items in a bag and hold it up for students. Tell students what they are as you hold each one up.</a:t>
            </a:r>
          </a:p>
          <a:p>
            <a:endParaRPr lang="en-US" dirty="0"/>
          </a:p>
          <a:p>
            <a:r>
              <a:rPr lang="en-US" dirty="0"/>
              <a:t>Say [An Apple].</a:t>
            </a:r>
          </a:p>
          <a:p>
            <a:endParaRPr lang="en-US" dirty="0"/>
          </a:p>
          <a:p>
            <a:r>
              <a:rPr lang="en-US" dirty="0"/>
              <a:t>Shake the bag, open it a little, and smell the contents (if using real food).</a:t>
            </a:r>
          </a:p>
          <a:p>
            <a:endParaRPr lang="en-US" dirty="0"/>
          </a:p>
          <a:p>
            <a:r>
              <a:rPr lang="en-US" dirty="0"/>
              <a:t>Close the bag and shake it again.</a:t>
            </a:r>
          </a:p>
          <a:p>
            <a:endParaRPr lang="en-US" dirty="0"/>
          </a:p>
          <a:p>
            <a:r>
              <a:rPr lang="en-US" dirty="0"/>
              <a:t>Ask What’s in the bag?</a:t>
            </a:r>
          </a:p>
          <a:p>
            <a:r>
              <a:rPr lang="en-US" dirty="0"/>
              <a:t>Students should say [An apple].</a:t>
            </a:r>
          </a:p>
          <a:p>
            <a:endParaRPr lang="en-US" dirty="0"/>
          </a:p>
          <a:p>
            <a:r>
              <a:rPr lang="en-US" dirty="0"/>
              <a:t>Walk around the room and invite several students to put a hand inside the bag and feel the items without looking. Have students guess what is in the bag.</a:t>
            </a:r>
          </a:p>
          <a:p>
            <a:r>
              <a:rPr lang="en-US" dirty="0"/>
              <a:t>They should name it or draw a picture if they don’t know the word.</a:t>
            </a:r>
          </a:p>
          <a:p>
            <a:endParaRPr lang="en-US" dirty="0"/>
          </a:p>
          <a:p>
            <a:r>
              <a:rPr lang="en-US" dirty="0"/>
              <a:t>Then, open the bag and pour out all the items onto a desk or table.</a:t>
            </a:r>
          </a:p>
          <a:p>
            <a:endParaRPr lang="en-US" dirty="0"/>
          </a:p>
          <a:p>
            <a:r>
              <a:rPr lang="en-US" dirty="0"/>
              <a:t>Point to the items and say Food! Look. Food!</a:t>
            </a:r>
          </a:p>
          <a:p>
            <a:r>
              <a:rPr lang="en-US" dirty="0"/>
              <a:t>Have students say the word food several times.</a:t>
            </a:r>
          </a:p>
          <a:p>
            <a:r>
              <a:rPr lang="en-US" dirty="0"/>
              <a:t>Ask What is our next unit about?</a:t>
            </a:r>
          </a:p>
          <a:p>
            <a:endParaRPr lang="en-US" dirty="0"/>
          </a:p>
          <a:p>
            <a:r>
              <a:rPr lang="en-US" dirty="0"/>
              <a:t>Say It’s about food! Let’s look.</a:t>
            </a:r>
          </a:p>
        </p:txBody>
      </p:sp>
      <p:sp>
        <p:nvSpPr>
          <p:cNvPr id="4" name="Slide Number Placeholder 3"/>
          <p:cNvSpPr>
            <a:spLocks noGrp="1"/>
          </p:cNvSpPr>
          <p:nvPr>
            <p:ph type="sldNum" sz="quarter" idx="5"/>
          </p:nvPr>
        </p:nvSpPr>
        <p:spPr/>
        <p:txBody>
          <a:bodyPr/>
          <a:lstStyle/>
          <a:p>
            <a:fld id="{9DEC0E4C-4EB0-4365-AF36-CEE1FBB67618}"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 students open their books to p. 16. </a:t>
            </a:r>
          </a:p>
          <a:p>
            <a:endParaRPr lang="en-US" dirty="0"/>
          </a:p>
          <a:p>
            <a:r>
              <a:rPr lang="en-US" dirty="0"/>
              <a:t>Say Look. Food! Mmmm! </a:t>
            </a:r>
          </a:p>
          <a:p>
            <a:endParaRPr lang="en-US" dirty="0"/>
          </a:p>
          <a:p>
            <a:r>
              <a:rPr lang="en-US" dirty="0"/>
              <a:t>Write food on the board and have students repeat it.</a:t>
            </a:r>
          </a:p>
          <a:p>
            <a:r>
              <a:rPr lang="en-US" dirty="0"/>
              <a:t>Say I like food.</a:t>
            </a:r>
          </a:p>
          <a:p>
            <a:endParaRPr lang="en-US" dirty="0"/>
          </a:p>
          <a:p>
            <a:r>
              <a:rPr lang="en-US" dirty="0"/>
              <a:t>Draw a happy face on the board.</a:t>
            </a:r>
          </a:p>
          <a:p>
            <a:endParaRPr lang="en-US" dirty="0"/>
          </a:p>
          <a:p>
            <a:r>
              <a:rPr lang="en-US" dirty="0"/>
              <a:t>Have students look at the photo and say everything they can about it. Ask questions to encourage discussion.</a:t>
            </a:r>
          </a:p>
          <a:p>
            <a:endParaRPr lang="en-US" dirty="0"/>
          </a:p>
          <a:p>
            <a:r>
              <a:rPr lang="en-US" dirty="0"/>
              <a:t>For example, ask:</a:t>
            </a:r>
          </a:p>
          <a:p>
            <a:r>
              <a:rPr lang="en-US" dirty="0"/>
              <a:t>– What do you see?</a:t>
            </a:r>
          </a:p>
          <a:p>
            <a:r>
              <a:rPr lang="en-US" dirty="0"/>
              <a:t>Students should say [A mother, a father, a daughter, a table, food].</a:t>
            </a:r>
          </a:p>
          <a:p>
            <a:r>
              <a:rPr lang="en-US" dirty="0"/>
              <a:t>– What colors do you see?</a:t>
            </a:r>
          </a:p>
          <a:p>
            <a:r>
              <a:rPr lang="en-US" dirty="0"/>
              <a:t>Students should say [Black, yellow, white, orange, green].</a:t>
            </a:r>
          </a:p>
          <a:p>
            <a:r>
              <a:rPr lang="en-US" dirty="0"/>
              <a:t>– Does the girl like the food?</a:t>
            </a:r>
          </a:p>
          <a:p>
            <a:r>
              <a:rPr lang="en-US" dirty="0"/>
              <a:t>Students should say Yes.</a:t>
            </a:r>
          </a:p>
          <a:p>
            <a:r>
              <a:rPr lang="en-US" dirty="0"/>
              <a:t>– Do you like the food?</a:t>
            </a:r>
          </a:p>
          <a:p>
            <a:r>
              <a:rPr lang="en-US" dirty="0"/>
              <a:t>Students should say [Yes/No].</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 students open their books to p. 16. </a:t>
            </a:r>
          </a:p>
          <a:p>
            <a:endParaRPr lang="en-US" dirty="0"/>
          </a:p>
          <a:p>
            <a:r>
              <a:rPr lang="en-US" dirty="0"/>
              <a:t>Say Look. Food! Mmmm! </a:t>
            </a:r>
          </a:p>
          <a:p>
            <a:endParaRPr lang="en-US" dirty="0"/>
          </a:p>
          <a:p>
            <a:r>
              <a:rPr lang="en-US" dirty="0"/>
              <a:t>Write food on the board and have students repeat it.</a:t>
            </a:r>
          </a:p>
          <a:p>
            <a:r>
              <a:rPr lang="en-US" dirty="0"/>
              <a:t>Say I like food.</a:t>
            </a:r>
          </a:p>
          <a:p>
            <a:endParaRPr lang="en-US" dirty="0"/>
          </a:p>
          <a:p>
            <a:r>
              <a:rPr lang="en-US" dirty="0"/>
              <a:t>Draw a happy face on the board.</a:t>
            </a:r>
          </a:p>
          <a:p>
            <a:endParaRPr lang="en-US" dirty="0"/>
          </a:p>
          <a:p>
            <a:r>
              <a:rPr lang="en-US" dirty="0"/>
              <a:t>Have students look at the photo and say everything they can about it. Ask questions to encourage discussion.</a:t>
            </a:r>
          </a:p>
          <a:p>
            <a:endParaRPr lang="en-US" dirty="0"/>
          </a:p>
          <a:p>
            <a:r>
              <a:rPr lang="en-US" dirty="0"/>
              <a:t>For example, ask:</a:t>
            </a:r>
          </a:p>
          <a:p>
            <a:r>
              <a:rPr lang="en-US" dirty="0"/>
              <a:t>– What do you see?</a:t>
            </a:r>
          </a:p>
          <a:p>
            <a:r>
              <a:rPr lang="en-US" dirty="0"/>
              <a:t>Students should say [A mother, a father, a daughter, a table, food].</a:t>
            </a:r>
          </a:p>
          <a:p>
            <a:r>
              <a:rPr lang="en-US" dirty="0"/>
              <a:t>– What colors do you see?</a:t>
            </a:r>
          </a:p>
          <a:p>
            <a:r>
              <a:rPr lang="en-US" dirty="0"/>
              <a:t>Students should say [Black, yellow, white, orange, green].</a:t>
            </a:r>
          </a:p>
          <a:p>
            <a:r>
              <a:rPr lang="en-US" dirty="0"/>
              <a:t>– Does the girl like the food?</a:t>
            </a:r>
          </a:p>
          <a:p>
            <a:r>
              <a:rPr lang="en-US" dirty="0"/>
              <a:t>Students should say Yes.</a:t>
            </a:r>
          </a:p>
          <a:p>
            <a:r>
              <a:rPr lang="en-US" dirty="0"/>
              <a:t>– Do you like the food?</a:t>
            </a:r>
          </a:p>
          <a:p>
            <a:r>
              <a:rPr lang="en-US" dirty="0"/>
              <a:t>Students should say [Yes/No].</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 students open their books to p. 16. </a:t>
            </a:r>
          </a:p>
          <a:p>
            <a:endParaRPr lang="en-US" dirty="0"/>
          </a:p>
          <a:p>
            <a:r>
              <a:rPr lang="en-US" dirty="0"/>
              <a:t>Say Look. Food! Mmmm! </a:t>
            </a:r>
          </a:p>
          <a:p>
            <a:endParaRPr lang="en-US" dirty="0"/>
          </a:p>
          <a:p>
            <a:r>
              <a:rPr lang="en-US" dirty="0"/>
              <a:t>Write food on the board and have students repeat it.</a:t>
            </a:r>
          </a:p>
          <a:p>
            <a:r>
              <a:rPr lang="en-US" dirty="0"/>
              <a:t>Say I like food.</a:t>
            </a:r>
          </a:p>
          <a:p>
            <a:endParaRPr lang="en-US" dirty="0"/>
          </a:p>
          <a:p>
            <a:r>
              <a:rPr lang="en-US" dirty="0"/>
              <a:t>Draw a happy face on the board.</a:t>
            </a:r>
          </a:p>
          <a:p>
            <a:endParaRPr lang="en-US" dirty="0"/>
          </a:p>
          <a:p>
            <a:r>
              <a:rPr lang="en-US" dirty="0"/>
              <a:t>Have students look at the photo and say everything they can about it. Ask questions to encourage discussion.</a:t>
            </a:r>
          </a:p>
          <a:p>
            <a:endParaRPr lang="en-US" dirty="0"/>
          </a:p>
          <a:p>
            <a:r>
              <a:rPr lang="en-US" dirty="0"/>
              <a:t>For example, ask:</a:t>
            </a:r>
          </a:p>
          <a:p>
            <a:r>
              <a:rPr lang="en-US" dirty="0"/>
              <a:t>– What do you see?</a:t>
            </a:r>
          </a:p>
          <a:p>
            <a:r>
              <a:rPr lang="en-US" dirty="0"/>
              <a:t>Students should say [A mother, a father, a daughter, a table, food].</a:t>
            </a:r>
          </a:p>
          <a:p>
            <a:r>
              <a:rPr lang="en-US" dirty="0"/>
              <a:t>– What colors do you see?</a:t>
            </a:r>
          </a:p>
          <a:p>
            <a:r>
              <a:rPr lang="en-US" dirty="0"/>
              <a:t>Students should say [Black, yellow, white, orange, green].</a:t>
            </a:r>
          </a:p>
          <a:p>
            <a:r>
              <a:rPr lang="en-US" dirty="0"/>
              <a:t>– Does the girl like the food?</a:t>
            </a:r>
          </a:p>
          <a:p>
            <a:r>
              <a:rPr lang="en-US" dirty="0"/>
              <a:t>Students should say Yes.</a:t>
            </a:r>
          </a:p>
          <a:p>
            <a:r>
              <a:rPr lang="en-US" dirty="0"/>
              <a:t>– Do you like the food?</a:t>
            </a:r>
          </a:p>
          <a:p>
            <a:r>
              <a:rPr lang="en-US" dirty="0"/>
              <a:t>Students should say [Yes/No].</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bowl of salad the girl is holding in the photo and say Look, this food is green, orange, and yellow! Explain to your students that the food is called salad, and that it can be made with different ingredients. Explain that the green food is cucumber, the orange food is tomato, and the yellow food is corn.</a:t>
            </a:r>
          </a:p>
        </p:txBody>
      </p:sp>
      <p:sp>
        <p:nvSpPr>
          <p:cNvPr id="4" name="Slide Number Placeholder 3"/>
          <p:cNvSpPr>
            <a:spLocks noGrp="1"/>
          </p:cNvSpPr>
          <p:nvPr>
            <p:ph type="sldNum" sz="quarter" idx="5"/>
          </p:nvPr>
        </p:nvSpPr>
        <p:spPr/>
        <p:txBody>
          <a:bodyPr/>
          <a:lstStyle/>
          <a:p>
            <a:fld id="{9DEC0E4C-4EB0-4365-AF36-CEE1FBB67618}"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Look at the other food on the table. Can you see any food that is white?</a:t>
            </a:r>
          </a:p>
          <a:p>
            <a:r>
              <a:rPr lang="en-US" dirty="0"/>
              <a:t>Students should say Yes.</a:t>
            </a:r>
          </a:p>
          <a:p>
            <a:endParaRPr lang="en-US" dirty="0"/>
          </a:p>
          <a:p>
            <a:r>
              <a:rPr lang="en-US" dirty="0"/>
              <a:t>Point to the rice in the bowls. Say That’s rice!</a:t>
            </a:r>
          </a:p>
          <a:p>
            <a:endParaRPr lang="en-US" dirty="0"/>
          </a:p>
          <a:p>
            <a:r>
              <a:rPr lang="en-US" dirty="0"/>
              <a:t>Write the word rice on the board and draw a happy face and a sad face under the word. Ask Do you like rice? as you point to the happy face.</a:t>
            </a:r>
          </a:p>
          <a:p>
            <a:r>
              <a:rPr lang="en-US" dirty="0"/>
              <a:t>Students should say [Yes/No].</a:t>
            </a:r>
          </a:p>
          <a:p>
            <a:r>
              <a:rPr lang="en-US" dirty="0"/>
              <a:t>Make a check under the happy face for each student who says “Yes” and an “X” under the sad face for each student who says “No.” Find out how many students in the class like rice.</a:t>
            </a:r>
          </a:p>
        </p:txBody>
      </p:sp>
      <p:sp>
        <p:nvSpPr>
          <p:cNvPr id="4" name="Slide Number Placeholder 3"/>
          <p:cNvSpPr>
            <a:spLocks noGrp="1"/>
          </p:cNvSpPr>
          <p:nvPr>
            <p:ph type="sldNum" sz="quarter" idx="5"/>
          </p:nvPr>
        </p:nvSpPr>
        <p:spPr/>
        <p:txBody>
          <a:bodyPr/>
          <a:lstStyle/>
          <a:p>
            <a:fld id="{9DEC0E4C-4EB0-4365-AF36-CEE1FBB67618}"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the plate of sushi on the table and explain that it is also made of rice, as well as seaweed, and egg.</a:t>
            </a:r>
          </a:p>
        </p:txBody>
      </p:sp>
      <p:sp>
        <p:nvSpPr>
          <p:cNvPr id="4" name="Slide Number Placeholder 3"/>
          <p:cNvSpPr>
            <a:spLocks noGrp="1"/>
          </p:cNvSpPr>
          <p:nvPr>
            <p:ph type="sldNum" sz="quarter" idx="5"/>
          </p:nvPr>
        </p:nvSpPr>
        <p:spPr/>
        <p:txBody>
          <a:bodyPr/>
          <a:lstStyle/>
          <a:p>
            <a:fld id="{9DEC0E4C-4EB0-4365-AF36-CEE1FBB67618}" type="slidenum">
              <a:rPr lang="en-US" smtClean="0"/>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u="none" strike="noStrike" kern="1200" dirty="0">
                <a:solidFill>
                  <a:schemeClr val="tx1"/>
                </a:solidFill>
                <a:effectLst/>
                <a:latin typeface="+mn-lt"/>
                <a:ea typeface="+mn-ea"/>
                <a:cs typeface="+mn-cs"/>
              </a:rPr>
              <a:t>Say the chant once while students listen. Say it again and have them repeat it after you, clapping their hands after each sentence.</a:t>
            </a:r>
          </a:p>
          <a:p>
            <a:pPr rtl="0"/>
            <a:endParaRPr lang="en-US" sz="1200" b="0" u="none" strike="noStrike" kern="1200" dirty="0">
              <a:solidFill>
                <a:schemeClr val="tx1"/>
              </a:solidFill>
              <a:effectLst/>
              <a:latin typeface="+mn-lt"/>
              <a:ea typeface="+mn-ea"/>
              <a:cs typeface="+mn-cs"/>
            </a:endParaRPr>
          </a:p>
          <a:p>
            <a:pPr rtl="0"/>
            <a:r>
              <a:rPr lang="en-US" sz="1200" b="0" u="none" strike="noStrike" kern="1200" dirty="0">
                <a:solidFill>
                  <a:schemeClr val="tx1"/>
                </a:solidFill>
                <a:effectLst/>
                <a:latin typeface="+mn-lt"/>
                <a:ea typeface="+mn-ea"/>
                <a:cs typeface="+mn-cs"/>
              </a:rPr>
              <a:t>Practice the chant until everyone feels confident, and then have students chant, clap, and march around the room.</a:t>
            </a:r>
          </a:p>
          <a:p>
            <a:pPr rtl="0"/>
            <a:endParaRPr lang="en-US" sz="1200" b="0" u="none" strike="noStrike" kern="1200" dirty="0">
              <a:solidFill>
                <a:schemeClr val="tx1"/>
              </a:solidFill>
              <a:effectLst/>
              <a:latin typeface="+mn-lt"/>
              <a:ea typeface="+mn-ea"/>
              <a:cs typeface="+mn-cs"/>
            </a:endParaRPr>
          </a:p>
          <a:p>
            <a:pPr rtl="0"/>
            <a:r>
              <a:rPr lang="en-US" sz="1200" b="0" u="none" strike="noStrike" kern="1200" dirty="0">
                <a:solidFill>
                  <a:schemeClr val="tx1"/>
                </a:solidFill>
                <a:effectLst/>
                <a:latin typeface="+mn-lt"/>
                <a:ea typeface="+mn-ea"/>
                <a:cs typeface="+mn-cs"/>
              </a:rPr>
              <a:t>Chant:</a:t>
            </a:r>
          </a:p>
          <a:p>
            <a:pPr rtl="0"/>
            <a:r>
              <a:rPr lang="en-US" sz="1200" b="0" u="none" strike="noStrike" kern="1200" dirty="0">
                <a:solidFill>
                  <a:schemeClr val="tx1"/>
                </a:solidFill>
                <a:effectLst/>
                <a:latin typeface="+mn-lt"/>
                <a:ea typeface="+mn-ea"/>
                <a:cs typeface="+mn-cs"/>
              </a:rPr>
              <a:t>I like food. (clap) Yes, I do! (clap)</a:t>
            </a:r>
          </a:p>
          <a:p>
            <a:pPr rtl="0"/>
            <a:r>
              <a:rPr lang="en-US" sz="1200" b="0" u="none" strike="noStrike" kern="1200" dirty="0">
                <a:solidFill>
                  <a:schemeClr val="tx1"/>
                </a:solidFill>
                <a:effectLst/>
                <a:latin typeface="+mn-lt"/>
                <a:ea typeface="+mn-ea"/>
                <a:cs typeface="+mn-cs"/>
              </a:rPr>
              <a:t>I like food. (clap) We do, too! (clap)</a:t>
            </a:r>
          </a:p>
          <a:p>
            <a:pPr rtl="0"/>
            <a:endParaRPr lang="en-US" sz="1200" b="0" u="none" strike="noStrike" kern="1200" dirty="0">
              <a:solidFill>
                <a:schemeClr val="tx1"/>
              </a:solidFill>
              <a:effectLst/>
              <a:latin typeface="+mn-lt"/>
              <a:ea typeface="+mn-ea"/>
              <a:cs typeface="+mn-cs"/>
            </a:endParaRPr>
          </a:p>
          <a:p>
            <a:pPr rtl="0"/>
            <a:r>
              <a:rPr lang="en-US" sz="1200" b="0" u="none" strike="noStrike" kern="1200" dirty="0">
                <a:solidFill>
                  <a:schemeClr val="tx1"/>
                </a:solidFill>
                <a:effectLst/>
                <a:latin typeface="+mn-lt"/>
                <a:ea typeface="+mn-ea"/>
                <a:cs typeface="+mn-cs"/>
              </a:rPr>
              <a:t>If time allows, ask students to name different types of food and use it to replace food in the chant.</a:t>
            </a:r>
          </a:p>
          <a:p>
            <a:pPr rtl="0"/>
            <a:endParaRPr lang="en-US" sz="1200" b="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DEC0E4C-4EB0-4365-AF36-CEE1FBB67618}" type="slidenum">
              <a:rPr lang="en-US" smtClean="0"/>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talk about food preferences? </a:t>
            </a:r>
          </a:p>
          <a:p>
            <a:endParaRPr lang="en-US" dirty="0"/>
          </a:p>
          <a:p>
            <a:r>
              <a:rPr lang="en-US" dirty="0"/>
              <a:t>Take out the food items that were used at the beginning of class.</a:t>
            </a:r>
          </a:p>
          <a:p>
            <a:endParaRPr lang="en-US" dirty="0"/>
          </a:p>
          <a:p>
            <a:r>
              <a:rPr lang="en-US" dirty="0"/>
              <a:t>As students leave the classroom, point to an item and ask Do you like [bananas]? </a:t>
            </a:r>
          </a:p>
          <a:p>
            <a:r>
              <a:rPr lang="en-US" dirty="0"/>
              <a:t>Students should say Yes/No.</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ready eight to ten pictures for words that you want to review from Grade 1 or Unit 1.</a:t>
            </a:r>
          </a:p>
          <a:p>
            <a:endParaRPr lang="en-US" dirty="0"/>
          </a:p>
          <a:p>
            <a:r>
              <a:rPr lang="en-US" dirty="0"/>
              <a:t>Show the students a picture.</a:t>
            </a:r>
          </a:p>
          <a:p>
            <a:endParaRPr lang="en-US" dirty="0"/>
          </a:p>
          <a:p>
            <a:r>
              <a:rPr lang="en-US" dirty="0"/>
              <a:t>Say Look at the picture. What is it? Tell me the word.</a:t>
            </a:r>
          </a:p>
          <a:p>
            <a:r>
              <a:rPr lang="en-US" dirty="0"/>
              <a:t>Students should say [Crown].</a:t>
            </a:r>
          </a:p>
          <a:p>
            <a:endParaRPr lang="en-US" dirty="0"/>
          </a:p>
          <a:p>
            <a:r>
              <a:rPr lang="en-US" dirty="0"/>
              <a:t>If necessary, model the activity first to make sure all students understand what to do.</a:t>
            </a:r>
          </a:p>
          <a:p>
            <a:endParaRPr lang="en-US" dirty="0"/>
          </a:p>
          <a:p>
            <a:r>
              <a:rPr lang="en-US" dirty="0"/>
              <a:t>Say Good job! Now let’s learn some new words. Let’s learn about food.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ready eight to ten pictures for words that you want to review from Grade 1 or Unit 1.</a:t>
            </a:r>
          </a:p>
          <a:p>
            <a:endParaRPr lang="en-US" dirty="0"/>
          </a:p>
          <a:p>
            <a:r>
              <a:rPr lang="en-US" dirty="0"/>
              <a:t>Show the students a picture.</a:t>
            </a:r>
          </a:p>
          <a:p>
            <a:endParaRPr lang="en-US" dirty="0"/>
          </a:p>
          <a:p>
            <a:r>
              <a:rPr lang="en-US" dirty="0"/>
              <a:t>Say Look at the picture. What is it? Tell me the word.</a:t>
            </a:r>
          </a:p>
          <a:p>
            <a:r>
              <a:rPr lang="en-US" dirty="0"/>
              <a:t>Students should say [Crown].</a:t>
            </a:r>
          </a:p>
          <a:p>
            <a:endParaRPr lang="en-US" dirty="0"/>
          </a:p>
          <a:p>
            <a:r>
              <a:rPr lang="en-US" dirty="0"/>
              <a:t>If necessary, model the activity first to make sure all students understand what to do.</a:t>
            </a:r>
          </a:p>
          <a:p>
            <a:endParaRPr lang="en-US" dirty="0"/>
          </a:p>
          <a:p>
            <a:r>
              <a:rPr lang="en-US" dirty="0"/>
              <a:t>Say Good job! Now let’s learn some new words. Let’s learn about food.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open their books to p. 17. </a:t>
            </a:r>
          </a:p>
          <a:p>
            <a:endParaRPr lang="en-US" dirty="0"/>
          </a:p>
          <a:p>
            <a:r>
              <a:rPr lang="en-US" dirty="0"/>
              <a:t>Say Look. Find a yellow food. </a:t>
            </a:r>
          </a:p>
          <a:p>
            <a:endParaRPr lang="en-US" dirty="0"/>
          </a:p>
          <a:p>
            <a:r>
              <a:rPr lang="en-US" dirty="0"/>
              <a:t>Point. Walk around the room to check that students are pointing to the bananas in their books.</a:t>
            </a:r>
          </a:p>
          <a:p>
            <a:endParaRPr lang="en-US" dirty="0"/>
          </a:p>
          <a:p>
            <a:r>
              <a:rPr lang="en-US" dirty="0"/>
              <a:t>Say Listen and say Bananas. Bananas.</a:t>
            </a:r>
          </a:p>
          <a:p>
            <a:endParaRPr lang="en-US" dirty="0"/>
          </a:p>
          <a:p>
            <a:r>
              <a:rPr lang="en-US" dirty="0"/>
              <a:t>Have students repeat after you. Then repeat this for each of the other foods and drinks.</a:t>
            </a:r>
          </a:p>
          <a:p>
            <a:endParaRPr lang="en-US" dirty="0"/>
          </a:p>
          <a:p>
            <a:r>
              <a:rPr lang="en-US" dirty="0"/>
              <a:t>Note</a:t>
            </a:r>
          </a:p>
          <a:p>
            <a:r>
              <a:rPr lang="en-US" dirty="0"/>
              <a:t>Since water has no color, you may want to teach clear as a descriptive word.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students in pairs.</a:t>
            </a:r>
          </a:p>
          <a:p>
            <a:endParaRPr lang="en-US" dirty="0"/>
          </a:p>
          <a:p>
            <a:r>
              <a:rPr lang="en-US" dirty="0"/>
              <a:t>Say Look at page 17.</a:t>
            </a:r>
          </a:p>
          <a:p>
            <a:endParaRPr lang="en-US" dirty="0"/>
          </a:p>
          <a:p>
            <a:r>
              <a:rPr lang="en-US" dirty="0"/>
              <a:t>In their pairs, ask one student to name a color while the other student points to a food or drink with that color. If necessary, model the activity with a student.</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picture cards for each vocabulary word and place them in different places on the board. Make sure the pictures are placed where students can reach them.</a:t>
            </a:r>
          </a:p>
          <a:p>
            <a:endParaRPr lang="en-US" dirty="0"/>
          </a:p>
          <a:p>
            <a:r>
              <a:rPr lang="en-US" dirty="0"/>
              <a:t>Have students form groups and line up at the back of the room. Then give each group a fly swatter.</a:t>
            </a:r>
          </a:p>
          <a:p>
            <a:r>
              <a:rPr lang="en-US" dirty="0"/>
              <a:t>Model the activity by doing the following:</a:t>
            </a:r>
          </a:p>
          <a:p>
            <a:endParaRPr lang="en-US" dirty="0"/>
          </a:p>
          <a:p>
            <a:r>
              <a:rPr lang="en-US" dirty="0"/>
              <a:t>Sat Listen. Bananas.</a:t>
            </a:r>
          </a:p>
          <a:p>
            <a:endParaRPr lang="en-US" dirty="0"/>
          </a:p>
          <a:p>
            <a:r>
              <a:rPr lang="en-US" dirty="0"/>
              <a:t>Walk quickly to the board with a fly swatter and tap the picture of bananas.</a:t>
            </a:r>
          </a:p>
          <a:p>
            <a:endParaRPr lang="en-US" dirty="0"/>
          </a:p>
          <a:p>
            <a:r>
              <a:rPr lang="en-US" dirty="0"/>
              <a:t>Make sure students understand that one person from each group should walk quickly to the board the same time and tap the picture of the word you say. The first student to tap the correct picture wins a point for his or her group, and the group with the most points is the winner.</a:t>
            </a:r>
          </a:p>
          <a:p>
            <a:endParaRPr lang="en-US" dirty="0"/>
          </a:p>
          <a:p>
            <a:r>
              <a:rPr lang="en-US" dirty="0"/>
              <a:t>Play the game and continue until all the pictures have been identified.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  Say OK, class. Ready? Let’s do Activity 1. Listen and point to the food.</a:t>
            </a:r>
          </a:p>
          <a:p>
            <a:endParaRPr lang="en-US" dirty="0"/>
          </a:p>
          <a:p>
            <a:r>
              <a:rPr lang="en-US" dirty="0"/>
              <a:t>Play TR: B35 once through. Allow students a few seconds to find the correct picture for each item. Then play the track a second time. Walk around the room to check that students are pointing to the correct image for each vocabulary word.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Now it’s time to point and say.</a:t>
            </a:r>
          </a:p>
          <a:p>
            <a:endParaRPr lang="en-US" dirty="0"/>
          </a:p>
          <a:p>
            <a:r>
              <a:rPr lang="en-US" dirty="0"/>
              <a:t>Have students form groups of four. Have them open their books to p. 17. Ask one student in each group to point to a picture and say the correct word. The other group members should then point to the same picture and repeat the word. Have students take turns pointing to the images and saying words.</a:t>
            </a:r>
          </a:p>
          <a:p>
            <a:endParaRPr lang="en-US" dirty="0"/>
          </a:p>
          <a:p>
            <a:r>
              <a:rPr lang="en-US" dirty="0"/>
              <a:t>If necessary, model the activity with three students first. As the groups are working, walk around the room to check that students are pointing to the images and saying the correct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It’s time for lunch. What do you want?</a:t>
            </a:r>
          </a:p>
          <a:p>
            <a:r>
              <a:rPr lang="en-US" dirty="0"/>
              <a:t>Students should say I want [chicken]. I want [rice].</a:t>
            </a:r>
          </a:p>
          <a:p>
            <a:endParaRPr lang="en-US" dirty="0"/>
          </a:p>
          <a:p>
            <a:r>
              <a:rPr lang="en-US" dirty="0"/>
              <a:t>Give students a paper plate each. Ask students to draw three or four food and drink items on their plates. Then have them show their plate to a partner and say what they want. Walk around the room to listen to students’ conversations and check that the correct foods are on their plates.</a:t>
            </a:r>
          </a:p>
        </p:txBody>
      </p:sp>
      <p:sp>
        <p:nvSpPr>
          <p:cNvPr id="4" name="Slide Number Placeholder 3"/>
          <p:cNvSpPr>
            <a:spLocks noGrp="1"/>
          </p:cNvSpPr>
          <p:nvPr>
            <p:ph type="sldNum" sz="quarter" idx="5"/>
          </p:nvPr>
        </p:nvSpPr>
        <p:spPr/>
        <p:txBody>
          <a:bodyPr/>
          <a:lstStyle/>
          <a:p>
            <a:fld id="{9DEC0E4C-4EB0-4365-AF36-CEE1FBB67618}" type="slidenum">
              <a:rPr lang="en-US" smtClean="0"/>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foods and drinks? </a:t>
            </a:r>
          </a:p>
          <a:p>
            <a:endParaRPr lang="en-US" dirty="0"/>
          </a:p>
          <a:p>
            <a:r>
              <a:rPr lang="en-US" dirty="0"/>
              <a:t>Point to the pictures of food on p. 17 and have students name them.</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(Click the picture to show the word)</a:t>
            </a:r>
          </a:p>
          <a:p>
            <a:r>
              <a:rPr lang="en-US" dirty="0">
                <a:sym typeface="+mn-ea"/>
              </a:rPr>
              <a:t>Can students identify and name foods and drinks? </a:t>
            </a:r>
            <a:endParaRPr lang="en-US" dirty="0"/>
          </a:p>
          <a:p>
            <a:endParaRPr lang="en-US" dirty="0"/>
          </a:p>
          <a:p>
            <a:r>
              <a:rPr lang="en-US" dirty="0">
                <a:sym typeface="+mn-ea"/>
              </a:rPr>
              <a:t>Point to the pictures of food on p. 17 and have students name them.</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30</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ready eight to ten pictures for words that you want to review from Grade 1 or Unit 1.</a:t>
            </a:r>
          </a:p>
          <a:p>
            <a:endParaRPr lang="en-US" dirty="0"/>
          </a:p>
          <a:p>
            <a:r>
              <a:rPr lang="en-US" dirty="0"/>
              <a:t>Show the students a picture.</a:t>
            </a:r>
          </a:p>
          <a:p>
            <a:endParaRPr lang="en-US" dirty="0"/>
          </a:p>
          <a:p>
            <a:r>
              <a:rPr lang="en-US" dirty="0"/>
              <a:t>Say Look at the picture. What is it? Tell me the word.</a:t>
            </a:r>
          </a:p>
          <a:p>
            <a:r>
              <a:rPr lang="en-US" dirty="0"/>
              <a:t>Students should say [Crown].</a:t>
            </a:r>
          </a:p>
          <a:p>
            <a:endParaRPr lang="en-US" dirty="0"/>
          </a:p>
          <a:p>
            <a:r>
              <a:rPr lang="en-US" dirty="0"/>
              <a:t>If necessary, model the activity first to make sure all students understand what to do.</a:t>
            </a:r>
          </a:p>
          <a:p>
            <a:endParaRPr lang="en-US" dirty="0"/>
          </a:p>
          <a:p>
            <a:r>
              <a:rPr lang="en-US" dirty="0"/>
              <a:t>Say Good job! Now let’s learn some new words. Let’s learn about food.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31</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ready eight to ten pictures for words that you want to review from Grade 1 or Unit 1.</a:t>
            </a:r>
          </a:p>
          <a:p>
            <a:endParaRPr lang="en-US" dirty="0"/>
          </a:p>
          <a:p>
            <a:r>
              <a:rPr lang="en-US" dirty="0"/>
              <a:t>Show the students a picture.</a:t>
            </a:r>
          </a:p>
          <a:p>
            <a:endParaRPr lang="en-US" dirty="0"/>
          </a:p>
          <a:p>
            <a:r>
              <a:rPr lang="en-US" dirty="0"/>
              <a:t>Say Look at the picture. What is it? Tell me the word.</a:t>
            </a:r>
          </a:p>
          <a:p>
            <a:r>
              <a:rPr lang="en-US" dirty="0"/>
              <a:t>Students should say [Crown].</a:t>
            </a:r>
          </a:p>
          <a:p>
            <a:endParaRPr lang="en-US" dirty="0"/>
          </a:p>
          <a:p>
            <a:r>
              <a:rPr lang="en-US" dirty="0"/>
              <a:t>If necessary, model the activity first to make sure all students understand what to do.</a:t>
            </a:r>
          </a:p>
          <a:p>
            <a:endParaRPr lang="en-US" dirty="0"/>
          </a:p>
          <a:p>
            <a:r>
              <a:rPr lang="en-US" dirty="0"/>
              <a:t>Say Good job! Now let’s learn some new words. Let’s learn about food.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32</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Have students open their books to p. 17. </a:t>
            </a:r>
          </a:p>
          <a:p>
            <a:endParaRPr lang="en-US" dirty="0"/>
          </a:p>
          <a:p>
            <a:r>
              <a:rPr lang="en-US" dirty="0"/>
              <a:t>Play TR: B35 once through and ask students to listen and point to the correct picture for each item.</a:t>
            </a:r>
          </a:p>
          <a:p>
            <a:endParaRPr lang="en-US" dirty="0"/>
          </a:p>
          <a:p>
            <a:r>
              <a:rPr lang="en-US" dirty="0"/>
              <a:t>Read out items at random and ask students to point to the correct picture.</a:t>
            </a:r>
          </a:p>
          <a:p>
            <a:endParaRPr lang="en-US" dirty="0"/>
          </a:p>
          <a:p>
            <a:r>
              <a:rPr lang="en-US" dirty="0"/>
              <a:t>Say [Milk]. </a:t>
            </a:r>
          </a:p>
          <a:p>
            <a:r>
              <a:rPr lang="en-US" dirty="0"/>
              <a:t>Students should point to the picture of milk.</a:t>
            </a:r>
          </a:p>
        </p:txBody>
      </p:sp>
      <p:sp>
        <p:nvSpPr>
          <p:cNvPr id="4" name="Slide Number Placeholder 3"/>
          <p:cNvSpPr>
            <a:spLocks noGrp="1"/>
          </p:cNvSpPr>
          <p:nvPr>
            <p:ph type="sldNum" sz="quarter" idx="5"/>
          </p:nvPr>
        </p:nvSpPr>
        <p:spPr/>
        <p:txBody>
          <a:bodyPr/>
          <a:lstStyle/>
          <a:p>
            <a:fld id="{9DEC0E4C-4EB0-4365-AF36-CEE1FBB67618}" type="slidenum">
              <a:rPr lang="en-US" smtClean="0"/>
              <a:t>33</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form groups of four. Say Now it’s time to point and say.</a:t>
            </a:r>
          </a:p>
          <a:p>
            <a:endParaRPr lang="en-US" dirty="0"/>
          </a:p>
          <a:p>
            <a:r>
              <a:rPr lang="en-US" dirty="0"/>
              <a:t>Have students take turns pointing to images and saying words.</a:t>
            </a:r>
          </a:p>
          <a:p>
            <a:endParaRPr lang="en-US" dirty="0"/>
          </a:p>
          <a:p>
            <a:r>
              <a:rPr lang="en-US" dirty="0"/>
              <a:t>Student A should point to the picture of [bread] and says [Bread].</a:t>
            </a:r>
          </a:p>
          <a:p>
            <a:r>
              <a:rPr lang="en-US" dirty="0"/>
              <a:t>The other students in Student A’s group should point to the picture and say [Bread].</a:t>
            </a:r>
          </a:p>
          <a:p>
            <a:endParaRPr lang="en-US" dirty="0"/>
          </a:p>
          <a:p>
            <a:r>
              <a:rPr lang="en-US" dirty="0"/>
              <a:t>If necessary, model the activity with three students first.</a:t>
            </a:r>
          </a:p>
          <a:p>
            <a:endParaRPr lang="en-US" dirty="0"/>
          </a:p>
          <a:p>
            <a:r>
              <a:rPr lang="en-US" dirty="0"/>
              <a:t>As the groups are working, walk around the room to check that students are pointing to the images and saying the correct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34</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board, draw a large grid with nine spaces. Tape or stick one of the Unit 2 pictures in each of the spaces.</a:t>
            </a:r>
          </a:p>
          <a:p>
            <a:endParaRPr lang="en-US" dirty="0"/>
          </a:p>
          <a:p>
            <a:r>
              <a:rPr lang="en-US" dirty="0"/>
              <a:t>Review how tic-tac-toe is played. Explain that the two teams should compete to be the first to get a vertical, horizontal, and diagonal line of three Xs or Os in a row.</a:t>
            </a:r>
          </a:p>
          <a:p>
            <a:endParaRPr lang="en-US" dirty="0"/>
          </a:p>
          <a:p>
            <a:r>
              <a:rPr lang="en-US" dirty="0"/>
              <a:t>However, in this version, teams cannot mark an X or O until they have identified the picture in the space.</a:t>
            </a:r>
          </a:p>
          <a:p>
            <a:endParaRPr lang="en-US" dirty="0"/>
          </a:p>
          <a:p>
            <a:r>
              <a:rPr lang="en-US" dirty="0"/>
              <a:t>For example, the first space has a picture of bread. Team X wants to mark that space. In order to do so, they must first identify the picture as bread. If they are correct, remove the picture and write an X in the space. If they are not correct, leave the picture in its place. Then it is Team O’s turn.</a:t>
            </a:r>
          </a:p>
          <a:p>
            <a:endParaRPr lang="en-US" dirty="0"/>
          </a:p>
          <a:p>
            <a:r>
              <a:rPr lang="en-US" dirty="0"/>
              <a:t>Say Let’s play a game. We need two teams.</a:t>
            </a:r>
          </a:p>
          <a:p>
            <a:endParaRPr lang="en-US" dirty="0"/>
          </a:p>
          <a:p>
            <a:r>
              <a:rPr lang="en-US" dirty="0"/>
              <a:t>Divide the class into two teams.</a:t>
            </a:r>
          </a:p>
          <a:p>
            <a:endParaRPr lang="en-US" dirty="0"/>
          </a:p>
          <a:p>
            <a:r>
              <a:rPr lang="en-US" dirty="0"/>
              <a:t>Say to one team You are Team X.</a:t>
            </a:r>
          </a:p>
          <a:p>
            <a:endParaRPr lang="en-US" dirty="0"/>
          </a:p>
          <a:p>
            <a:r>
              <a:rPr lang="en-US" dirty="0"/>
              <a:t>Say to the other team You are Team O. Team X, you want to get 3 Xs in a row. Team O, you want to get 3 Os in a row.</a:t>
            </a:r>
          </a:p>
          <a:p>
            <a:endParaRPr lang="en-US" dirty="0"/>
          </a:p>
          <a:p>
            <a:r>
              <a:rPr lang="en-US" dirty="0"/>
              <a:t>If necessary, demonstrate how 3 Xs and 3 Os can be written in vertical horizontal, and diagonal rows on the board.</a:t>
            </a:r>
          </a:p>
          <a:p>
            <a:endParaRPr lang="en-US" dirty="0"/>
          </a:p>
          <a:p>
            <a:r>
              <a:rPr lang="en-US" dirty="0"/>
              <a:t>Say In your team, you choose a picture and say the word. If you are right, I take off the picture and write an X or O. If you are wrong, I don’t write your X or O.</a:t>
            </a:r>
          </a:p>
          <a:p>
            <a:endParaRPr lang="en-US" dirty="0"/>
          </a:p>
          <a:p>
            <a:r>
              <a:rPr lang="en-US" dirty="0"/>
              <a:t>Model taking a turn before students begin to make sure that everyone understands how to play.</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35</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board, draw a large grid with nine spaces. Tape or stick one of the Unit 2 pictures in each of the spaces.</a:t>
            </a:r>
          </a:p>
          <a:p>
            <a:endParaRPr lang="en-US" dirty="0"/>
          </a:p>
          <a:p>
            <a:r>
              <a:rPr lang="en-US" dirty="0"/>
              <a:t>Review how tic-tac-toe is played. Explain that the two teams should compete to be the first to get a vertical, horizontal, and diagonal line of three Xs or Os in a row.</a:t>
            </a:r>
          </a:p>
          <a:p>
            <a:endParaRPr lang="en-US" dirty="0"/>
          </a:p>
          <a:p>
            <a:r>
              <a:rPr lang="en-US" dirty="0"/>
              <a:t>However, in this version, teams cannot mark an X or O until they have identified the picture in the space.</a:t>
            </a:r>
          </a:p>
          <a:p>
            <a:endParaRPr lang="en-US" dirty="0"/>
          </a:p>
          <a:p>
            <a:r>
              <a:rPr lang="en-US" dirty="0"/>
              <a:t>For example, the first space has a picture of bread. Team X wants to mark that space. In order to do so, they must first identify the picture as bread. If they are correct, remove the picture and write an X in the space. If they are not correct, leave the picture in its place. Then it is Team O’s turn.</a:t>
            </a:r>
          </a:p>
          <a:p>
            <a:endParaRPr lang="en-US" dirty="0"/>
          </a:p>
          <a:p>
            <a:r>
              <a:rPr lang="en-US" dirty="0"/>
              <a:t>Say Let’s play a game. We need two teams.</a:t>
            </a:r>
          </a:p>
          <a:p>
            <a:endParaRPr lang="en-US" dirty="0"/>
          </a:p>
          <a:p>
            <a:r>
              <a:rPr lang="en-US" dirty="0"/>
              <a:t>Divide the class into two teams.</a:t>
            </a:r>
          </a:p>
          <a:p>
            <a:endParaRPr lang="en-US" dirty="0"/>
          </a:p>
          <a:p>
            <a:r>
              <a:rPr lang="en-US" dirty="0"/>
              <a:t>Say to one team You are Team X.</a:t>
            </a:r>
          </a:p>
          <a:p>
            <a:endParaRPr lang="en-US" dirty="0"/>
          </a:p>
          <a:p>
            <a:r>
              <a:rPr lang="en-US" dirty="0"/>
              <a:t>Say to the other team You are Team O. Team X, you want to get 3 Xs in a row. Team O, you want to get 3 Os in a row.</a:t>
            </a:r>
          </a:p>
          <a:p>
            <a:endParaRPr lang="en-US" dirty="0"/>
          </a:p>
          <a:p>
            <a:r>
              <a:rPr lang="en-US" dirty="0"/>
              <a:t>If necessary, demonstrate how 3 Xs and 3 Os can be written in vertical horizontal, and diagonal rows on the board.</a:t>
            </a:r>
          </a:p>
          <a:p>
            <a:endParaRPr lang="en-US" dirty="0"/>
          </a:p>
          <a:p>
            <a:r>
              <a:rPr lang="en-US" dirty="0"/>
              <a:t>Say In your team, you choose a picture and say the word. If you are right, I take off the picture and write an X or O. If you are wrong, I don’t write your X or O.</a:t>
            </a:r>
          </a:p>
          <a:p>
            <a:endParaRPr lang="en-US" dirty="0"/>
          </a:p>
          <a:p>
            <a:r>
              <a:rPr lang="en-US" dirty="0"/>
              <a:t>Model taking a turn before students begin to make sure that everyone understands how to play.</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36</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37</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foods and drinks? </a:t>
            </a:r>
          </a:p>
          <a:p>
            <a:endParaRPr lang="en-US" dirty="0"/>
          </a:p>
          <a:p>
            <a:r>
              <a:rPr lang="en-US" dirty="0"/>
              <a:t>Point to the pictures of food on p. 17 and have students name them.</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38</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(Click the picture to show the word)</a:t>
            </a:r>
          </a:p>
          <a:p>
            <a:r>
              <a:rPr lang="en-US" dirty="0">
                <a:sym typeface="+mn-ea"/>
              </a:rPr>
              <a:t>Can students identify and name foods and drinks? </a:t>
            </a:r>
            <a:endParaRPr lang="en-US" dirty="0"/>
          </a:p>
          <a:p>
            <a:endParaRPr lang="en-US" dirty="0"/>
          </a:p>
          <a:p>
            <a:r>
              <a:rPr lang="en-US" dirty="0">
                <a:sym typeface="+mn-ea"/>
              </a:rPr>
              <a:t>Point to the pictures of food on p. 17 and have students name them.</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39</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42</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each student an envelope with Unit 2 pictures or words inside.</a:t>
            </a:r>
          </a:p>
          <a:p>
            <a:endParaRPr lang="en-US" dirty="0"/>
          </a:p>
          <a:p>
            <a:r>
              <a:rPr lang="en-US" dirty="0"/>
              <a:t>Have each student reach in and pull out a card with a picture or word, which he or she cannot show to anyone.</a:t>
            </a:r>
          </a:p>
          <a:p>
            <a:endParaRPr lang="en-US" dirty="0"/>
          </a:p>
          <a:p>
            <a:r>
              <a:rPr lang="en-US" dirty="0"/>
              <a:t>On the board, write the sentence stem I have _________.</a:t>
            </a:r>
          </a:p>
          <a:p>
            <a:endParaRPr lang="en-US" dirty="0"/>
          </a:p>
          <a:p>
            <a:r>
              <a:rPr lang="en-US" dirty="0"/>
              <a:t>Practice a sentence or two with students. </a:t>
            </a:r>
          </a:p>
          <a:p>
            <a:r>
              <a:rPr lang="en-US" dirty="0"/>
              <a:t>Students should say I have [bananas]. I have [milk].</a:t>
            </a:r>
          </a:p>
          <a:p>
            <a:endParaRPr lang="en-US" dirty="0"/>
          </a:p>
          <a:p>
            <a:r>
              <a:rPr lang="en-US" dirty="0"/>
              <a:t>Say Stand up. Walk. Find other students with your picture or word, and then stand together.</a:t>
            </a:r>
          </a:p>
          <a:p>
            <a:endParaRPr lang="en-US" dirty="0"/>
          </a:p>
          <a:p>
            <a:r>
              <a:rPr lang="en-US" dirty="0"/>
              <a:t>Model the activity, if necessary. Make sure students say what they have rather than showing their cards to each other. Students should get into groups with the same food card.</a:t>
            </a:r>
          </a:p>
          <a:p>
            <a:endParaRPr lang="en-US" dirty="0"/>
          </a:p>
          <a:p>
            <a:r>
              <a:rPr lang="en-US" dirty="0"/>
              <a:t>When everyone is standing in groups, check students’ cards to be sure they’re all the same. </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43</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3  Help students open their books to p. 18. </a:t>
            </a:r>
          </a:p>
          <a:p>
            <a:r>
              <a:rPr lang="en-US" dirty="0"/>
              <a:t>Say Let’s do Activity 3.</a:t>
            </a:r>
          </a:p>
          <a:p>
            <a:endParaRPr lang="en-US" dirty="0"/>
          </a:p>
          <a:p>
            <a:r>
              <a:rPr lang="en-US" dirty="0"/>
              <a:t>Listen and circle. Play TR: B36. </a:t>
            </a:r>
          </a:p>
          <a:p>
            <a:endParaRPr lang="en-US" dirty="0"/>
          </a:p>
          <a:p>
            <a:r>
              <a:rPr lang="en-US" dirty="0"/>
              <a:t>Pause after the first item and ask Do you see bananas?</a:t>
            </a:r>
          </a:p>
          <a:p>
            <a:r>
              <a:rPr lang="en-US" dirty="0"/>
              <a:t>Students should point to the picture of bananas.</a:t>
            </a:r>
          </a:p>
          <a:p>
            <a:endParaRPr lang="en-US" dirty="0"/>
          </a:p>
          <a:p>
            <a:r>
              <a:rPr lang="en-US" dirty="0"/>
              <a:t>Model circling the item, and have students do the same.</a:t>
            </a:r>
          </a:p>
          <a:p>
            <a:endParaRPr lang="en-US" dirty="0"/>
          </a:p>
          <a:p>
            <a:r>
              <a:rPr lang="en-US" dirty="0"/>
              <a:t>Continue playing the track and pause after each item to allow students time to circle it.</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44</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4  Have students look at the mascots on p. 18.</a:t>
            </a:r>
          </a:p>
          <a:p>
            <a:endParaRPr lang="en-US" dirty="0"/>
          </a:p>
          <a:p>
            <a:r>
              <a:rPr lang="en-US" dirty="0"/>
              <a:t>Point to Freddy the Frog, and ask Who’s this?</a:t>
            </a:r>
          </a:p>
          <a:p>
            <a:r>
              <a:rPr lang="en-US" dirty="0"/>
              <a:t>Students should say It’s Freddy.</a:t>
            </a:r>
          </a:p>
          <a:p>
            <a:endParaRPr lang="en-US" dirty="0"/>
          </a:p>
          <a:p>
            <a:r>
              <a:rPr lang="en-US" dirty="0"/>
              <a:t>Say Yes, it’s Freddy.</a:t>
            </a:r>
          </a:p>
          <a:p>
            <a:endParaRPr lang="en-US" dirty="0"/>
          </a:p>
          <a:p>
            <a:r>
              <a:rPr lang="en-US" dirty="0"/>
              <a:t>Point to Polly the Parrot and ask What’s her name?</a:t>
            </a:r>
          </a:p>
          <a:p>
            <a:r>
              <a:rPr lang="en-US" dirty="0"/>
              <a:t>Students should say It’s Polly.</a:t>
            </a:r>
          </a:p>
          <a:p>
            <a:endParaRPr lang="en-US" dirty="0"/>
          </a:p>
          <a:p>
            <a:r>
              <a:rPr lang="en-US" dirty="0"/>
              <a:t>Say Yes, it’s Polly. Freddy and Polly are talking about food. Let’s listen.</a:t>
            </a:r>
          </a:p>
          <a:p>
            <a:endParaRPr lang="en-US" dirty="0"/>
          </a:p>
          <a:p>
            <a:r>
              <a:rPr lang="en-US" dirty="0"/>
              <a:t>Play TR: B37.</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45</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 happy face and a sad face on the board. Stand by the happy face.</a:t>
            </a:r>
          </a:p>
          <a:p>
            <a:endParaRPr lang="en-US" dirty="0"/>
          </a:p>
          <a:p>
            <a:r>
              <a:rPr lang="en-US" dirty="0"/>
              <a:t>Hold up two bananas (or two cookies) and say I like [bananas]. I do! I like [bananas].</a:t>
            </a:r>
          </a:p>
          <a:p>
            <a:endParaRPr lang="en-US" dirty="0"/>
          </a:p>
          <a:p>
            <a:r>
              <a:rPr lang="en-US" dirty="0"/>
              <a:t>Move over to the sad face. Hold up a glass of milk or water and say I don’t like [milk]. I don’t. I don’t like [milk].</a:t>
            </a:r>
          </a:p>
          <a:p>
            <a:endParaRPr lang="en-US" dirty="0"/>
          </a:p>
          <a:p>
            <a:r>
              <a:rPr lang="en-US" dirty="0"/>
              <a:t>Check for understanding. Encourage students to respond with Yes, you do or No, you don’t.</a:t>
            </a:r>
          </a:p>
          <a:p>
            <a:endParaRPr lang="en-US" dirty="0"/>
          </a:p>
          <a:p>
            <a:r>
              <a:rPr lang="en-US" dirty="0"/>
              <a:t>Ask Do I like [bananas]?</a:t>
            </a:r>
          </a:p>
          <a:p>
            <a:r>
              <a:rPr lang="en-US" dirty="0"/>
              <a:t>Students should say Yes, you do. You like [bananas].</a:t>
            </a:r>
          </a:p>
          <a:p>
            <a:endParaRPr lang="en-US" dirty="0"/>
          </a:p>
          <a:p>
            <a:r>
              <a:rPr lang="en-US" dirty="0"/>
              <a:t>Ask Do I like [milk]?</a:t>
            </a:r>
          </a:p>
          <a:p>
            <a:r>
              <a:rPr lang="en-US" dirty="0"/>
              <a:t>Students should say No, you don’t. You don’t like [milk].</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46</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 happy face and a sad face on the board. Stand by the happy face.</a:t>
            </a:r>
          </a:p>
          <a:p>
            <a:endParaRPr lang="en-US" dirty="0"/>
          </a:p>
          <a:p>
            <a:r>
              <a:rPr lang="en-US" dirty="0"/>
              <a:t>Hold up two bananas (or two cookies) and say I like [bananas]. I do! I like [bananas].</a:t>
            </a:r>
          </a:p>
          <a:p>
            <a:endParaRPr lang="en-US" dirty="0"/>
          </a:p>
          <a:p>
            <a:r>
              <a:rPr lang="en-US" dirty="0"/>
              <a:t>Move over to the sad face. Hold up a glass of milk or water and say I don’t like [milk]. I don’t. I don’t like [milk].</a:t>
            </a:r>
          </a:p>
          <a:p>
            <a:endParaRPr lang="en-US" dirty="0"/>
          </a:p>
          <a:p>
            <a:r>
              <a:rPr lang="en-US" dirty="0"/>
              <a:t>Check for understanding. Encourage students to respond with Yes, you do or No, you don’t.</a:t>
            </a:r>
          </a:p>
          <a:p>
            <a:endParaRPr lang="en-US" dirty="0"/>
          </a:p>
          <a:p>
            <a:r>
              <a:rPr lang="en-US" dirty="0"/>
              <a:t>Ask Do I like [bananas]?</a:t>
            </a:r>
          </a:p>
          <a:p>
            <a:r>
              <a:rPr lang="en-US" dirty="0"/>
              <a:t>Students should say Yes, you do. You like [bananas].</a:t>
            </a:r>
          </a:p>
          <a:p>
            <a:endParaRPr lang="en-US" dirty="0"/>
          </a:p>
          <a:p>
            <a:r>
              <a:rPr lang="en-US" dirty="0"/>
              <a:t>Ask Do I like [milk]?</a:t>
            </a:r>
          </a:p>
          <a:p>
            <a:r>
              <a:rPr lang="en-US" dirty="0"/>
              <a:t>Students should say No, you don’t. You don’t like [milk].</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47</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form groups of three. </a:t>
            </a:r>
          </a:p>
          <a:p>
            <a:endParaRPr lang="en-US" dirty="0"/>
          </a:p>
          <a:p>
            <a:r>
              <a:rPr lang="en-US" dirty="0"/>
              <a:t>Model the activity with yourself and two students.</a:t>
            </a:r>
          </a:p>
          <a:p>
            <a:endParaRPr lang="en-US" dirty="0"/>
          </a:p>
          <a:p>
            <a:r>
              <a:rPr lang="en-US" dirty="0"/>
              <a:t>Point to one of the food pictures and say I like [orange juice]. Ask Do you like [orange juice]? </a:t>
            </a:r>
          </a:p>
          <a:p>
            <a:r>
              <a:rPr lang="en-US" dirty="0"/>
              <a:t>Students should say [Yes. / Yes, I do. / Yes, I like [orange juice.]</a:t>
            </a:r>
          </a:p>
          <a:p>
            <a:endParaRPr lang="en-US" dirty="0"/>
          </a:p>
          <a:p>
            <a:r>
              <a:rPr lang="en-US" dirty="0"/>
              <a:t>Have students answer the question and help them to extend their responses. For example, instead of saying Yes, a student may say Yes, I do. Once the student is comfortable saying Yes, I do, encourage them to say Yes, I like [orange juice]. Do the same to elicit a negative response. </a:t>
            </a:r>
          </a:p>
          <a:p>
            <a:endParaRPr lang="en-US" dirty="0"/>
          </a:p>
          <a:p>
            <a:r>
              <a:rPr lang="en-US" dirty="0"/>
              <a:t>When everyone understands what to do, point to each picture, and allow students to say what they like and don’t like.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48</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5  Say Now let’s do a sticker activity.</a:t>
            </a:r>
          </a:p>
          <a:p>
            <a:endParaRPr lang="en-US" dirty="0"/>
          </a:p>
          <a:p>
            <a:r>
              <a:rPr lang="en-US" dirty="0"/>
              <a:t>Have them form pairs. Have one student begin by choosing a sticker and placing it in the appropriate space.</a:t>
            </a:r>
          </a:p>
          <a:p>
            <a:endParaRPr lang="en-US" dirty="0"/>
          </a:p>
          <a:p>
            <a:r>
              <a:rPr lang="en-US" dirty="0"/>
              <a:t>If the first students says I like [bread], have the student paste the sticker in the “happy face” space in their own book.</a:t>
            </a:r>
          </a:p>
          <a:p>
            <a:endParaRPr lang="en-US" dirty="0"/>
          </a:p>
          <a:p>
            <a:r>
              <a:rPr lang="en-US" dirty="0"/>
              <a:t>The second student then sticks the same bread sticker according to their own likes and dislikes in their own book.</a:t>
            </a:r>
          </a:p>
          <a:p>
            <a:endParaRPr lang="en-US" dirty="0"/>
          </a:p>
          <a:p>
            <a:r>
              <a:rPr lang="en-US" dirty="0"/>
              <a:t>The second student chooses the next sticker to talk about.</a:t>
            </a:r>
          </a:p>
          <a:p>
            <a:endParaRPr lang="en-US" dirty="0"/>
          </a:p>
          <a:p>
            <a:r>
              <a:rPr lang="en-US" dirty="0"/>
              <a:t>Students should take out their Unit 2 stickers and place them in the appropriate spaces. They should continue taking turns until they have finished using all their stickers.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49</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5  Say Now let’s do a sticker activity.</a:t>
            </a:r>
          </a:p>
          <a:p>
            <a:endParaRPr lang="en-US" dirty="0"/>
          </a:p>
          <a:p>
            <a:r>
              <a:rPr lang="en-US" dirty="0"/>
              <a:t>Have them form pairs. Have one student begin by choosing a sticker and placing it in the appropriate space.</a:t>
            </a:r>
          </a:p>
          <a:p>
            <a:endParaRPr lang="en-US" dirty="0"/>
          </a:p>
          <a:p>
            <a:r>
              <a:rPr lang="en-US" dirty="0"/>
              <a:t>If the first students says I like [bread], have the student paste the sticker in the “happy face” space in their own book.</a:t>
            </a:r>
          </a:p>
          <a:p>
            <a:endParaRPr lang="en-US" dirty="0"/>
          </a:p>
          <a:p>
            <a:r>
              <a:rPr lang="en-US" dirty="0"/>
              <a:t>The second student then sticks the same bread sticker according to their own likes and dislikes in their own book.</a:t>
            </a:r>
          </a:p>
          <a:p>
            <a:endParaRPr lang="en-US" dirty="0"/>
          </a:p>
          <a:p>
            <a:r>
              <a:rPr lang="en-US" dirty="0"/>
              <a:t>The second student chooses the next sticker to talk about.</a:t>
            </a:r>
          </a:p>
          <a:p>
            <a:endParaRPr lang="en-US" dirty="0"/>
          </a:p>
          <a:p>
            <a:r>
              <a:rPr lang="en-US" dirty="0"/>
              <a:t>Students should take out their Unit 2 stickers and place them in the appropriate spaces. They should continue taking turns until they have finished using all their stickers.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50</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pictures of school supplies, toys, and food. As you hold up two pictures from the same category, students will say which of the two they like more.</a:t>
            </a:r>
          </a:p>
          <a:p>
            <a:r>
              <a:rPr lang="en-US" dirty="0"/>
              <a:t>Model the activity. Hold up [crayons] an [pencils].</a:t>
            </a:r>
          </a:p>
          <a:p>
            <a:endParaRPr lang="en-US" dirty="0"/>
          </a:p>
          <a:p>
            <a:r>
              <a:rPr lang="en-US" dirty="0"/>
              <a:t>Say I like [pencils]. </a:t>
            </a:r>
          </a:p>
          <a:p>
            <a:endParaRPr lang="en-US" dirty="0"/>
          </a:p>
          <a:p>
            <a:r>
              <a:rPr lang="en-US" dirty="0"/>
              <a:t>Call on two or three students and have them say which of the two items they like more. </a:t>
            </a:r>
          </a:p>
          <a:p>
            <a:r>
              <a:rPr lang="en-US" dirty="0"/>
              <a:t>Students should say I like [crayons].</a:t>
            </a:r>
          </a:p>
          <a:p>
            <a:endParaRPr lang="en-US" dirty="0"/>
          </a:p>
          <a:p>
            <a:r>
              <a:rPr lang="en-US" dirty="0"/>
              <a:t>Logical pairings include crayons/pencils, pens/pencils, dolls/robots, cars/trucks, balls/balloons, kites/balloons, bananas/cookies, bread/cookies, milk/orange juice, water/milk, noodles/rice.</a:t>
            </a:r>
          </a:p>
        </p:txBody>
      </p:sp>
      <p:sp>
        <p:nvSpPr>
          <p:cNvPr id="4" name="Slide Number Placeholder 3"/>
          <p:cNvSpPr>
            <a:spLocks noGrp="1"/>
          </p:cNvSpPr>
          <p:nvPr>
            <p:ph type="sldNum" sz="quarter" idx="5"/>
          </p:nvPr>
        </p:nvSpPr>
        <p:spPr/>
        <p:txBody>
          <a:bodyPr/>
          <a:lstStyle/>
          <a:p>
            <a:fld id="{9DEC0E4C-4EB0-4365-AF36-CEE1FBB67618}" type="slidenum">
              <a:rPr lang="en-US" smtClean="0"/>
              <a:t>51</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pictures of school supplies, toys, and food. As you hold up two pictures from the same category, students will say which of the two they like more.</a:t>
            </a:r>
          </a:p>
          <a:p>
            <a:r>
              <a:rPr lang="en-US" dirty="0"/>
              <a:t>Model the activity. Hold up [crayons] an [pencils].</a:t>
            </a:r>
          </a:p>
          <a:p>
            <a:endParaRPr lang="en-US" dirty="0"/>
          </a:p>
          <a:p>
            <a:r>
              <a:rPr lang="en-US" dirty="0"/>
              <a:t>Say I like [pencils]. </a:t>
            </a:r>
          </a:p>
          <a:p>
            <a:endParaRPr lang="en-US" dirty="0"/>
          </a:p>
          <a:p>
            <a:r>
              <a:rPr lang="en-US" dirty="0"/>
              <a:t>Call on two or three students and have them say which of the two items they like more. </a:t>
            </a:r>
          </a:p>
          <a:p>
            <a:r>
              <a:rPr lang="en-US" dirty="0"/>
              <a:t>Students should say I like [crayons].</a:t>
            </a:r>
          </a:p>
          <a:p>
            <a:endParaRPr lang="en-US" dirty="0"/>
          </a:p>
          <a:p>
            <a:r>
              <a:rPr lang="en-US" dirty="0"/>
              <a:t>Logical pairings include crayons/pencils, pens/pencils, dolls/robots, cars/trucks, balls/balloons, kites/balloons, bananas/cookies, bread/cookies, milk/orange juice, water/milk, noodles/rice.</a:t>
            </a:r>
          </a:p>
        </p:txBody>
      </p:sp>
      <p:sp>
        <p:nvSpPr>
          <p:cNvPr id="4" name="Slide Number Placeholder 3"/>
          <p:cNvSpPr>
            <a:spLocks noGrp="1"/>
          </p:cNvSpPr>
          <p:nvPr>
            <p:ph type="sldNum" sz="quarter" idx="5"/>
          </p:nvPr>
        </p:nvSpPr>
        <p:spPr/>
        <p:txBody>
          <a:bodyPr/>
          <a:lstStyle/>
          <a:p>
            <a:fld id="{9DEC0E4C-4EB0-4365-AF36-CEE1FBB67618}" type="slidenum">
              <a:rPr lang="en-US" smtClean="0"/>
              <a:t>52</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pictures of school supplies, toys, and food. As you hold up two pictures from the same category, students will say which of the two they like more.</a:t>
            </a:r>
          </a:p>
          <a:p>
            <a:r>
              <a:rPr lang="en-US" dirty="0"/>
              <a:t>Model the activity. Hold up [crayons] an [pencils].</a:t>
            </a:r>
          </a:p>
          <a:p>
            <a:endParaRPr lang="en-US" dirty="0"/>
          </a:p>
          <a:p>
            <a:r>
              <a:rPr lang="en-US" dirty="0"/>
              <a:t>Say I like [pencils]. </a:t>
            </a:r>
          </a:p>
          <a:p>
            <a:endParaRPr lang="en-US" dirty="0"/>
          </a:p>
          <a:p>
            <a:r>
              <a:rPr lang="en-US" dirty="0"/>
              <a:t>Call on two or three students and have them say which of the two items they like more. </a:t>
            </a:r>
          </a:p>
          <a:p>
            <a:r>
              <a:rPr lang="en-US" dirty="0"/>
              <a:t>Students should say I like [crayons].</a:t>
            </a:r>
          </a:p>
          <a:p>
            <a:endParaRPr lang="en-US" dirty="0"/>
          </a:p>
          <a:p>
            <a:r>
              <a:rPr lang="en-US" dirty="0"/>
              <a:t>Logical pairings include crayons/pencils, pens/pencils, dolls/robots, cars/trucks, balls/balloons, kites/balloons, bananas/cookies, bread/cookies, milk/orange juice, water/milk, noodles/rice.</a:t>
            </a:r>
          </a:p>
        </p:txBody>
      </p:sp>
      <p:sp>
        <p:nvSpPr>
          <p:cNvPr id="4" name="Slide Number Placeholder 3"/>
          <p:cNvSpPr>
            <a:spLocks noGrp="1"/>
          </p:cNvSpPr>
          <p:nvPr>
            <p:ph type="sldNum" sz="quarter" idx="5"/>
          </p:nvPr>
        </p:nvSpPr>
        <p:spPr/>
        <p:txBody>
          <a:bodyPr/>
          <a:lstStyle/>
          <a:p>
            <a:fld id="{9DEC0E4C-4EB0-4365-AF36-CEE1FBB67618}" type="slidenum">
              <a:rPr lang="en-US" smtClean="0"/>
              <a:t>53</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pictures of school supplies, toys, and food. As you hold up two pictures from the same category, students will say which of the two they like more.</a:t>
            </a:r>
          </a:p>
          <a:p>
            <a:r>
              <a:rPr lang="en-US" dirty="0"/>
              <a:t>Model the activity. Hold up [crayons] an [pencils].</a:t>
            </a:r>
          </a:p>
          <a:p>
            <a:endParaRPr lang="en-US" dirty="0"/>
          </a:p>
          <a:p>
            <a:r>
              <a:rPr lang="en-US" dirty="0"/>
              <a:t>Say I like [pencils]. </a:t>
            </a:r>
          </a:p>
          <a:p>
            <a:endParaRPr lang="en-US" dirty="0"/>
          </a:p>
          <a:p>
            <a:r>
              <a:rPr lang="en-US" dirty="0"/>
              <a:t>Call on two or three students and have them say which of the two items they like more. </a:t>
            </a:r>
          </a:p>
          <a:p>
            <a:r>
              <a:rPr lang="en-US" dirty="0"/>
              <a:t>Students should say I like [crayons].</a:t>
            </a:r>
          </a:p>
          <a:p>
            <a:endParaRPr lang="en-US" dirty="0"/>
          </a:p>
          <a:p>
            <a:r>
              <a:rPr lang="en-US" dirty="0"/>
              <a:t>Logical pairings include crayons/pencils, pens/pencils, dolls/robots, cars/trucks, balls/balloons, kites/balloons, bananas/cookies, bread/cookies, milk/orange juice, water/milk, noodles/rice.</a:t>
            </a:r>
          </a:p>
        </p:txBody>
      </p:sp>
      <p:sp>
        <p:nvSpPr>
          <p:cNvPr id="4" name="Slide Number Placeholder 3"/>
          <p:cNvSpPr>
            <a:spLocks noGrp="1"/>
          </p:cNvSpPr>
          <p:nvPr>
            <p:ph type="sldNum" sz="quarter" idx="5"/>
          </p:nvPr>
        </p:nvSpPr>
        <p:spPr/>
        <p:txBody>
          <a:bodyPr/>
          <a:lstStyle/>
          <a:p>
            <a:fld id="{9DEC0E4C-4EB0-4365-AF36-CEE1FBB67618}" type="slidenum">
              <a:rPr lang="en-US" smtClean="0"/>
              <a:t>54</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pictures of school supplies, toys, and food. As you hold up two pictures from the same category, students will say which of the two they like more.</a:t>
            </a:r>
          </a:p>
          <a:p>
            <a:r>
              <a:rPr lang="en-US" dirty="0"/>
              <a:t>Model the activity. Hold up [crayons] an [pencils].</a:t>
            </a:r>
          </a:p>
          <a:p>
            <a:endParaRPr lang="en-US" dirty="0"/>
          </a:p>
          <a:p>
            <a:r>
              <a:rPr lang="en-US" dirty="0"/>
              <a:t>Say I like [pencils]. </a:t>
            </a:r>
          </a:p>
          <a:p>
            <a:endParaRPr lang="en-US" dirty="0"/>
          </a:p>
          <a:p>
            <a:r>
              <a:rPr lang="en-US" dirty="0"/>
              <a:t>Call on two or three students and have them say which of the two items they like more. </a:t>
            </a:r>
          </a:p>
          <a:p>
            <a:r>
              <a:rPr lang="en-US" dirty="0"/>
              <a:t>Students should say I like [crayons].</a:t>
            </a:r>
          </a:p>
          <a:p>
            <a:endParaRPr lang="en-US" dirty="0"/>
          </a:p>
          <a:p>
            <a:r>
              <a:rPr lang="en-US" dirty="0"/>
              <a:t>Logical pairings include crayons/pencils, pens/pencils, dolls/robots, cars/trucks, balls/balloons, kites/balloons, bananas/cookies, bread/cookies, milk/orange juice, water/milk, noodles/rice.</a:t>
            </a:r>
          </a:p>
        </p:txBody>
      </p:sp>
      <p:sp>
        <p:nvSpPr>
          <p:cNvPr id="4" name="Slide Number Placeholder 3"/>
          <p:cNvSpPr>
            <a:spLocks noGrp="1"/>
          </p:cNvSpPr>
          <p:nvPr>
            <p:ph type="sldNum" sz="quarter" idx="5"/>
          </p:nvPr>
        </p:nvSpPr>
        <p:spPr/>
        <p:txBody>
          <a:bodyPr/>
          <a:lstStyle/>
          <a:p>
            <a:fld id="{9DEC0E4C-4EB0-4365-AF36-CEE1FBB67618}" type="slidenum">
              <a:rPr lang="en-US" smtClean="0"/>
              <a:t>55</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pictures of school supplies, toys, and food. As you hold up two pictures from the same category, students will say which of the two they like more.</a:t>
            </a:r>
          </a:p>
          <a:p>
            <a:r>
              <a:rPr lang="en-US" dirty="0"/>
              <a:t>Model the activity. Hold up [crayons] an [pencils].</a:t>
            </a:r>
          </a:p>
          <a:p>
            <a:endParaRPr lang="en-US" dirty="0"/>
          </a:p>
          <a:p>
            <a:r>
              <a:rPr lang="en-US" dirty="0"/>
              <a:t>Say I like [pencils]. </a:t>
            </a:r>
          </a:p>
          <a:p>
            <a:endParaRPr lang="en-US" dirty="0"/>
          </a:p>
          <a:p>
            <a:r>
              <a:rPr lang="en-US" dirty="0"/>
              <a:t>Call on two or three students and have them say which of the two items they like more. </a:t>
            </a:r>
          </a:p>
          <a:p>
            <a:r>
              <a:rPr lang="en-US" dirty="0"/>
              <a:t>Students should say I like [crayons].</a:t>
            </a:r>
          </a:p>
          <a:p>
            <a:endParaRPr lang="en-US" dirty="0"/>
          </a:p>
          <a:p>
            <a:r>
              <a:rPr lang="en-US" dirty="0"/>
              <a:t>Logical pairings include crayons/pencils, pens/pencils, dolls/robots, cars/trucks, balls/balloons, kites/balloons, bananas/cookies, bread/cookies, milk/orange juice, water/milk, noodles/rice.</a:t>
            </a:r>
          </a:p>
        </p:txBody>
      </p:sp>
      <p:sp>
        <p:nvSpPr>
          <p:cNvPr id="4" name="Slide Number Placeholder 3"/>
          <p:cNvSpPr>
            <a:spLocks noGrp="1"/>
          </p:cNvSpPr>
          <p:nvPr>
            <p:ph type="sldNum" sz="quarter" idx="5"/>
          </p:nvPr>
        </p:nvSpPr>
        <p:spPr/>
        <p:txBody>
          <a:bodyPr/>
          <a:lstStyle/>
          <a:p>
            <a:fld id="{9DEC0E4C-4EB0-4365-AF36-CEE1FBB67618}" type="slidenum">
              <a:rPr lang="en-US" smtClean="0"/>
              <a:t>56</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pictures of school supplies, toys, and food. As you hold up two pictures from the same category, students will say which of the two they like more.</a:t>
            </a:r>
          </a:p>
          <a:p>
            <a:r>
              <a:rPr lang="en-US" dirty="0"/>
              <a:t>Model the activity. Hold up [crayons] an [pencils].</a:t>
            </a:r>
          </a:p>
          <a:p>
            <a:endParaRPr lang="en-US" dirty="0"/>
          </a:p>
          <a:p>
            <a:r>
              <a:rPr lang="en-US" dirty="0"/>
              <a:t>Say I like [pencils]. </a:t>
            </a:r>
          </a:p>
          <a:p>
            <a:endParaRPr lang="en-US" dirty="0"/>
          </a:p>
          <a:p>
            <a:r>
              <a:rPr lang="en-US" dirty="0"/>
              <a:t>Call on two or three students and have them say which of the two items they like more. </a:t>
            </a:r>
          </a:p>
          <a:p>
            <a:r>
              <a:rPr lang="en-US" dirty="0"/>
              <a:t>Students should say I like [crayons].</a:t>
            </a:r>
          </a:p>
          <a:p>
            <a:endParaRPr lang="en-US" dirty="0"/>
          </a:p>
          <a:p>
            <a:r>
              <a:rPr lang="en-US" dirty="0"/>
              <a:t>Logical pairings include crayons/pencils, pens/pencils, dolls/robots, cars/trucks, balls/balloons, kites/balloons, bananas/cookies, bread/cookies, milk/orange juice, water/milk, noodles/rice.</a:t>
            </a:r>
          </a:p>
        </p:txBody>
      </p:sp>
      <p:sp>
        <p:nvSpPr>
          <p:cNvPr id="4" name="Slide Number Placeholder 3"/>
          <p:cNvSpPr>
            <a:spLocks noGrp="1"/>
          </p:cNvSpPr>
          <p:nvPr>
            <p:ph type="sldNum" sz="quarter" idx="5"/>
          </p:nvPr>
        </p:nvSpPr>
        <p:spPr/>
        <p:txBody>
          <a:bodyPr/>
          <a:lstStyle/>
          <a:p>
            <a:fld id="{9DEC0E4C-4EB0-4365-AF36-CEE1FBB67618}" type="slidenum">
              <a:rPr lang="en-US" smtClean="0"/>
              <a:t>57</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pictures of school supplies, toys, and food. As you hold up two pictures from the same category, students will say which of the two they like more.</a:t>
            </a:r>
          </a:p>
          <a:p>
            <a:r>
              <a:rPr lang="en-US" dirty="0"/>
              <a:t>Model the activity. Hold up [crayons] an [pencils].</a:t>
            </a:r>
          </a:p>
          <a:p>
            <a:endParaRPr lang="en-US" dirty="0"/>
          </a:p>
          <a:p>
            <a:r>
              <a:rPr lang="en-US" dirty="0"/>
              <a:t>Say I like [pencils]. </a:t>
            </a:r>
          </a:p>
          <a:p>
            <a:endParaRPr lang="en-US" dirty="0"/>
          </a:p>
          <a:p>
            <a:r>
              <a:rPr lang="en-US" dirty="0"/>
              <a:t>Call on two or three students and have them say which of the two items they like more. </a:t>
            </a:r>
          </a:p>
          <a:p>
            <a:r>
              <a:rPr lang="en-US" dirty="0"/>
              <a:t>Students should say I like [crayons].</a:t>
            </a:r>
          </a:p>
          <a:p>
            <a:endParaRPr lang="en-US" dirty="0"/>
          </a:p>
          <a:p>
            <a:r>
              <a:rPr lang="en-US" dirty="0"/>
              <a:t>Logical pairings include crayons/pencils, pens/pencils, dolls/robots, cars/trucks, balls/balloons, kites/balloons, bananas/cookies, bread/cookies, milk/orange juice, water/milk, noodles/rice.</a:t>
            </a:r>
          </a:p>
        </p:txBody>
      </p:sp>
      <p:sp>
        <p:nvSpPr>
          <p:cNvPr id="4" name="Slide Number Placeholder 3"/>
          <p:cNvSpPr>
            <a:spLocks noGrp="1"/>
          </p:cNvSpPr>
          <p:nvPr>
            <p:ph type="sldNum" sz="quarter" idx="5"/>
          </p:nvPr>
        </p:nvSpPr>
        <p:spPr/>
        <p:txBody>
          <a:bodyPr/>
          <a:lstStyle/>
          <a:p>
            <a:fld id="{9DEC0E4C-4EB0-4365-AF36-CEE1FBB67618}" type="slidenum">
              <a:rPr lang="en-US" smtClean="0"/>
              <a:t>58</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pictures of school supplies, toys, and food. As you hold up two pictures from the same category, students will say which of the two they like more.</a:t>
            </a:r>
          </a:p>
          <a:p>
            <a:r>
              <a:rPr lang="en-US" dirty="0"/>
              <a:t>Model the activity. Hold up [crayons] an [pencils].</a:t>
            </a:r>
          </a:p>
          <a:p>
            <a:endParaRPr lang="en-US" dirty="0"/>
          </a:p>
          <a:p>
            <a:r>
              <a:rPr lang="en-US" dirty="0"/>
              <a:t>Say I like [pencils]. </a:t>
            </a:r>
          </a:p>
          <a:p>
            <a:endParaRPr lang="en-US" dirty="0"/>
          </a:p>
          <a:p>
            <a:r>
              <a:rPr lang="en-US" dirty="0"/>
              <a:t>Call on two or three students and have them say which of the two items they like more. </a:t>
            </a:r>
          </a:p>
          <a:p>
            <a:r>
              <a:rPr lang="en-US" dirty="0"/>
              <a:t>Students should say I like [crayons].</a:t>
            </a:r>
          </a:p>
          <a:p>
            <a:endParaRPr lang="en-US" dirty="0"/>
          </a:p>
          <a:p>
            <a:r>
              <a:rPr lang="en-US" dirty="0"/>
              <a:t>Logical pairings include crayons/pencils, pens/pencils, dolls/robots, cars/trucks, balls/balloons, kites/balloons, bananas/cookies, bread/cookies, milk/orange juice, water/milk, noodles/rice.</a:t>
            </a:r>
          </a:p>
        </p:txBody>
      </p:sp>
      <p:sp>
        <p:nvSpPr>
          <p:cNvPr id="4" name="Slide Number Placeholder 3"/>
          <p:cNvSpPr>
            <a:spLocks noGrp="1"/>
          </p:cNvSpPr>
          <p:nvPr>
            <p:ph type="sldNum" sz="quarter" idx="5"/>
          </p:nvPr>
        </p:nvSpPr>
        <p:spPr/>
        <p:txBody>
          <a:bodyPr/>
          <a:lstStyle/>
          <a:p>
            <a:fld id="{9DEC0E4C-4EB0-4365-AF36-CEE1FBB67618}" type="slidenum">
              <a:rPr lang="en-US" smtClean="0"/>
              <a:t>59</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pictures of school supplies, toys, and food. As you hold up two pictures from the same category, students will say which of the two they like more.</a:t>
            </a:r>
          </a:p>
          <a:p>
            <a:r>
              <a:rPr lang="en-US" dirty="0"/>
              <a:t>Model the activity. Hold up [crayons] an [pencils].</a:t>
            </a:r>
          </a:p>
          <a:p>
            <a:endParaRPr lang="en-US" dirty="0"/>
          </a:p>
          <a:p>
            <a:r>
              <a:rPr lang="en-US" dirty="0"/>
              <a:t>Say I like [pencils]. </a:t>
            </a:r>
          </a:p>
          <a:p>
            <a:endParaRPr lang="en-US" dirty="0"/>
          </a:p>
          <a:p>
            <a:r>
              <a:rPr lang="en-US" dirty="0"/>
              <a:t>Call on two or three students and have them say which of the two items they like more. </a:t>
            </a:r>
          </a:p>
          <a:p>
            <a:r>
              <a:rPr lang="en-US" dirty="0"/>
              <a:t>Students should say I like [crayons].</a:t>
            </a:r>
          </a:p>
          <a:p>
            <a:endParaRPr lang="en-US" dirty="0"/>
          </a:p>
          <a:p>
            <a:r>
              <a:rPr lang="en-US" dirty="0"/>
              <a:t>Logical pairings include crayons/pencils, pens/pencils, dolls/robots, cars/trucks, balls/balloons, kites/balloons, bananas/cookies, bread/cookies, milk/orange juice, water/milk, noodles/rice.</a:t>
            </a:r>
          </a:p>
        </p:txBody>
      </p:sp>
      <p:sp>
        <p:nvSpPr>
          <p:cNvPr id="4" name="Slide Number Placeholder 3"/>
          <p:cNvSpPr>
            <a:spLocks noGrp="1"/>
          </p:cNvSpPr>
          <p:nvPr>
            <p:ph type="sldNum" sz="quarter" idx="5"/>
          </p:nvPr>
        </p:nvSpPr>
        <p:spPr/>
        <p:txBody>
          <a:bodyPr/>
          <a:lstStyle/>
          <a:p>
            <a:fld id="{9DEC0E4C-4EB0-4365-AF36-CEE1FBB67618}" type="slidenum">
              <a:rPr lang="en-US" smtClean="0"/>
              <a:t>60</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pictures of school supplies, toys, and food. As you hold up two pictures from the same category, students will say which of the two they like more.</a:t>
            </a:r>
          </a:p>
          <a:p>
            <a:r>
              <a:rPr lang="en-US" dirty="0"/>
              <a:t>Model the activity. Hold up [crayons] an [pencils].</a:t>
            </a:r>
          </a:p>
          <a:p>
            <a:endParaRPr lang="en-US" dirty="0"/>
          </a:p>
          <a:p>
            <a:r>
              <a:rPr lang="en-US" dirty="0"/>
              <a:t>Say I like [pencils]. </a:t>
            </a:r>
          </a:p>
          <a:p>
            <a:endParaRPr lang="en-US" dirty="0"/>
          </a:p>
          <a:p>
            <a:r>
              <a:rPr lang="en-US" dirty="0"/>
              <a:t>Call on two or three students and have them say which of the two items they like more. </a:t>
            </a:r>
          </a:p>
          <a:p>
            <a:r>
              <a:rPr lang="en-US" dirty="0"/>
              <a:t>Students should say I like [crayons].</a:t>
            </a:r>
          </a:p>
          <a:p>
            <a:endParaRPr lang="en-US" dirty="0"/>
          </a:p>
          <a:p>
            <a:r>
              <a:rPr lang="en-US" dirty="0"/>
              <a:t>Logical pairings include crayons/pencils, pens/pencils, dolls/robots, cars/trucks, balls/balloons, kites/balloons, bananas/cookies, bread/cookies, milk/orange juice, water/milk, noodles/rice.</a:t>
            </a:r>
          </a:p>
        </p:txBody>
      </p:sp>
      <p:sp>
        <p:nvSpPr>
          <p:cNvPr id="4" name="Slide Number Placeholder 3"/>
          <p:cNvSpPr>
            <a:spLocks noGrp="1"/>
          </p:cNvSpPr>
          <p:nvPr>
            <p:ph type="sldNum" sz="quarter" idx="5"/>
          </p:nvPr>
        </p:nvSpPr>
        <p:spPr/>
        <p:txBody>
          <a:bodyPr/>
          <a:lstStyle/>
          <a:p>
            <a:fld id="{9DEC0E4C-4EB0-4365-AF36-CEE1FBB67618}" type="slidenum">
              <a:rPr lang="en-US" smtClean="0"/>
              <a:t>61</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62</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foods, and use I like and I don’t like to express food likes and dislikes?</a:t>
            </a:r>
          </a:p>
          <a:p>
            <a:r>
              <a:rPr lang="en-US" dirty="0"/>
              <a:t>Have students point to pictures of food and drink, identify them, and say whether they like or don’t like them.</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63</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66</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a total of 18 pictures from Unit 1–2 and Grade 1. Show any three pictures. Say a vocabulary word for one of the pictures and have students point to the correct picture.</a:t>
            </a:r>
          </a:p>
          <a:p>
            <a:r>
              <a:rPr lang="en-US" dirty="0"/>
              <a:t>Repeat a total of six times, using three different pictures each time.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67</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a total of 18 pictures from Unit 1–2 and Grade 1. Show any three pictures. Say a vocabulary word for one of the pictures and have students point to the correct picture.</a:t>
            </a:r>
          </a:p>
          <a:p>
            <a:r>
              <a:rPr lang="en-US" dirty="0"/>
              <a:t>Repeat a total of six times, using three different pictures each time.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68</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a total of 18 pictures from Unit 1–2 and Grade 1. Show any three pictures. Say a vocabulary word for one of the pictures and have students point to the correct picture.</a:t>
            </a:r>
          </a:p>
          <a:p>
            <a:r>
              <a:rPr lang="en-US" dirty="0"/>
              <a:t>Repeat a total of six times, using three different pictures each time.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69</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Circle as you draw a circle on the board.</a:t>
            </a:r>
          </a:p>
          <a:p>
            <a:endParaRPr lang="en-US" dirty="0"/>
          </a:p>
          <a:p>
            <a:r>
              <a:rPr lang="en-US" dirty="0"/>
              <a:t>Have students repeat. Call on a few students to come to the board and draw circles. </a:t>
            </a:r>
          </a:p>
          <a:p>
            <a:endParaRPr lang="en-US" dirty="0"/>
          </a:p>
          <a:p>
            <a:r>
              <a:rPr lang="en-US" dirty="0"/>
              <a:t>Hold up a circular item, such as a CD, and say Circle. Then do the same for the word Square.</a:t>
            </a:r>
          </a:p>
          <a:p>
            <a:endParaRPr lang="en-US" dirty="0"/>
          </a:p>
          <a:p>
            <a:r>
              <a:rPr lang="en-US" dirty="0"/>
              <a:t>Note</a:t>
            </a:r>
          </a:p>
          <a:p>
            <a:r>
              <a:rPr lang="en-US" dirty="0"/>
              <a:t>If you want to draw a perfect circle on the board, hold the chalk/whiteboard marker behind you and move your arm in a circular motion.</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70</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Circle as you draw a circle on the board.</a:t>
            </a:r>
          </a:p>
          <a:p>
            <a:endParaRPr lang="en-US" dirty="0"/>
          </a:p>
          <a:p>
            <a:r>
              <a:rPr lang="en-US" dirty="0"/>
              <a:t>Have students repeat. Call on a few students to come to the board and draw circles. </a:t>
            </a:r>
          </a:p>
          <a:p>
            <a:endParaRPr lang="en-US" dirty="0"/>
          </a:p>
          <a:p>
            <a:r>
              <a:rPr lang="en-US" dirty="0"/>
              <a:t>Hold up a circular item, such as a CD, and say Circle. Then do the same for the word Square.</a:t>
            </a:r>
          </a:p>
          <a:p>
            <a:endParaRPr lang="en-US" dirty="0"/>
          </a:p>
          <a:p>
            <a:r>
              <a:rPr lang="en-US" dirty="0"/>
              <a:t>Note</a:t>
            </a:r>
          </a:p>
          <a:p>
            <a:r>
              <a:rPr lang="en-US" dirty="0"/>
              <a:t>If you want to draw a perfect circle on the board, hold the chalk/whiteboard marker behind you and move your arm in a circular motion.</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71</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6  Have students open their books to p. 19. Point to the Activity 6.</a:t>
            </a:r>
          </a:p>
          <a:p>
            <a:endParaRPr lang="en-US" dirty="0"/>
          </a:p>
          <a:p>
            <a:r>
              <a:rPr lang="en-US" dirty="0"/>
              <a:t>Ask What colors do you see?</a:t>
            </a:r>
          </a:p>
          <a:p>
            <a:r>
              <a:rPr lang="en-US" dirty="0"/>
              <a:t>Students should say Yellow and green.</a:t>
            </a:r>
          </a:p>
          <a:p>
            <a:endParaRPr lang="en-US" dirty="0"/>
          </a:p>
          <a:p>
            <a:r>
              <a:rPr lang="en-US" dirty="0"/>
              <a:t>Say Yes, yellow and green. A yellow circle. A green square.</a:t>
            </a:r>
          </a:p>
          <a:p>
            <a:endParaRPr lang="en-US" dirty="0"/>
          </a:p>
          <a:p>
            <a:r>
              <a:rPr lang="en-US" dirty="0"/>
              <a:t>Say Now let’s listen. Then, point and say.</a:t>
            </a:r>
          </a:p>
          <a:p>
            <a:endParaRPr lang="en-US" dirty="0"/>
          </a:p>
          <a:p>
            <a:r>
              <a:rPr lang="en-US" dirty="0"/>
              <a:t>Play TR: B38 once. Repeat if necessary.</a:t>
            </a:r>
          </a:p>
          <a:p>
            <a:r>
              <a:rPr lang="en-US" dirty="0"/>
              <a:t>Students should point to the pictures and say the words.</a:t>
            </a:r>
          </a:p>
          <a:p>
            <a:endParaRPr lang="en-US" dirty="0"/>
          </a:p>
          <a:p>
            <a:r>
              <a:rPr lang="en-US" dirty="0"/>
              <a:t>Point randomly to the circle or square. Ask What is it?</a:t>
            </a:r>
          </a:p>
          <a:p>
            <a:r>
              <a:rPr lang="en-US" dirty="0"/>
              <a:t>Call on several students to respond.</a:t>
            </a:r>
          </a:p>
          <a:p>
            <a:r>
              <a:rPr lang="en-US" dirty="0"/>
              <a:t>Students should say A circle / A square.</a:t>
            </a:r>
          </a:p>
          <a:p>
            <a:endParaRPr lang="en-US" dirty="0"/>
          </a:p>
          <a:p>
            <a:r>
              <a:rPr lang="en-US" dirty="0"/>
              <a:t>Say Good job!</a:t>
            </a:r>
          </a:p>
          <a:p>
            <a:endParaRPr lang="en-US" dirty="0"/>
          </a:p>
          <a:p>
            <a:r>
              <a:rPr lang="en-US" dirty="0"/>
              <a:t>Have students name some items that are circular. Ask if any of those circles are also yellow, e.g. the sun. Then have students name some items that are square.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72</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6  Have students open their books to p. 19. Point to the Activity 6.</a:t>
            </a:r>
          </a:p>
          <a:p>
            <a:endParaRPr lang="en-US" dirty="0"/>
          </a:p>
          <a:p>
            <a:r>
              <a:rPr lang="en-US" dirty="0"/>
              <a:t>Ask What colors do you see?</a:t>
            </a:r>
          </a:p>
          <a:p>
            <a:r>
              <a:rPr lang="en-US" dirty="0"/>
              <a:t>Students should say Yellow and green.</a:t>
            </a:r>
          </a:p>
          <a:p>
            <a:endParaRPr lang="en-US" dirty="0"/>
          </a:p>
          <a:p>
            <a:r>
              <a:rPr lang="en-US" dirty="0"/>
              <a:t>Say Yes, yellow and green. A yellow circle. A green square.</a:t>
            </a:r>
          </a:p>
          <a:p>
            <a:endParaRPr lang="en-US" dirty="0"/>
          </a:p>
          <a:p>
            <a:r>
              <a:rPr lang="en-US" dirty="0"/>
              <a:t>Say Now let’s listen. Then, point and say.</a:t>
            </a:r>
          </a:p>
          <a:p>
            <a:endParaRPr lang="en-US" dirty="0"/>
          </a:p>
          <a:p>
            <a:r>
              <a:rPr lang="en-US" dirty="0"/>
              <a:t>Play TR: B38 once. Repeat if necessary.</a:t>
            </a:r>
          </a:p>
          <a:p>
            <a:r>
              <a:rPr lang="en-US" dirty="0"/>
              <a:t>Students should point to the pictures and say the words.</a:t>
            </a:r>
          </a:p>
          <a:p>
            <a:endParaRPr lang="en-US" dirty="0"/>
          </a:p>
          <a:p>
            <a:r>
              <a:rPr lang="en-US" dirty="0"/>
              <a:t>Point randomly to the circle or square. Ask What is it?</a:t>
            </a:r>
          </a:p>
          <a:p>
            <a:r>
              <a:rPr lang="en-US" dirty="0"/>
              <a:t>Call on several students to respond.</a:t>
            </a:r>
          </a:p>
          <a:p>
            <a:r>
              <a:rPr lang="en-US" dirty="0"/>
              <a:t>Students should say A circle / A square.</a:t>
            </a:r>
          </a:p>
          <a:p>
            <a:endParaRPr lang="en-US" dirty="0"/>
          </a:p>
          <a:p>
            <a:r>
              <a:rPr lang="en-US" dirty="0"/>
              <a:t>Say Good job!</a:t>
            </a:r>
          </a:p>
          <a:p>
            <a:endParaRPr lang="en-US" dirty="0"/>
          </a:p>
          <a:p>
            <a:r>
              <a:rPr lang="en-US" dirty="0"/>
              <a:t>Have students name some items that are circular. Ask if any of those circles are also yellow, e.g. the sun. Then have students name some items that are square.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73</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7  Ask What color is the circle?</a:t>
            </a:r>
          </a:p>
          <a:p>
            <a:r>
              <a:rPr lang="en-US" dirty="0"/>
              <a:t>Students should say Pink.</a:t>
            </a:r>
          </a:p>
          <a:p>
            <a:endParaRPr lang="en-US" dirty="0"/>
          </a:p>
          <a:p>
            <a:r>
              <a:rPr lang="en-US" dirty="0"/>
              <a:t>Say Take out your crayons. Let’s listen and color.</a:t>
            </a:r>
          </a:p>
          <a:p>
            <a:endParaRPr lang="en-US" dirty="0"/>
          </a:p>
          <a:p>
            <a:endParaRPr lang="en-US" dirty="0"/>
          </a:p>
          <a:p>
            <a:r>
              <a:rPr lang="en-US" dirty="0"/>
              <a:t>Play item one in TR: B39. Make sure students understand that they will choose a circle or a square each time and color it based on what they hear.</a:t>
            </a:r>
          </a:p>
          <a:p>
            <a:endParaRPr lang="en-US" dirty="0"/>
          </a:p>
          <a:p>
            <a:r>
              <a:rPr lang="en-US" dirty="0"/>
              <a:t>Continue playing TR: B39, pausing after each item to allow students time to color it.</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74</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8  Ask the class to tell you the numbers that come after 10. Ask What numbers come after 10?</a:t>
            </a:r>
          </a:p>
          <a:p>
            <a:r>
              <a:rPr lang="en-US" dirty="0"/>
              <a:t>Students should say Eleven, twelve, thirteen, fourteen. </a:t>
            </a:r>
          </a:p>
        </p:txBody>
      </p:sp>
      <p:sp>
        <p:nvSpPr>
          <p:cNvPr id="4" name="Slide Number Placeholder 3"/>
          <p:cNvSpPr>
            <a:spLocks noGrp="1"/>
          </p:cNvSpPr>
          <p:nvPr>
            <p:ph type="sldNum" sz="quarter" idx="5"/>
          </p:nvPr>
        </p:nvSpPr>
        <p:spPr/>
        <p:txBody>
          <a:bodyPr/>
          <a:lstStyle/>
          <a:p>
            <a:fld id="{9DEC0E4C-4EB0-4365-AF36-CEE1FBB67618}" type="slidenum">
              <a:rPr lang="en-US" smtClean="0"/>
              <a:t>75</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the sentence stems I want… and You have… on the board. Point to the pictures and words on p. 17 and make simple sentences using the numbers 1–14.</a:t>
            </a:r>
          </a:p>
          <a:p>
            <a:r>
              <a:rPr lang="en-US" dirty="0"/>
              <a:t>Students should say [I want eleven cookies.]</a:t>
            </a:r>
          </a:p>
        </p:txBody>
      </p:sp>
      <p:sp>
        <p:nvSpPr>
          <p:cNvPr id="4" name="Slide Number Placeholder 3"/>
          <p:cNvSpPr>
            <a:spLocks noGrp="1"/>
          </p:cNvSpPr>
          <p:nvPr>
            <p:ph type="sldNum" sz="quarter" idx="5"/>
          </p:nvPr>
        </p:nvSpPr>
        <p:spPr/>
        <p:txBody>
          <a:bodyPr/>
          <a:lstStyle/>
          <a:p>
            <a:fld id="{9DEC0E4C-4EB0-4365-AF36-CEE1FBB67618}" type="slidenum">
              <a:rPr lang="en-US" smtClean="0"/>
              <a:t>76</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look at Activity 8. Ask What comes after 14?</a:t>
            </a:r>
          </a:p>
          <a:p>
            <a:r>
              <a:rPr lang="en-US" dirty="0"/>
              <a:t>Students should say Fifteen. Sixteen.</a:t>
            </a:r>
          </a:p>
          <a:p>
            <a:endParaRPr lang="en-US" dirty="0"/>
          </a:p>
          <a:p>
            <a:r>
              <a:rPr lang="en-US" dirty="0"/>
              <a:t>Say Let’s listen. Repeat the numbers you hear.</a:t>
            </a:r>
          </a:p>
          <a:p>
            <a:r>
              <a:rPr lang="en-US" dirty="0"/>
              <a:t>Students should say Fifteen. Sixteen.</a:t>
            </a:r>
          </a:p>
          <a:p>
            <a:endParaRPr lang="en-US" dirty="0"/>
          </a:p>
          <a:p>
            <a:r>
              <a:rPr lang="en-US" dirty="0"/>
              <a:t>Play TR: B40.</a:t>
            </a:r>
          </a:p>
          <a:p>
            <a:endParaRPr lang="en-US" dirty="0"/>
          </a:p>
          <a:p>
            <a:r>
              <a:rPr lang="en-US" dirty="0"/>
              <a:t>Call on a few students to read the sentences aloud. </a:t>
            </a:r>
          </a:p>
        </p:txBody>
      </p:sp>
      <p:sp>
        <p:nvSpPr>
          <p:cNvPr id="4" name="Slide Number Placeholder 3"/>
          <p:cNvSpPr>
            <a:spLocks noGrp="1"/>
          </p:cNvSpPr>
          <p:nvPr>
            <p:ph type="sldNum" sz="quarter" idx="5"/>
          </p:nvPr>
        </p:nvSpPr>
        <p:spPr/>
        <p:txBody>
          <a:bodyPr/>
          <a:lstStyle/>
          <a:p>
            <a:fld id="{9DEC0E4C-4EB0-4365-AF36-CEE1FBB67618}" type="slidenum">
              <a:rPr lang="en-US" smtClean="0"/>
              <a:t>77</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Draw something using circles and squares.</a:t>
            </a:r>
          </a:p>
          <a:p>
            <a:endParaRPr lang="en-US" dirty="0"/>
          </a:p>
          <a:p>
            <a:r>
              <a:rPr lang="en-US" dirty="0"/>
              <a:t>If students are not sure what to draw, give suggestions such as the moon, a house, or a robot. They should draw pictures using squares and circles.</a:t>
            </a:r>
          </a:p>
          <a:p>
            <a:endParaRPr lang="en-US" dirty="0"/>
          </a:p>
          <a:p>
            <a:r>
              <a:rPr lang="en-US" dirty="0"/>
              <a:t>Have students share their drawings with a partner and talk about them.</a:t>
            </a:r>
          </a:p>
          <a:p>
            <a:r>
              <a:rPr lang="en-US" dirty="0"/>
              <a:t>Students should say This is [a robot].</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78</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79</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circles and squares?</a:t>
            </a:r>
          </a:p>
          <a:p>
            <a:r>
              <a:rPr lang="en-US" dirty="0"/>
              <a:t>Have students draw, color, and count a number of circles and squares.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80</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83</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a total of 18 pictures from Unit 1–2 and Grade 1. Show any three pictures. Say a vocabulary word for one of the pictures and have students point to the correct picture.</a:t>
            </a:r>
          </a:p>
          <a:p>
            <a:r>
              <a:rPr lang="en-US" dirty="0"/>
              <a:t>Repeat a total of six times, using three different pictures each time.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84</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a total of 18 pictures from Unit 1–2 and Grade 1. Show any three pictures. Say a vocabulary word for one of the pictures and have students point to the correct picture.</a:t>
            </a:r>
          </a:p>
          <a:p>
            <a:r>
              <a:rPr lang="en-US" dirty="0"/>
              <a:t>Repeat a total of six times, using three different pictures each time.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85</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a total of 18 pictures from previous units and Grade 1. Show any three pictures.</a:t>
            </a:r>
          </a:p>
          <a:p>
            <a:endParaRPr lang="en-US" dirty="0"/>
          </a:p>
          <a:p>
            <a:r>
              <a:rPr lang="en-US" dirty="0"/>
              <a:t>Say a vocabulary word for one of the pictures and have students point to the correct picture.</a:t>
            </a:r>
          </a:p>
          <a:p>
            <a:endParaRPr lang="en-US" dirty="0"/>
          </a:p>
          <a:p>
            <a:r>
              <a:rPr lang="en-US" dirty="0"/>
              <a:t>Repeat a total of six times, using three different pictures each time.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86</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Open your book to p. 19.</a:t>
            </a:r>
          </a:p>
          <a:p>
            <a:r>
              <a:rPr lang="en-US" dirty="0"/>
              <a:t>Point to the circle or square at random. Ask What is it?</a:t>
            </a:r>
          </a:p>
          <a:p>
            <a:endParaRPr lang="en-US" dirty="0"/>
          </a:p>
          <a:p>
            <a:r>
              <a:rPr lang="en-US" dirty="0"/>
              <a:t>Call on several students to respond.</a:t>
            </a:r>
          </a:p>
          <a:p>
            <a:r>
              <a:rPr lang="en-US" dirty="0"/>
              <a:t>Students should say It’s a circle/square.</a:t>
            </a:r>
          </a:p>
          <a:p>
            <a:endParaRPr lang="en-US" dirty="0"/>
          </a:p>
          <a:p>
            <a:r>
              <a:rPr lang="en-US" dirty="0"/>
              <a:t>Say Good job!</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87</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numbers 15 and 16 at random.</a:t>
            </a:r>
          </a:p>
          <a:p>
            <a:endParaRPr lang="en-US" dirty="0"/>
          </a:p>
          <a:p>
            <a:r>
              <a:rPr lang="en-US" dirty="0"/>
              <a:t>Ask What number is this?</a:t>
            </a:r>
          </a:p>
          <a:p>
            <a:r>
              <a:rPr lang="en-US" dirty="0"/>
              <a:t>Students should say Fifteen/Sixteen.</a:t>
            </a:r>
          </a:p>
          <a:p>
            <a:endParaRPr lang="en-US" dirty="0"/>
          </a:p>
          <a:p>
            <a:r>
              <a:rPr lang="en-US" dirty="0"/>
              <a:t>Call on several students to respond.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88</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9  Say Now it’s time for Activity 9. Let’s listen, count, and say.</a:t>
            </a:r>
          </a:p>
          <a:p>
            <a:endParaRPr lang="en-US" dirty="0"/>
          </a:p>
          <a:p>
            <a:r>
              <a:rPr lang="en-US" dirty="0"/>
              <a:t>Play TR: B41. Pause after each item to allow students time to count and answer.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89</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 10  Say Now let’s do a sticker activity. </a:t>
            </a:r>
            <a:endParaRPr lang="en-US" dirty="0"/>
          </a:p>
          <a:p>
            <a:endParaRPr lang="en-US" dirty="0"/>
          </a:p>
          <a:p>
            <a:r>
              <a:rPr lang="en-US" dirty="0">
                <a:sym typeface="+mn-ea"/>
              </a:rPr>
              <a:t>Have students stick the stickers on poster board. Then have them cut out the cards.</a:t>
            </a:r>
            <a:endParaRPr lang="en-US" dirty="0"/>
          </a:p>
          <a:p>
            <a:endParaRPr lang="en-US" dirty="0"/>
          </a:p>
          <a:p>
            <a:r>
              <a:rPr lang="en-US" dirty="0">
                <a:sym typeface="+mn-ea"/>
              </a:rPr>
              <a:t>Say Let’s listen and put the cards in order.</a:t>
            </a:r>
            <a:endParaRPr lang="en-US" dirty="0"/>
          </a:p>
          <a:p>
            <a:r>
              <a:rPr lang="en-US" dirty="0">
                <a:sym typeface="+mn-ea"/>
              </a:rPr>
              <a:t>Model the activity first, if necessary.</a:t>
            </a:r>
            <a:endParaRPr lang="en-US" dirty="0"/>
          </a:p>
          <a:p>
            <a:r>
              <a:rPr lang="en-US" dirty="0">
                <a:sym typeface="+mn-ea"/>
              </a:rPr>
              <a:t>Play TR: B42. As students listen and order their cards according to the dialogue, walk around the room and check their work. Provide help as needed.</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90</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10  Say Now let’s do a sticker activity. </a:t>
            </a:r>
          </a:p>
          <a:p>
            <a:endParaRPr lang="en-US" dirty="0"/>
          </a:p>
          <a:p>
            <a:r>
              <a:rPr lang="en-US" dirty="0"/>
              <a:t>Have students stick the stickers on poster board. Then have them cut out the cards.</a:t>
            </a:r>
          </a:p>
          <a:p>
            <a:endParaRPr lang="en-US" dirty="0"/>
          </a:p>
          <a:p>
            <a:r>
              <a:rPr lang="en-US" dirty="0"/>
              <a:t>Say Let’s listen and put the cards in order.</a:t>
            </a:r>
          </a:p>
          <a:p>
            <a:r>
              <a:rPr lang="en-US" dirty="0"/>
              <a:t>Model the activity first, if necessary.</a:t>
            </a:r>
          </a:p>
          <a:p>
            <a:r>
              <a:rPr lang="en-US" dirty="0"/>
              <a:t>Play TR: B42. As students listen and order their cards according to the dialogue, walk around the room and check their work. Provide help as needed.</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91</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use their cards from Activity 10 to play a memory chain game.</a:t>
            </a:r>
          </a:p>
          <a:p>
            <a:endParaRPr lang="en-US" dirty="0"/>
          </a:p>
          <a:p>
            <a:r>
              <a:rPr lang="en-US" dirty="0"/>
              <a:t>First, review I have _____ and he/she has _____ with students.</a:t>
            </a:r>
          </a:p>
          <a:p>
            <a:endParaRPr lang="en-US" dirty="0"/>
          </a:p>
          <a:p>
            <a:r>
              <a:rPr lang="en-US" dirty="0"/>
              <a:t>Then model the activity. For example, hold up a card</a:t>
            </a:r>
          </a:p>
          <a:p>
            <a:r>
              <a:rPr lang="en-US" dirty="0"/>
              <a:t>with a red circle and say I have a red circle.</a:t>
            </a:r>
          </a:p>
          <a:p>
            <a:endParaRPr lang="en-US" dirty="0"/>
          </a:p>
          <a:p>
            <a:r>
              <a:rPr lang="en-US" dirty="0"/>
              <a:t>Have a student hold up a card with a blue square so that the class can see it. Say I have a red circle. He has a blue square.</a:t>
            </a:r>
          </a:p>
          <a:p>
            <a:endParaRPr lang="en-US" dirty="0"/>
          </a:p>
          <a:p>
            <a:r>
              <a:rPr lang="en-US" dirty="0"/>
              <a:t>Have another student hold up a card with a green circle. Say I have a red circle. He has a blue square. She has a green circle.</a:t>
            </a:r>
          </a:p>
          <a:p>
            <a:endParaRPr lang="en-US" dirty="0"/>
          </a:p>
          <a:p>
            <a:r>
              <a:rPr lang="en-US" dirty="0"/>
              <a:t>Have students form groups of five or six. Have students choose a card.</a:t>
            </a:r>
          </a:p>
          <a:p>
            <a:endParaRPr lang="en-US" dirty="0"/>
          </a:p>
          <a:p>
            <a:r>
              <a:rPr lang="en-US" dirty="0"/>
              <a:t>Make sure that students look only at their own cards. Call on one student in each group to begin by saying what color and shape is on his or her card.</a:t>
            </a:r>
          </a:p>
          <a:p>
            <a:r>
              <a:rPr lang="en-US" dirty="0"/>
              <a:t>Students should say I have [a blue circle].</a:t>
            </a:r>
          </a:p>
          <a:p>
            <a:endParaRPr lang="en-US" dirty="0"/>
          </a:p>
          <a:p>
            <a:r>
              <a:rPr lang="en-US" dirty="0"/>
              <a:t>Have students continue, going around the circle to the right, adding on the new information each time.</a:t>
            </a:r>
          </a:p>
          <a:p>
            <a:r>
              <a:rPr lang="en-US" dirty="0"/>
              <a:t>Students should try to remember what cards one another has.</a:t>
            </a:r>
          </a:p>
          <a:p>
            <a:endParaRPr lang="en-US" dirty="0"/>
          </a:p>
          <a:p>
            <a:r>
              <a:rPr lang="en-US" dirty="0"/>
              <a:t>Find out if the last student can remember everyone’s cards.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92</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use their cards from Activity 10 to play a memory chain game.</a:t>
            </a:r>
          </a:p>
          <a:p>
            <a:endParaRPr lang="en-US" dirty="0"/>
          </a:p>
          <a:p>
            <a:r>
              <a:rPr lang="en-US" dirty="0"/>
              <a:t>First, review I have _____ and he/she has _____ with students.</a:t>
            </a:r>
          </a:p>
          <a:p>
            <a:endParaRPr lang="en-US" dirty="0"/>
          </a:p>
          <a:p>
            <a:r>
              <a:rPr lang="en-US" dirty="0"/>
              <a:t>Then model the activity. For example, hold up a card</a:t>
            </a:r>
          </a:p>
          <a:p>
            <a:r>
              <a:rPr lang="en-US" dirty="0"/>
              <a:t>with a red circle and say I have a red circle.</a:t>
            </a:r>
          </a:p>
          <a:p>
            <a:endParaRPr lang="en-US" dirty="0"/>
          </a:p>
          <a:p>
            <a:r>
              <a:rPr lang="en-US" dirty="0"/>
              <a:t>Have a student hold up a card with a blue square so that the class can see it. Say I have a red circle. He has a blue square.</a:t>
            </a:r>
          </a:p>
          <a:p>
            <a:endParaRPr lang="en-US" dirty="0"/>
          </a:p>
          <a:p>
            <a:r>
              <a:rPr lang="en-US" dirty="0"/>
              <a:t>Have another student hold up a card with a green circle. Say I have a red circle. He has a blue square. She has a green circle.</a:t>
            </a:r>
          </a:p>
          <a:p>
            <a:endParaRPr lang="en-US" dirty="0"/>
          </a:p>
          <a:p>
            <a:r>
              <a:rPr lang="en-US" dirty="0"/>
              <a:t>Have students form groups of five or six. Have students choose a card.</a:t>
            </a:r>
          </a:p>
          <a:p>
            <a:endParaRPr lang="en-US" dirty="0"/>
          </a:p>
          <a:p>
            <a:r>
              <a:rPr lang="en-US" dirty="0"/>
              <a:t>Make sure that students look only at their own cards. Call on one student in each group to begin by saying what color and shape is on his or her card.</a:t>
            </a:r>
          </a:p>
          <a:p>
            <a:r>
              <a:rPr lang="en-US" dirty="0"/>
              <a:t>Students should say I have [a blue circle].</a:t>
            </a:r>
          </a:p>
          <a:p>
            <a:endParaRPr lang="en-US" dirty="0"/>
          </a:p>
          <a:p>
            <a:r>
              <a:rPr lang="en-US" dirty="0"/>
              <a:t>Have students continue, going around the circle to the right, adding on the new information each time.</a:t>
            </a:r>
          </a:p>
          <a:p>
            <a:r>
              <a:rPr lang="en-US" dirty="0"/>
              <a:t>Students should try to remember what cards one another has.</a:t>
            </a:r>
          </a:p>
          <a:p>
            <a:endParaRPr lang="en-US" dirty="0"/>
          </a:p>
          <a:p>
            <a:r>
              <a:rPr lang="en-US" dirty="0"/>
              <a:t>Find out if the last student can remember everyone’s cards.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93</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94</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identify and name circles and squares?</a:t>
            </a:r>
          </a:p>
          <a:p>
            <a:r>
              <a:rPr lang="en-US" dirty="0"/>
              <a:t>Have students draw, color, and count a number of circles and squares.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95</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98</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effectLst/>
                <a:sym typeface="+mn-ea"/>
              </a:rPr>
              <a:t>Say We’re going to play What’s Missing?</a:t>
            </a:r>
          </a:p>
          <a:p>
            <a:pPr rtl="0"/>
            <a:endParaRPr lang="en-US" dirty="0">
              <a:effectLst/>
              <a:sym typeface="+mn-ea"/>
            </a:endParaRPr>
          </a:p>
          <a:p>
            <a:pPr rtl="0"/>
            <a:r>
              <a:rPr lang="en-US" dirty="0">
                <a:effectLst/>
                <a:sym typeface="+mn-ea"/>
              </a:rPr>
              <a:t>Write on the board twelve words containing target sounds from Units 1–2 or Grade 1, such as chair, kitchen, brown, pen, eraser, red, robot.</a:t>
            </a:r>
          </a:p>
          <a:p>
            <a:pPr rtl="0"/>
            <a:endParaRPr lang="en-US" dirty="0">
              <a:effectLst/>
              <a:sym typeface="+mn-ea"/>
            </a:endParaRPr>
          </a:p>
          <a:p>
            <a:pPr rtl="0"/>
            <a:r>
              <a:rPr lang="en-US" dirty="0">
                <a:effectLst/>
                <a:sym typeface="+mn-ea"/>
              </a:rPr>
              <a:t>Have students study the words for a minute or two.</a:t>
            </a:r>
          </a:p>
          <a:p>
            <a:pPr rtl="0"/>
            <a:endParaRPr lang="en-US" dirty="0">
              <a:effectLst/>
              <a:sym typeface="+mn-ea"/>
            </a:endParaRPr>
          </a:p>
          <a:p>
            <a:pPr rtl="0"/>
            <a:r>
              <a:rPr lang="en-US" dirty="0">
                <a:effectLst/>
                <a:sym typeface="+mn-ea"/>
              </a:rPr>
              <a:t>Next, have students stand up and turn their backs to the board. Remove one of the words.</a:t>
            </a:r>
          </a:p>
          <a:p>
            <a:pPr rtl="0"/>
            <a:endParaRPr lang="en-US" dirty="0">
              <a:effectLst/>
              <a:sym typeface="+mn-ea"/>
            </a:endParaRPr>
          </a:p>
          <a:p>
            <a:pPr rtl="0"/>
            <a:r>
              <a:rPr lang="en-US" dirty="0">
                <a:effectLst/>
                <a:sym typeface="+mn-ea"/>
              </a:rPr>
              <a:t>Have students turn around and try to identify the missing word.</a:t>
            </a:r>
          </a:p>
          <a:p>
            <a:pPr rtl="0"/>
            <a:r>
              <a:rPr lang="en-US" dirty="0">
                <a:effectLst/>
                <a:sym typeface="+mn-ea"/>
              </a:rPr>
              <a:t>Students should say [Chair].</a:t>
            </a:r>
          </a:p>
          <a:p>
            <a:pPr rtl="0"/>
            <a:endParaRPr lang="en-US" dirty="0">
              <a:effectLst/>
              <a:sym typeface="+mn-ea"/>
            </a:endParaRPr>
          </a:p>
          <a:p>
            <a:pPr rtl="0"/>
            <a:r>
              <a:rPr lang="en-US" dirty="0">
                <a:effectLst/>
                <a:sym typeface="+mn-ea"/>
              </a:rPr>
              <a:t>Pay attention to their pronunciation of the target sounds and words.</a:t>
            </a:r>
          </a:p>
          <a:p>
            <a:pPr rtl="0"/>
            <a:endParaRPr lang="en-US" dirty="0">
              <a:effectLst/>
              <a:sym typeface="+mn-ea"/>
            </a:endParaRPr>
          </a:p>
        </p:txBody>
      </p:sp>
      <p:sp>
        <p:nvSpPr>
          <p:cNvPr id="4" name="Slide Number Placeholder 3"/>
          <p:cNvSpPr>
            <a:spLocks noGrp="1"/>
          </p:cNvSpPr>
          <p:nvPr>
            <p:ph type="sldNum" sz="quarter" idx="5"/>
          </p:nvPr>
        </p:nvSpPr>
        <p:spPr/>
        <p:txBody>
          <a:bodyPr/>
          <a:lstStyle/>
          <a:p>
            <a:fld id="{9DEC0E4C-4EB0-4365-AF36-CEE1FBB67618}" type="slidenum">
              <a:rPr lang="en-US" smtClean="0"/>
              <a:t>99</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11  Say Let’s listen to new sounds.</a:t>
            </a:r>
          </a:p>
          <a:p>
            <a:endParaRPr lang="en-US" dirty="0"/>
          </a:p>
          <a:p>
            <a:r>
              <a:rPr lang="en-US" dirty="0"/>
              <a:t>Play TR: B43. Ask students to repeat each sound or word they hear.</a:t>
            </a:r>
          </a:p>
          <a:p>
            <a:endParaRPr lang="en-US" dirty="0"/>
          </a:p>
          <a:p>
            <a:r>
              <a:rPr lang="en-US" dirty="0"/>
              <a:t>Say Chicken has the /tʃ/ sound. Have students repeat the sound and the word. Then, ask students to raise their hands when they hear /tʃ/. Remind them that</a:t>
            </a:r>
          </a:p>
          <a:p>
            <a:r>
              <a:rPr lang="en-US" dirty="0"/>
              <a:t>the sound can be heard anywhere in the word. Say the following words: Chair, chicken, juice, purple, square, lunch.</a:t>
            </a:r>
          </a:p>
          <a:p>
            <a:r>
              <a:rPr lang="en-US" dirty="0"/>
              <a:t>Students should raise their hands when they hear chair, chicken, and lunch.</a:t>
            </a:r>
          </a:p>
        </p:txBody>
      </p:sp>
      <p:sp>
        <p:nvSpPr>
          <p:cNvPr id="4" name="Slide Number Placeholder 3"/>
          <p:cNvSpPr>
            <a:spLocks noGrp="1"/>
          </p:cNvSpPr>
          <p:nvPr>
            <p:ph type="sldNum" sz="quarter" idx="5"/>
          </p:nvPr>
        </p:nvSpPr>
        <p:spPr/>
        <p:txBody>
          <a:bodyPr/>
          <a:lstStyle/>
          <a:p>
            <a:fld id="{9DEC0E4C-4EB0-4365-AF36-CEE1FBB67618}" type="slidenum">
              <a:rPr lang="en-US" smtClean="0"/>
              <a:t>100</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 11  Say Let’s listen to new sounds.</a:t>
            </a:r>
            <a:endParaRPr lang="en-US" dirty="0"/>
          </a:p>
          <a:p>
            <a:endParaRPr lang="en-US" dirty="0"/>
          </a:p>
          <a:p>
            <a:r>
              <a:rPr lang="en-US" dirty="0">
                <a:sym typeface="+mn-ea"/>
              </a:rPr>
              <a:t>Play TR: B43. Ask students to repeat each sound or word they hear.</a:t>
            </a:r>
            <a:endParaRPr lang="en-US" dirty="0"/>
          </a:p>
          <a:p>
            <a:endParaRPr lang="en-US" dirty="0"/>
          </a:p>
          <a:p>
            <a:r>
              <a:rPr lang="en-US" dirty="0">
                <a:sym typeface="+mn-ea"/>
              </a:rPr>
              <a:t>Say Chicken has the /tʃ/ sound. Have students repeat the sound and the word. Then, ask students to raise their hands when they hear /tʃ/. Remind them that</a:t>
            </a:r>
            <a:endParaRPr lang="en-US" dirty="0"/>
          </a:p>
          <a:p>
            <a:r>
              <a:rPr lang="en-US" dirty="0">
                <a:sym typeface="+mn-ea"/>
              </a:rPr>
              <a:t>the sound can be heard anywhere in the word. Say the following words: Chair, chicken, juice, purple, square, lunch.</a:t>
            </a:r>
            <a:endParaRPr lang="en-US" dirty="0"/>
          </a:p>
          <a:p>
            <a:r>
              <a:rPr lang="en-US" dirty="0">
                <a:sym typeface="+mn-ea"/>
              </a:rPr>
              <a:t>Students should raise their hands when they hear chair, chicken, and lunch.</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101</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Water has the /r/ sound. Have students repeat the sound and the word. Then, ask students to raise their hands when they hear /r/. Say the following</a:t>
            </a:r>
          </a:p>
          <a:p>
            <a:r>
              <a:rPr lang="en-US" dirty="0"/>
              <a:t>words: Cookie, brother, red, doll, rice, prince, water.</a:t>
            </a:r>
          </a:p>
          <a:p>
            <a:r>
              <a:rPr lang="en-US" dirty="0"/>
              <a:t>Students should raise their hands when they hear brother, red, rice, prince, and water.</a:t>
            </a:r>
          </a:p>
        </p:txBody>
      </p:sp>
      <p:sp>
        <p:nvSpPr>
          <p:cNvPr id="4" name="Slide Number Placeholder 3"/>
          <p:cNvSpPr>
            <a:spLocks noGrp="1"/>
          </p:cNvSpPr>
          <p:nvPr>
            <p:ph type="sldNum" sz="quarter" idx="5"/>
          </p:nvPr>
        </p:nvSpPr>
        <p:spPr/>
        <p:txBody>
          <a:bodyPr/>
          <a:lstStyle/>
          <a:p>
            <a:fld id="{9DEC0E4C-4EB0-4365-AF36-CEE1FBB67618}" type="slidenum">
              <a:rPr lang="en-US" smtClean="0"/>
              <a:t>102</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Water has the /r/ sound. Have students repeat the sound and the word. Then, ask students to raise their hands when they hear /r/. Say the following</a:t>
            </a:r>
          </a:p>
          <a:p>
            <a:r>
              <a:rPr lang="en-US" dirty="0"/>
              <a:t>words: Cookie, brother, red, doll, rice, prince, water.</a:t>
            </a:r>
          </a:p>
          <a:p>
            <a:r>
              <a:rPr lang="en-US" dirty="0"/>
              <a:t>Students should raise their hands when they hear brother, red, rice, prince, and water.</a:t>
            </a:r>
          </a:p>
        </p:txBody>
      </p:sp>
      <p:sp>
        <p:nvSpPr>
          <p:cNvPr id="4" name="Slide Number Placeholder 3"/>
          <p:cNvSpPr>
            <a:spLocks noGrp="1"/>
          </p:cNvSpPr>
          <p:nvPr>
            <p:ph type="sldNum" sz="quarter" idx="5"/>
          </p:nvPr>
        </p:nvSpPr>
        <p:spPr/>
        <p:txBody>
          <a:bodyPr/>
          <a:lstStyle/>
          <a:p>
            <a:fld id="{9DEC0E4C-4EB0-4365-AF36-CEE1FBB67618}" type="slidenum">
              <a:rPr lang="en-US" smtClean="0"/>
              <a:t>103</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Noodles has the /n/ sound. Have students repeat the sound and the word. Then, ask students to raise their hands when they hear /n/. Say the following</a:t>
            </a:r>
          </a:p>
          <a:p>
            <a:r>
              <a:rPr lang="en-US" dirty="0"/>
              <a:t>words: Nice, water, pen, noodles, no.</a:t>
            </a:r>
          </a:p>
          <a:p>
            <a:r>
              <a:rPr lang="en-US" dirty="0"/>
              <a:t>Students should raise their hands when they hear nice, pen, noodles, and no.</a:t>
            </a:r>
          </a:p>
        </p:txBody>
      </p:sp>
      <p:sp>
        <p:nvSpPr>
          <p:cNvPr id="4" name="Slide Number Placeholder 3"/>
          <p:cNvSpPr>
            <a:spLocks noGrp="1"/>
          </p:cNvSpPr>
          <p:nvPr>
            <p:ph type="sldNum" sz="quarter" idx="5"/>
          </p:nvPr>
        </p:nvSpPr>
        <p:spPr/>
        <p:txBody>
          <a:bodyPr/>
          <a:lstStyle/>
          <a:p>
            <a:fld id="{9DEC0E4C-4EB0-4365-AF36-CEE1FBB67618}" type="slidenum">
              <a:rPr lang="en-US" smtClean="0"/>
              <a:t>104</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Noodles has the /n/ sound. Have students repeat the sound and the word. Then, ask students to raise their hands when they hear /n/. Say the following</a:t>
            </a:r>
          </a:p>
          <a:p>
            <a:r>
              <a:rPr lang="en-US" dirty="0"/>
              <a:t>words: Nice, water, pen, noodles, no.</a:t>
            </a:r>
          </a:p>
          <a:p>
            <a:r>
              <a:rPr lang="en-US" dirty="0"/>
              <a:t>Students should raise their hands when they hear nice, pen, noodles, and no.</a:t>
            </a:r>
          </a:p>
        </p:txBody>
      </p:sp>
      <p:sp>
        <p:nvSpPr>
          <p:cNvPr id="4" name="Slide Number Placeholder 3"/>
          <p:cNvSpPr>
            <a:spLocks noGrp="1"/>
          </p:cNvSpPr>
          <p:nvPr>
            <p:ph type="sldNum" sz="quarter" idx="5"/>
          </p:nvPr>
        </p:nvSpPr>
        <p:spPr/>
        <p:txBody>
          <a:bodyPr/>
          <a:lstStyle/>
          <a:p>
            <a:fld id="{9DEC0E4C-4EB0-4365-AF36-CEE1FBB67618}" type="slidenum">
              <a:rPr lang="en-US" smtClean="0"/>
              <a:t>105</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there are students in your class with /tʃ/, /r/, or /n/ in their names, point them out. For example, say Rukia. What sounds do you hear in Rukia’s name?</a:t>
            </a:r>
          </a:p>
          <a:p>
            <a:r>
              <a:rPr lang="en-US" dirty="0"/>
              <a:t>Students should say /r/.</a:t>
            </a:r>
          </a:p>
        </p:txBody>
      </p:sp>
      <p:sp>
        <p:nvSpPr>
          <p:cNvPr id="4" name="Slide Number Placeholder 3"/>
          <p:cNvSpPr>
            <a:spLocks noGrp="1"/>
          </p:cNvSpPr>
          <p:nvPr>
            <p:ph type="sldNum" sz="quarter" idx="5"/>
          </p:nvPr>
        </p:nvSpPr>
        <p:spPr/>
        <p:txBody>
          <a:bodyPr/>
          <a:lstStyle/>
          <a:p>
            <a:fld id="{9DEC0E4C-4EB0-4365-AF36-CEE1FBB67618}" type="slidenum">
              <a:rPr lang="en-US" smtClean="0"/>
              <a:t>106</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Cc on the board. Ask What letter is this?</a:t>
            </a:r>
          </a:p>
          <a:p>
            <a:r>
              <a:rPr lang="en-US" dirty="0"/>
              <a:t>Then write Hh on the board. Ask What letter is this?</a:t>
            </a:r>
          </a:p>
          <a:p>
            <a:r>
              <a:rPr lang="en-US" dirty="0"/>
              <a:t>Then say The letter c together with the letter h makes the sound /tʃ/. </a:t>
            </a:r>
          </a:p>
          <a:p>
            <a:r>
              <a:rPr lang="en-US" dirty="0"/>
              <a:t>Have students make the /tʃ/ sound.</a:t>
            </a:r>
          </a:p>
          <a:p>
            <a:r>
              <a:rPr lang="en-US" dirty="0"/>
              <a:t>Ask students to open their books to p. 20. Then say Let’s learn to pronounce /tʃ/. Listen and repeat what you hear.</a:t>
            </a:r>
          </a:p>
          <a:p>
            <a:endParaRPr lang="en-US" dirty="0"/>
          </a:p>
          <a:p>
            <a:r>
              <a:rPr lang="en-US" dirty="0"/>
              <a:t>Play TR: B43. Have students follow along with the track by looking at Activity 11 and pointing to the letters and words. Play the track again and have students repeat the sounds as they point to the letters and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107</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Cc on the board. Ask What letter is this?</a:t>
            </a:r>
          </a:p>
          <a:p>
            <a:r>
              <a:rPr lang="en-US" dirty="0"/>
              <a:t>Then write Hh on the board. Ask What letter is this?</a:t>
            </a:r>
          </a:p>
          <a:p>
            <a:r>
              <a:rPr lang="en-US" dirty="0"/>
              <a:t>Then say The letter c together with the letter h makes the sound /tʃ/. </a:t>
            </a:r>
          </a:p>
          <a:p>
            <a:r>
              <a:rPr lang="en-US" dirty="0"/>
              <a:t>Have students make the /tʃ/ sound.</a:t>
            </a:r>
          </a:p>
          <a:p>
            <a:r>
              <a:rPr lang="en-US" dirty="0"/>
              <a:t>Ask students to open their books to p. 20. Then say Let’s learn to pronounce /tʃ/. Listen and repeat what you hear.</a:t>
            </a:r>
          </a:p>
          <a:p>
            <a:endParaRPr lang="en-US" dirty="0"/>
          </a:p>
          <a:p>
            <a:r>
              <a:rPr lang="en-US" dirty="0"/>
              <a:t>Play TR: B43. Have students follow along with the track by looking at Activity 11 and pointing to the letters and words. Play the track again and have students repeat the sounds as they point to the letters and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108</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Cc on the board. Ask What letter is this?</a:t>
            </a:r>
          </a:p>
          <a:p>
            <a:r>
              <a:rPr lang="en-US" dirty="0"/>
              <a:t>Then write Hh on the board. Ask What letter is this?</a:t>
            </a:r>
          </a:p>
          <a:p>
            <a:r>
              <a:rPr lang="en-US" dirty="0"/>
              <a:t>Then say The letter c together with the letter h makes the sound /tʃ/. </a:t>
            </a:r>
          </a:p>
          <a:p>
            <a:r>
              <a:rPr lang="en-US" dirty="0"/>
              <a:t>Have students make the /tʃ/ sound.</a:t>
            </a:r>
          </a:p>
          <a:p>
            <a:r>
              <a:rPr lang="en-US" dirty="0"/>
              <a:t>Ask students to open their books to p. 20. Then say Let’s learn to pronounce /tʃ/. Listen and repeat what you hear.</a:t>
            </a:r>
          </a:p>
          <a:p>
            <a:endParaRPr lang="en-US" dirty="0"/>
          </a:p>
          <a:p>
            <a:r>
              <a:rPr lang="en-US" dirty="0"/>
              <a:t>Play TR: B43. Have students follow along with the track by looking at Activity 11 and pointing to the letters and words. Play the track again and have students repeat the sounds as they point to the letters and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109</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Cc on the board. Ask What letter is this?</a:t>
            </a:r>
          </a:p>
          <a:p>
            <a:r>
              <a:rPr lang="en-US" dirty="0"/>
              <a:t>Then write Hh on the board. Ask What letter is this?</a:t>
            </a:r>
          </a:p>
          <a:p>
            <a:r>
              <a:rPr lang="en-US" dirty="0"/>
              <a:t>Then say The letter c together with the letter h makes the sound /tʃ/. </a:t>
            </a:r>
          </a:p>
          <a:p>
            <a:r>
              <a:rPr lang="en-US" dirty="0"/>
              <a:t>Have students make the /tʃ/ sound.</a:t>
            </a:r>
          </a:p>
          <a:p>
            <a:r>
              <a:rPr lang="en-US" dirty="0"/>
              <a:t>Ask students to open their books to p. 20. Then say Let’s learn to pronounce /tʃ/. Listen and repeat what you hear.</a:t>
            </a:r>
          </a:p>
          <a:p>
            <a:endParaRPr lang="en-US" dirty="0"/>
          </a:p>
          <a:p>
            <a:r>
              <a:rPr lang="en-US" dirty="0"/>
              <a:t>Play TR: B43. Have students follow along with the track by looking at Activity 11 and pointing to the letters and words. Play the track again and have students repeat the sounds as they point to the letters and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110</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Cc on the board. Ask What letter is this?</a:t>
            </a:r>
          </a:p>
          <a:p>
            <a:r>
              <a:rPr lang="en-US" dirty="0"/>
              <a:t>Then write Hh on the board. Ask What letter is this?</a:t>
            </a:r>
          </a:p>
          <a:p>
            <a:r>
              <a:rPr lang="en-US" dirty="0"/>
              <a:t>Then say The letter c together with the letter h makes the sound /tʃ/. </a:t>
            </a:r>
          </a:p>
          <a:p>
            <a:r>
              <a:rPr lang="en-US" dirty="0"/>
              <a:t>Have students make the /tʃ/ sound.</a:t>
            </a:r>
          </a:p>
          <a:p>
            <a:r>
              <a:rPr lang="en-US" dirty="0"/>
              <a:t>Ask students to open their books to p. 20. Then say Let’s learn to pronounce /tʃ/. Listen and repeat what you hear.</a:t>
            </a:r>
          </a:p>
          <a:p>
            <a:endParaRPr lang="en-US" dirty="0"/>
          </a:p>
          <a:p>
            <a:r>
              <a:rPr lang="en-US" dirty="0"/>
              <a:t>Play TR: B43. Have students follow along with the track by looking at Activity 11 and pointing to the letters and words. Play the track again and have students repeat the sounds as they point to the letters and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111</a:t>
            </a:fld>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Cc on the board. Ask What letter is this?</a:t>
            </a:r>
          </a:p>
          <a:p>
            <a:r>
              <a:rPr lang="en-US" dirty="0"/>
              <a:t>Then write Hh on the board. Ask What letter is this?</a:t>
            </a:r>
          </a:p>
          <a:p>
            <a:r>
              <a:rPr lang="en-US" dirty="0"/>
              <a:t>Then say The letter c together with the letter h makes the sound /tʃ/. </a:t>
            </a:r>
          </a:p>
          <a:p>
            <a:r>
              <a:rPr lang="en-US" dirty="0"/>
              <a:t>Have students make the /tʃ/ sound.</a:t>
            </a:r>
          </a:p>
          <a:p>
            <a:r>
              <a:rPr lang="en-US" dirty="0"/>
              <a:t>Ask students to open their books to p. 20. Then say Let’s learn to pronounce /tʃ/. Listen and repeat what you hear.</a:t>
            </a:r>
          </a:p>
          <a:p>
            <a:endParaRPr lang="en-US" dirty="0"/>
          </a:p>
          <a:p>
            <a:r>
              <a:rPr lang="en-US" dirty="0"/>
              <a:t>Play TR: B43. Have students follow along with the track by looking at Activity 11 and pointing to the letters and words. Play the track again and have students repeat the sounds as they point to the letters and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112</a:t>
            </a:fld>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Ch and ch in dotted outline on the board. Say Let’s trace the letters ch. Model tracing over the outline. Then say Look at the word and picture for</a:t>
            </a:r>
          </a:p>
          <a:p>
            <a:r>
              <a:rPr lang="en-US" dirty="0"/>
              <a:t>chicken again. Listen to the sound /tʃ/ and use your pencil to trace the letters ch.</a:t>
            </a:r>
          </a:p>
          <a:p>
            <a:endParaRPr lang="en-US" dirty="0"/>
          </a:p>
          <a:p>
            <a:r>
              <a:rPr lang="en-US" dirty="0"/>
              <a:t>Play TR: B44 and stop after chicken. Make sure students trace ch two times for chicken and fill in the missing e to complete the word chicken. Call on volunteers to say the word aloud.</a:t>
            </a:r>
          </a:p>
          <a:p>
            <a:endParaRPr lang="en-US" dirty="0"/>
          </a:p>
          <a:p>
            <a:r>
              <a:rPr lang="en-US" dirty="0"/>
              <a:t>Repeat the activity for r and n and play the rest of TR: B44.</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113</a:t>
            </a:fld>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Ch and ch in dotted outline on the board. Say Let’s trace the letters ch. Model tracing over the outline. Then say Look at the word and picture for</a:t>
            </a:r>
          </a:p>
          <a:p>
            <a:r>
              <a:rPr lang="en-US" dirty="0"/>
              <a:t>chicken again. Listen to the sound /tʃ/ and use your pencil to trace the letters ch.</a:t>
            </a:r>
          </a:p>
          <a:p>
            <a:endParaRPr lang="en-US" dirty="0"/>
          </a:p>
          <a:p>
            <a:r>
              <a:rPr lang="en-US" dirty="0"/>
              <a:t>Play TR: B44 and stop after chicken. Make sure students trace ch two times for chicken and fill in the missing e to complete the word chicken. Call on volunteers to say the word aloud.</a:t>
            </a:r>
          </a:p>
          <a:p>
            <a:endParaRPr lang="en-US" dirty="0"/>
          </a:p>
          <a:p>
            <a:r>
              <a:rPr lang="en-US" dirty="0"/>
              <a:t>Repeat the activity for r and n and play the rest of TR: B44.</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114</a:t>
            </a:fld>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Ch and ch in dotted outline on the board. Say Let’s trace the letters ch. Model tracing over the outline. Then say Look at the word and picture for</a:t>
            </a:r>
          </a:p>
          <a:p>
            <a:r>
              <a:rPr lang="en-US" dirty="0"/>
              <a:t>chicken again. Listen to the sound /tʃ/ and use your pencil to trace the letters ch.</a:t>
            </a:r>
          </a:p>
          <a:p>
            <a:endParaRPr lang="en-US" dirty="0"/>
          </a:p>
          <a:p>
            <a:r>
              <a:rPr lang="en-US" dirty="0"/>
              <a:t>Play TR: B44 and stop after chicken. Make sure students trace ch two times for chicken and fill in the missing e to complete the word chicken. Call on volunteers to say the word aloud.</a:t>
            </a:r>
          </a:p>
          <a:p>
            <a:endParaRPr lang="en-US" dirty="0"/>
          </a:p>
          <a:p>
            <a:r>
              <a:rPr lang="en-US" dirty="0"/>
              <a:t>Repeat the activity for r and n and play the rest of TR: B44.</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115</a:t>
            </a:fld>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116</a:t>
            </a:fld>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recognize and pronounce the sounds: /tʃ/ as in chicken, /n/ as in noodles, and /r/ as in water correctly?</a:t>
            </a:r>
          </a:p>
          <a:p>
            <a:r>
              <a:rPr lang="en-US" dirty="0"/>
              <a:t>Point to words or pictures of chicken, chair, noodles, nose, rice, and robot. Have students say the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117</a:t>
            </a:fld>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120</a:t>
            </a:fld>
            <a:endParaRPr 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11  Say Let’s listen to new sounds.</a:t>
            </a:r>
          </a:p>
          <a:p>
            <a:endParaRPr lang="en-US" dirty="0"/>
          </a:p>
          <a:p>
            <a:r>
              <a:rPr lang="en-US" dirty="0"/>
              <a:t>Play TR: B43. Ask students to repeat each sound or word they hear.</a:t>
            </a:r>
          </a:p>
          <a:p>
            <a:endParaRPr lang="en-US" dirty="0"/>
          </a:p>
          <a:p>
            <a:r>
              <a:rPr lang="en-US" dirty="0"/>
              <a:t>Say Chicken has the /tʃ/ sound. Have students repeat the sound and the word. Then, ask students to raise their hands when they hear /tʃ/. Remind them that</a:t>
            </a:r>
          </a:p>
          <a:p>
            <a:r>
              <a:rPr lang="en-US" dirty="0"/>
              <a:t>the sound can be heard anywhere in the word. Say the following words: Chair, chicken, juice, purple, square, lunch.</a:t>
            </a:r>
          </a:p>
          <a:p>
            <a:r>
              <a:rPr lang="en-US" dirty="0"/>
              <a:t>Students should raise their hands when they hear chair, chicken, and lunch.</a:t>
            </a:r>
          </a:p>
        </p:txBody>
      </p:sp>
      <p:sp>
        <p:nvSpPr>
          <p:cNvPr id="4" name="Slide Number Placeholder 3"/>
          <p:cNvSpPr>
            <a:spLocks noGrp="1"/>
          </p:cNvSpPr>
          <p:nvPr>
            <p:ph type="sldNum" sz="quarter" idx="5"/>
          </p:nvPr>
        </p:nvSpPr>
        <p:spPr/>
        <p:txBody>
          <a:bodyPr/>
          <a:lstStyle/>
          <a:p>
            <a:fld id="{9DEC0E4C-4EB0-4365-AF36-CEE1FBB67618}" type="slidenum">
              <a:rPr lang="en-US" smtClean="0"/>
              <a:t>121</a:t>
            </a:fld>
            <a:endParaRPr 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 11  Say Let’s listen to new sounds.</a:t>
            </a:r>
            <a:endParaRPr lang="en-US" dirty="0"/>
          </a:p>
          <a:p>
            <a:endParaRPr lang="en-US" dirty="0"/>
          </a:p>
          <a:p>
            <a:r>
              <a:rPr lang="en-US" dirty="0">
                <a:sym typeface="+mn-ea"/>
              </a:rPr>
              <a:t>Play TR: B43. Ask students to repeat each sound or word they hear.</a:t>
            </a:r>
            <a:endParaRPr lang="en-US" dirty="0"/>
          </a:p>
          <a:p>
            <a:endParaRPr lang="en-US" dirty="0"/>
          </a:p>
          <a:p>
            <a:r>
              <a:rPr lang="en-US" dirty="0">
                <a:sym typeface="+mn-ea"/>
              </a:rPr>
              <a:t>Say Chicken has the /tʃ/ sound. Have students repeat the sound and the word. Then, ask students to raise their hands when they hear /tʃ/. Remind them that</a:t>
            </a:r>
            <a:endParaRPr lang="en-US" dirty="0"/>
          </a:p>
          <a:p>
            <a:r>
              <a:rPr lang="en-US" dirty="0">
                <a:sym typeface="+mn-ea"/>
              </a:rPr>
              <a:t>the sound can be heard anywhere in the word. Say the following words: Chair, chicken, juice, purple, square, lunch.</a:t>
            </a:r>
            <a:endParaRPr lang="en-US" dirty="0"/>
          </a:p>
          <a:p>
            <a:r>
              <a:rPr lang="en-US" dirty="0">
                <a:sym typeface="+mn-ea"/>
              </a:rPr>
              <a:t>Students should raise their hands when they hear chair, chicken, and lunch.</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122</a:t>
            </a:fld>
            <a:endParaRPr 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Water has the /r/ sound. Have students repeat the sound and the word. Then, ask students to raise their hands when they hear /r/. Say the following</a:t>
            </a:r>
          </a:p>
          <a:p>
            <a:r>
              <a:rPr lang="en-US" dirty="0"/>
              <a:t>words: Cookie, brother, red, doll, rice, prince, water.</a:t>
            </a:r>
          </a:p>
          <a:p>
            <a:r>
              <a:rPr lang="en-US" dirty="0"/>
              <a:t>Students should raise their hands when they hear brother, red, rice, prince, and water.</a:t>
            </a:r>
          </a:p>
        </p:txBody>
      </p:sp>
      <p:sp>
        <p:nvSpPr>
          <p:cNvPr id="4" name="Slide Number Placeholder 3"/>
          <p:cNvSpPr>
            <a:spLocks noGrp="1"/>
          </p:cNvSpPr>
          <p:nvPr>
            <p:ph type="sldNum" sz="quarter" idx="5"/>
          </p:nvPr>
        </p:nvSpPr>
        <p:spPr/>
        <p:txBody>
          <a:bodyPr/>
          <a:lstStyle/>
          <a:p>
            <a:fld id="{9DEC0E4C-4EB0-4365-AF36-CEE1FBB67618}" type="slidenum">
              <a:rPr lang="en-US" smtClean="0"/>
              <a:t>123</a:t>
            </a:fld>
            <a:endParaRPr 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Water has the /r/ sound. Have students repeat the sound and the word. Then, ask students to raise their hands when they hear /r/. Say the following</a:t>
            </a:r>
          </a:p>
          <a:p>
            <a:r>
              <a:rPr lang="en-US" dirty="0"/>
              <a:t>words: Cookie, brother, red, doll, rice, prince, water.</a:t>
            </a:r>
          </a:p>
          <a:p>
            <a:r>
              <a:rPr lang="en-US" dirty="0"/>
              <a:t>Students should raise their hands when they hear brother, red, rice, prince, and water.</a:t>
            </a:r>
          </a:p>
        </p:txBody>
      </p:sp>
      <p:sp>
        <p:nvSpPr>
          <p:cNvPr id="4" name="Slide Number Placeholder 3"/>
          <p:cNvSpPr>
            <a:spLocks noGrp="1"/>
          </p:cNvSpPr>
          <p:nvPr>
            <p:ph type="sldNum" sz="quarter" idx="5"/>
          </p:nvPr>
        </p:nvSpPr>
        <p:spPr/>
        <p:txBody>
          <a:bodyPr/>
          <a:lstStyle/>
          <a:p>
            <a:fld id="{9DEC0E4C-4EB0-4365-AF36-CEE1FBB67618}" type="slidenum">
              <a:rPr lang="en-US" smtClean="0"/>
              <a:t>124</a:t>
            </a:fld>
            <a:endParaRPr 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Noodles has the /n/ sound. Have students repeat the sound and the word. Then, ask students to raise their hands when they hear /n/. Say the following</a:t>
            </a:r>
          </a:p>
          <a:p>
            <a:r>
              <a:rPr lang="en-US" dirty="0"/>
              <a:t>words: Nice, water, pen, noodles, no.</a:t>
            </a:r>
          </a:p>
          <a:p>
            <a:r>
              <a:rPr lang="en-US" dirty="0"/>
              <a:t>Students should raise their hands when they hear nice, pen, noodles, and no.</a:t>
            </a:r>
          </a:p>
        </p:txBody>
      </p:sp>
      <p:sp>
        <p:nvSpPr>
          <p:cNvPr id="4" name="Slide Number Placeholder 3"/>
          <p:cNvSpPr>
            <a:spLocks noGrp="1"/>
          </p:cNvSpPr>
          <p:nvPr>
            <p:ph type="sldNum" sz="quarter" idx="5"/>
          </p:nvPr>
        </p:nvSpPr>
        <p:spPr/>
        <p:txBody>
          <a:bodyPr/>
          <a:lstStyle/>
          <a:p>
            <a:fld id="{9DEC0E4C-4EB0-4365-AF36-CEE1FBB67618}" type="slidenum">
              <a:rPr lang="en-US" smtClean="0"/>
              <a:t>125</a:t>
            </a:fld>
            <a:endParaRPr 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Noodles has the /n/ sound. Have students repeat the sound and the word. Then, ask students to raise their hands when they hear /n/. Say the following</a:t>
            </a:r>
          </a:p>
          <a:p>
            <a:r>
              <a:rPr lang="en-US" dirty="0"/>
              <a:t>words: Nice, water, pen, noodles, no.</a:t>
            </a:r>
          </a:p>
          <a:p>
            <a:r>
              <a:rPr lang="en-US" dirty="0"/>
              <a:t>Students should raise their hands when they hear nice, pen, noodles, and no.</a:t>
            </a:r>
          </a:p>
        </p:txBody>
      </p:sp>
      <p:sp>
        <p:nvSpPr>
          <p:cNvPr id="4" name="Slide Number Placeholder 3"/>
          <p:cNvSpPr>
            <a:spLocks noGrp="1"/>
          </p:cNvSpPr>
          <p:nvPr>
            <p:ph type="sldNum" sz="quarter" idx="5"/>
          </p:nvPr>
        </p:nvSpPr>
        <p:spPr/>
        <p:txBody>
          <a:bodyPr/>
          <a:lstStyle/>
          <a:p>
            <a:fld id="{9DEC0E4C-4EB0-4365-AF36-CEE1FBB67618}" type="slidenum">
              <a:rPr lang="en-US" smtClean="0"/>
              <a:t>126</a:t>
            </a:fld>
            <a:endParaRPr 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there are students in your class with /tʃ/, /r/, or /n/ in their names, point them out. For example, say Rukia. What sounds do you hear in Rukia’s name?</a:t>
            </a:r>
          </a:p>
          <a:p>
            <a:r>
              <a:rPr lang="en-US" dirty="0"/>
              <a:t>Students should say /r/.</a:t>
            </a:r>
          </a:p>
        </p:txBody>
      </p:sp>
      <p:sp>
        <p:nvSpPr>
          <p:cNvPr id="4" name="Slide Number Placeholder 3"/>
          <p:cNvSpPr>
            <a:spLocks noGrp="1"/>
          </p:cNvSpPr>
          <p:nvPr>
            <p:ph type="sldNum" sz="quarter" idx="5"/>
          </p:nvPr>
        </p:nvSpPr>
        <p:spPr/>
        <p:txBody>
          <a:bodyPr/>
          <a:lstStyle/>
          <a:p>
            <a:fld id="{9DEC0E4C-4EB0-4365-AF36-CEE1FBB67618}" type="slidenum">
              <a:rPr lang="en-US" smtClean="0"/>
              <a:t>127</a:t>
            </a:fld>
            <a:endParaRPr 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12  Say Look at Activity 12. Look at the picture. What do you see?</a:t>
            </a:r>
          </a:p>
          <a:p>
            <a:endParaRPr lang="en-US" dirty="0"/>
          </a:p>
          <a:p>
            <a:r>
              <a:rPr lang="en-US" dirty="0"/>
              <a:t>Have students say all they can about the picture.</a:t>
            </a:r>
          </a:p>
          <a:p>
            <a:r>
              <a:rPr lang="en-US" dirty="0"/>
              <a:t>Also teach the word chopsticks.</a:t>
            </a:r>
          </a:p>
          <a:p>
            <a:r>
              <a:rPr lang="en-US" dirty="0"/>
              <a:t>Students should say The girl likes [rice].</a:t>
            </a:r>
          </a:p>
          <a:p>
            <a:endParaRPr lang="en-US" dirty="0"/>
          </a:p>
          <a:p>
            <a:r>
              <a:rPr lang="en-US" dirty="0"/>
              <a:t>Say Now let’s listen.</a:t>
            </a:r>
          </a:p>
          <a:p>
            <a:endParaRPr lang="en-US" dirty="0"/>
          </a:p>
          <a:p>
            <a:r>
              <a:rPr lang="en-US" dirty="0"/>
              <a:t>Play TR: B45 twice while students just listen.</a:t>
            </a:r>
          </a:p>
          <a:p>
            <a:endParaRPr lang="en-US" dirty="0"/>
          </a:p>
          <a:p>
            <a:r>
              <a:rPr lang="en-US" dirty="0"/>
              <a:t>Point out and pronounce words in the chant that have the target sounds.</a:t>
            </a:r>
          </a:p>
          <a:p>
            <a:endParaRPr lang="en-US" dirty="0"/>
          </a:p>
          <a:p>
            <a:r>
              <a:rPr lang="en-US" dirty="0"/>
              <a:t>Have students repeat them. Play TR: B45 a third time, and have students say the chant. Repeat it until students feel confident in saying the chant.</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128</a:t>
            </a:fld>
            <a:endParaRPr 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mini picture cards for the target sounds and use a string to make picture necklaces for each student.</a:t>
            </a:r>
          </a:p>
          <a:p>
            <a:endParaRPr lang="en-US" dirty="0"/>
          </a:p>
          <a:p>
            <a:r>
              <a:rPr lang="en-US" dirty="0"/>
              <a:t>Use a paper clip to attach each card to string, or punch holes in the top two corners of each card and pull the string through the holes.</a:t>
            </a:r>
          </a:p>
          <a:p>
            <a:endParaRPr lang="en-US" dirty="0"/>
          </a:p>
          <a:p>
            <a:r>
              <a:rPr lang="en-US" dirty="0"/>
              <a:t>Have students walk around the room, look at the pictures, and group themselves by target sound: /tʃ/, /n/, and /r/.</a:t>
            </a:r>
          </a:p>
          <a:p>
            <a:endParaRPr lang="en-US" dirty="0"/>
          </a:p>
          <a:p>
            <a:r>
              <a:rPr lang="en-US" dirty="0"/>
              <a:t>Say Stand up. Walk and look at the pictures. Find students with the same sound as you. Make a group.</a:t>
            </a:r>
          </a:p>
          <a:p>
            <a:r>
              <a:rPr lang="en-US" dirty="0"/>
              <a:t>Student should then walk around the room and find other students with pictures which have the same sound.</a:t>
            </a:r>
          </a:p>
          <a:p>
            <a:endParaRPr lang="en-US" dirty="0"/>
          </a:p>
          <a:p>
            <a:r>
              <a:rPr lang="en-US" dirty="0"/>
              <a:t>Model the activity. Put on a necklace and find other students who have the same target sound.</a:t>
            </a:r>
          </a:p>
          <a:p>
            <a:endParaRPr lang="en-US" dirty="0"/>
          </a:p>
          <a:p>
            <a:r>
              <a:rPr lang="en-US" dirty="0"/>
              <a:t>Say I have [noodles]. [Maria] has [nose]. [Ricardo] has [nine]. We are a group.</a:t>
            </a:r>
          </a:p>
          <a:p>
            <a:endParaRPr lang="en-US" dirty="0"/>
          </a:p>
          <a:p>
            <a:r>
              <a:rPr lang="en-US" dirty="0"/>
              <a:t>Make sure students pay attention to beginning, middle, and final sounds to form their groups. </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129</a:t>
            </a:fld>
            <a:endParaRPr 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the chants as a call-and-response activity. </a:t>
            </a:r>
          </a:p>
          <a:p>
            <a:r>
              <a:rPr lang="en-US" dirty="0"/>
              <a:t>Have students form two groups.</a:t>
            </a:r>
          </a:p>
          <a:p>
            <a:endParaRPr lang="en-US" dirty="0"/>
          </a:p>
          <a:p>
            <a:r>
              <a:rPr lang="en-US" dirty="0"/>
              <a:t>Group 1 chants the whole chant using I want.</a:t>
            </a:r>
          </a:p>
          <a:p>
            <a:endParaRPr lang="en-US" dirty="0"/>
          </a:p>
          <a:p>
            <a:r>
              <a:rPr lang="en-US" dirty="0"/>
              <a:t>In response, group 2 chants the whole chant using I have.</a:t>
            </a:r>
          </a:p>
          <a:p>
            <a:endParaRPr lang="en-US" dirty="0"/>
          </a:p>
          <a:p>
            <a:r>
              <a:rPr lang="en-US" dirty="0"/>
              <a:t>Finally, both groups chant the whole chant together using Let’s eat.</a:t>
            </a:r>
          </a:p>
          <a:p>
            <a:endParaRPr lang="en-US" dirty="0"/>
          </a:p>
          <a:p>
            <a:r>
              <a:rPr lang="en-US" dirty="0"/>
              <a:t>You may want students to hold up pictures of chicken, rice, and noodles as they chant.</a:t>
            </a:r>
          </a:p>
          <a:p>
            <a:r>
              <a:rPr lang="en-US" dirty="0"/>
              <a:t>On the board, write I want _____ in one section.</a:t>
            </a:r>
          </a:p>
          <a:p>
            <a:endParaRPr lang="en-US" dirty="0"/>
          </a:p>
          <a:p>
            <a:r>
              <a:rPr lang="en-US" dirty="0"/>
              <a:t>Say the chant again, using this sentence frame instead of I like _____.</a:t>
            </a:r>
          </a:p>
          <a:p>
            <a:endParaRPr lang="en-US" dirty="0"/>
          </a:p>
          <a:p>
            <a:r>
              <a:rPr lang="en-US" dirty="0"/>
              <a:t>Have students say the chant with you. Do this again</a:t>
            </a:r>
          </a:p>
          <a:p>
            <a:r>
              <a:rPr lang="en-US" dirty="0"/>
              <a:t>with I have _____ and Let’s eat _____.</a:t>
            </a:r>
          </a:p>
        </p:txBody>
      </p:sp>
      <p:sp>
        <p:nvSpPr>
          <p:cNvPr id="4" name="Slide Number Placeholder 3"/>
          <p:cNvSpPr>
            <a:spLocks noGrp="1"/>
          </p:cNvSpPr>
          <p:nvPr>
            <p:ph type="sldNum" sz="quarter" idx="5"/>
          </p:nvPr>
        </p:nvSpPr>
        <p:spPr/>
        <p:txBody>
          <a:bodyPr/>
          <a:lstStyle/>
          <a:p>
            <a:fld id="{9DEC0E4C-4EB0-4365-AF36-CEE1FBB67618}" type="slidenum">
              <a:rPr lang="en-US" smtClean="0"/>
              <a:t>130</a:t>
            </a:fld>
            <a:endParaRPr 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131</a:t>
            </a:fld>
            <a:endParaRPr 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recognize and pronounce the sounds: /tʃ/ as in chicken, /n/ as in noodles, and /r/ as in water correctly?</a:t>
            </a:r>
          </a:p>
          <a:p>
            <a:r>
              <a:rPr lang="en-US" dirty="0"/>
              <a:t>Point to words or pictures of chicken, chair, noodles, nose, rice, and robot. Have students say the words.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132</a:t>
            </a:fld>
            <a:endParaRPr 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135</a:t>
            </a:fld>
            <a:endParaRPr 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Today, we’re going to play the game Odd Man Out.</a:t>
            </a:r>
          </a:p>
          <a:p>
            <a:endParaRPr lang="en-US" dirty="0"/>
          </a:p>
          <a:p>
            <a:r>
              <a:rPr lang="en-US" dirty="0"/>
              <a:t>Prepare six envelopes, each of which contains five cut-outs or pictures.</a:t>
            </a:r>
          </a:p>
          <a:p>
            <a:endParaRPr lang="en-US" dirty="0"/>
          </a:p>
          <a:p>
            <a:r>
              <a:rPr lang="en-US" dirty="0"/>
              <a:t>Four of the images in each envelope belong to the same vocabulary group, such as toys, family, rooms in a house, food, and so on.</a:t>
            </a:r>
          </a:p>
          <a:p>
            <a:endParaRPr lang="en-US" dirty="0"/>
          </a:p>
          <a:p>
            <a:r>
              <a:rPr lang="en-US" dirty="0"/>
              <a:t>The fifth picture belongs to a different group. For example, an envelope could contain images of a doll, truck, robot, kite, and banana.</a:t>
            </a:r>
          </a:p>
          <a:p>
            <a:endParaRPr lang="en-US" dirty="0"/>
          </a:p>
          <a:p>
            <a:r>
              <a:rPr lang="en-US" dirty="0"/>
              <a:t>The “odd man out” is the banana, as all the other words are toys, and banana is a food. Each of the envelopes should contain different images and</a:t>
            </a:r>
          </a:p>
          <a:p>
            <a:r>
              <a:rPr lang="en-US" dirty="0"/>
              <a:t>categories.</a:t>
            </a:r>
          </a:p>
          <a:p>
            <a:endParaRPr lang="en-US" dirty="0"/>
          </a:p>
          <a:p>
            <a:r>
              <a:rPr lang="en-US" dirty="0"/>
              <a:t>Choose a set of five pictures to display for students. Four out of the five should belong to the same category (such as toys, food, etc.).</a:t>
            </a:r>
          </a:p>
          <a:p>
            <a:endParaRPr lang="en-US" dirty="0"/>
          </a:p>
          <a:p>
            <a:r>
              <a:rPr lang="en-US" dirty="0"/>
              <a:t>The fifth picture should belong to a different category. For example, a group of five could include pencil, eraser, noodles, pen, and crayon. Call on students to</a:t>
            </a:r>
          </a:p>
          <a:p>
            <a:r>
              <a:rPr lang="en-US" dirty="0"/>
              <a:t>pick out the picture that doesn’t belong in the same category as the others. Repeat this a few times, being sure to use different pictures each time.</a:t>
            </a:r>
          </a:p>
          <a:p>
            <a:endParaRPr lang="en-US" dirty="0"/>
          </a:p>
          <a:p>
            <a:r>
              <a:rPr lang="en-US" dirty="0"/>
              <a:t>Challenge!</a:t>
            </a:r>
          </a:p>
          <a:p>
            <a:r>
              <a:rPr lang="en-US" dirty="0"/>
              <a:t>Have students explain their choice.</a:t>
            </a:r>
          </a:p>
          <a:p>
            <a:r>
              <a:rPr lang="en-US" dirty="0"/>
              <a:t>Students should say It’s [food]. I don’t use it in school.</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136</a:t>
            </a:fld>
            <a:endParaRPr 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Today, we’re going to play the game Odd Man Out.</a:t>
            </a:r>
          </a:p>
          <a:p>
            <a:endParaRPr lang="en-US" dirty="0"/>
          </a:p>
          <a:p>
            <a:r>
              <a:rPr lang="en-US" dirty="0"/>
              <a:t>Prepare six envelopes, each of which contains five cut-outs or pictures.</a:t>
            </a:r>
          </a:p>
          <a:p>
            <a:endParaRPr lang="en-US" dirty="0"/>
          </a:p>
          <a:p>
            <a:r>
              <a:rPr lang="en-US" dirty="0"/>
              <a:t>Four of the images in each envelope belong to the same vocabulary group, such as toys, family, rooms in a house, food, and so on.</a:t>
            </a:r>
          </a:p>
          <a:p>
            <a:endParaRPr lang="en-US" dirty="0"/>
          </a:p>
          <a:p>
            <a:r>
              <a:rPr lang="en-US" dirty="0"/>
              <a:t>The fifth picture belongs to a different group. For example, an envelope could contain images of a doll, truck, robot, kite, and banana.</a:t>
            </a:r>
          </a:p>
          <a:p>
            <a:endParaRPr lang="en-US" dirty="0"/>
          </a:p>
          <a:p>
            <a:r>
              <a:rPr lang="en-US" dirty="0"/>
              <a:t>The “odd man out” is the banana, as all the other words are toys, and banana is a food. Each of the envelopes should contain different images and</a:t>
            </a:r>
          </a:p>
          <a:p>
            <a:r>
              <a:rPr lang="en-US" dirty="0"/>
              <a:t>categories.</a:t>
            </a:r>
          </a:p>
          <a:p>
            <a:endParaRPr lang="en-US" dirty="0"/>
          </a:p>
          <a:p>
            <a:r>
              <a:rPr lang="en-US" dirty="0"/>
              <a:t>Choose a set of five pictures to display for students. Four out of the five should belong to the same category (such as toys, food, etc.).</a:t>
            </a:r>
          </a:p>
          <a:p>
            <a:endParaRPr lang="en-US" dirty="0"/>
          </a:p>
          <a:p>
            <a:r>
              <a:rPr lang="en-US" dirty="0"/>
              <a:t>The fifth picture should belong to a different category. For example, a group of five could include pencil, eraser, noodles, pen, and crayon. Call on students to</a:t>
            </a:r>
          </a:p>
          <a:p>
            <a:r>
              <a:rPr lang="en-US" dirty="0"/>
              <a:t>pick out the picture that doesn’t belong in the same category as the others. Repeat this a few times, being sure to use different pictures each time.</a:t>
            </a:r>
          </a:p>
          <a:p>
            <a:endParaRPr lang="en-US" dirty="0"/>
          </a:p>
          <a:p>
            <a:r>
              <a:rPr lang="en-US" dirty="0"/>
              <a:t>Challenge!</a:t>
            </a:r>
          </a:p>
          <a:p>
            <a:r>
              <a:rPr lang="en-US" dirty="0"/>
              <a:t>Have students explain their choice.</a:t>
            </a:r>
          </a:p>
          <a:p>
            <a:r>
              <a:rPr lang="en-US" dirty="0"/>
              <a:t>Students should say It’s [food]. I don’t use it in school.</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137</a:t>
            </a:fld>
            <a:endParaRPr 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Today, we’re going to play the game Odd Man Out.</a:t>
            </a:r>
          </a:p>
          <a:p>
            <a:endParaRPr lang="en-US" dirty="0"/>
          </a:p>
          <a:p>
            <a:r>
              <a:rPr lang="en-US" dirty="0"/>
              <a:t>Prepare six envelopes, each of which contains five cut-outs or pictures.</a:t>
            </a:r>
          </a:p>
          <a:p>
            <a:endParaRPr lang="en-US" dirty="0"/>
          </a:p>
          <a:p>
            <a:r>
              <a:rPr lang="en-US" dirty="0"/>
              <a:t>Four of the images in each envelope belong to the same vocabulary group, such as toys, family, rooms in a house, food, and so on.</a:t>
            </a:r>
          </a:p>
          <a:p>
            <a:endParaRPr lang="en-US" dirty="0"/>
          </a:p>
          <a:p>
            <a:r>
              <a:rPr lang="en-US" dirty="0"/>
              <a:t>The fifth picture belongs to a different group. For example, an envelope could contain images of a doll, truck, robot, kite, and banana.</a:t>
            </a:r>
          </a:p>
          <a:p>
            <a:endParaRPr lang="en-US" dirty="0"/>
          </a:p>
          <a:p>
            <a:r>
              <a:rPr lang="en-US" dirty="0"/>
              <a:t>The “odd man out” is the banana, as all the other words are toys, and banana is a food. Each of the envelopes should contain different images and</a:t>
            </a:r>
          </a:p>
          <a:p>
            <a:r>
              <a:rPr lang="en-US" dirty="0"/>
              <a:t>categories.</a:t>
            </a:r>
          </a:p>
          <a:p>
            <a:endParaRPr lang="en-US" dirty="0"/>
          </a:p>
          <a:p>
            <a:r>
              <a:rPr lang="en-US" dirty="0"/>
              <a:t>Choose a set of five pictures to display for students. Four out of the five should belong to the same category (such as toys, food, etc.).</a:t>
            </a:r>
          </a:p>
          <a:p>
            <a:endParaRPr lang="en-US" dirty="0"/>
          </a:p>
          <a:p>
            <a:r>
              <a:rPr lang="en-US" dirty="0"/>
              <a:t>The fifth picture should belong to a different category. For example, a group of five could include pencil, eraser, noodles, pen, and crayon. Call on students to</a:t>
            </a:r>
          </a:p>
          <a:p>
            <a:r>
              <a:rPr lang="en-US" dirty="0"/>
              <a:t>pick out the picture that doesn’t belong in the same category as the others. Repeat this a few times, being sure to use different pictures each time.</a:t>
            </a:r>
          </a:p>
          <a:p>
            <a:endParaRPr lang="en-US" dirty="0"/>
          </a:p>
          <a:p>
            <a:r>
              <a:rPr lang="en-US" dirty="0"/>
              <a:t>Challenge!</a:t>
            </a:r>
          </a:p>
          <a:p>
            <a:r>
              <a:rPr lang="en-US" dirty="0"/>
              <a:t>Have students explain their choice.</a:t>
            </a:r>
          </a:p>
          <a:p>
            <a:r>
              <a:rPr lang="en-US" dirty="0"/>
              <a:t>Students should say It’s [food]. I don’t use it in school.</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138</a:t>
            </a:fld>
            <a:endParaRPr lang="en-US"/>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Today, we’re going to play the game Odd Man Out.</a:t>
            </a:r>
          </a:p>
          <a:p>
            <a:endParaRPr lang="en-US" dirty="0"/>
          </a:p>
          <a:p>
            <a:r>
              <a:rPr lang="en-US" dirty="0"/>
              <a:t>Prepare six envelopes, each of which contains five cut-outs or pictures.</a:t>
            </a:r>
          </a:p>
          <a:p>
            <a:endParaRPr lang="en-US" dirty="0"/>
          </a:p>
          <a:p>
            <a:r>
              <a:rPr lang="en-US" dirty="0"/>
              <a:t>Four of the images in each envelope belong to the same vocabulary group, such as toys, family, rooms in a house, food, and so on.</a:t>
            </a:r>
          </a:p>
          <a:p>
            <a:endParaRPr lang="en-US" dirty="0"/>
          </a:p>
          <a:p>
            <a:r>
              <a:rPr lang="en-US" dirty="0"/>
              <a:t>The fifth picture belongs to a different group. For example, an envelope could contain images of a doll, truck, robot, kite, and banana.</a:t>
            </a:r>
          </a:p>
          <a:p>
            <a:endParaRPr lang="en-US" dirty="0"/>
          </a:p>
          <a:p>
            <a:r>
              <a:rPr lang="en-US" dirty="0"/>
              <a:t>The “odd man out” is the banana, as all the other words are toys, and banana is a food. Each of the envelopes should contain different images and</a:t>
            </a:r>
          </a:p>
          <a:p>
            <a:r>
              <a:rPr lang="en-US" dirty="0"/>
              <a:t>categories.</a:t>
            </a:r>
          </a:p>
          <a:p>
            <a:endParaRPr lang="en-US" dirty="0"/>
          </a:p>
          <a:p>
            <a:r>
              <a:rPr lang="en-US" dirty="0"/>
              <a:t>Choose a set of five pictures to display for students. Four out of the five should belong to the same category (such as toys, food, etc.).</a:t>
            </a:r>
          </a:p>
          <a:p>
            <a:endParaRPr lang="en-US" dirty="0"/>
          </a:p>
          <a:p>
            <a:r>
              <a:rPr lang="en-US" dirty="0"/>
              <a:t>The fifth picture should belong to a different category. For example, a group of five could include pencil, eraser, noodles, pen, and crayon. Call on students to</a:t>
            </a:r>
          </a:p>
          <a:p>
            <a:r>
              <a:rPr lang="en-US" dirty="0"/>
              <a:t>pick out the picture that doesn’t belong in the same category as the others. Repeat this a few times, being sure to use different pictures each time.</a:t>
            </a:r>
          </a:p>
          <a:p>
            <a:endParaRPr lang="en-US" dirty="0"/>
          </a:p>
          <a:p>
            <a:r>
              <a:rPr lang="en-US" dirty="0"/>
              <a:t>Challenge!</a:t>
            </a:r>
          </a:p>
          <a:p>
            <a:r>
              <a:rPr lang="en-US" dirty="0"/>
              <a:t>Have students explain their choice.</a:t>
            </a:r>
          </a:p>
          <a:p>
            <a:r>
              <a:rPr lang="en-US" dirty="0"/>
              <a:t>Students should say It’s [food]. I don’t use it in school.</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139</a:t>
            </a:fld>
            <a:endParaRPr lang="en-US"/>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Today, we’re going to play the game Odd Man Out.</a:t>
            </a:r>
          </a:p>
          <a:p>
            <a:endParaRPr lang="en-US" dirty="0"/>
          </a:p>
          <a:p>
            <a:r>
              <a:rPr lang="en-US" dirty="0"/>
              <a:t>Prepare six envelopes, each of which contains five cut-outs or pictures.</a:t>
            </a:r>
          </a:p>
          <a:p>
            <a:endParaRPr lang="en-US" dirty="0"/>
          </a:p>
          <a:p>
            <a:r>
              <a:rPr lang="en-US" dirty="0"/>
              <a:t>Four of the images in each envelope belong to the same vocabulary group, such as toys, family, rooms in a house, food, and so on.</a:t>
            </a:r>
          </a:p>
          <a:p>
            <a:endParaRPr lang="en-US" dirty="0"/>
          </a:p>
          <a:p>
            <a:r>
              <a:rPr lang="en-US" dirty="0"/>
              <a:t>The fifth picture belongs to a different group. For example, an envelope could contain images of a doll, truck, robot, kite, and banana.</a:t>
            </a:r>
          </a:p>
          <a:p>
            <a:endParaRPr lang="en-US" dirty="0"/>
          </a:p>
          <a:p>
            <a:r>
              <a:rPr lang="en-US" dirty="0"/>
              <a:t>The “odd man out” is the banana, as all the other words are toys, and banana is a food. Each of the envelopes should contain different images and</a:t>
            </a:r>
          </a:p>
          <a:p>
            <a:r>
              <a:rPr lang="en-US" dirty="0"/>
              <a:t>categories.</a:t>
            </a:r>
          </a:p>
          <a:p>
            <a:endParaRPr lang="en-US" dirty="0"/>
          </a:p>
          <a:p>
            <a:r>
              <a:rPr lang="en-US" dirty="0"/>
              <a:t>Choose a set of five pictures to display for students. Four out of the five should belong to the same category (such as toys, food, etc.).</a:t>
            </a:r>
          </a:p>
          <a:p>
            <a:endParaRPr lang="en-US" dirty="0"/>
          </a:p>
          <a:p>
            <a:r>
              <a:rPr lang="en-US" dirty="0"/>
              <a:t>The fifth picture should belong to a different category. For example, a group of five could include pencil, eraser, noodles, pen, and crayon. Call on students to</a:t>
            </a:r>
          </a:p>
          <a:p>
            <a:r>
              <a:rPr lang="en-US" dirty="0"/>
              <a:t>pick out the picture that doesn’t belong in the same category as the others. Repeat this a few times, being sure to use different pictures each time.</a:t>
            </a:r>
          </a:p>
          <a:p>
            <a:endParaRPr lang="en-US" dirty="0"/>
          </a:p>
          <a:p>
            <a:r>
              <a:rPr lang="en-US" dirty="0"/>
              <a:t>Challenge!</a:t>
            </a:r>
          </a:p>
          <a:p>
            <a:r>
              <a:rPr lang="en-US" dirty="0"/>
              <a:t>Have students explain their choice.</a:t>
            </a:r>
          </a:p>
          <a:p>
            <a:r>
              <a:rPr lang="en-US" dirty="0"/>
              <a:t>Students should say It’s [food]. I don’t use it in school.</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140</a:t>
            </a:fld>
            <a:endParaRPr lang="en-US"/>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Today, we’re going to play the game Odd Man Out.</a:t>
            </a:r>
          </a:p>
          <a:p>
            <a:endParaRPr lang="en-US" dirty="0"/>
          </a:p>
          <a:p>
            <a:r>
              <a:rPr lang="en-US" dirty="0"/>
              <a:t>Prepare six envelopes, each of which contains five cut-outs or pictures.</a:t>
            </a:r>
          </a:p>
          <a:p>
            <a:endParaRPr lang="en-US" dirty="0"/>
          </a:p>
          <a:p>
            <a:r>
              <a:rPr lang="en-US" dirty="0"/>
              <a:t>Four of the images in each envelope belong to the same vocabulary group, such as toys, family, rooms in a house, food, and so on.</a:t>
            </a:r>
          </a:p>
          <a:p>
            <a:endParaRPr lang="en-US" dirty="0"/>
          </a:p>
          <a:p>
            <a:r>
              <a:rPr lang="en-US" dirty="0"/>
              <a:t>The fifth picture belongs to a different group. For example, an envelope could contain images of a doll, truck, robot, kite, and banana.</a:t>
            </a:r>
          </a:p>
          <a:p>
            <a:endParaRPr lang="en-US" dirty="0"/>
          </a:p>
          <a:p>
            <a:r>
              <a:rPr lang="en-US" dirty="0"/>
              <a:t>The “odd man out” is the banana, as all the other words are toys, and banana is a food. Each of the envelopes should contain different images and</a:t>
            </a:r>
          </a:p>
          <a:p>
            <a:r>
              <a:rPr lang="en-US" dirty="0"/>
              <a:t>categories.</a:t>
            </a:r>
          </a:p>
          <a:p>
            <a:endParaRPr lang="en-US" dirty="0"/>
          </a:p>
          <a:p>
            <a:r>
              <a:rPr lang="en-US" dirty="0"/>
              <a:t>Choose a set of five pictures to display for students. Four out of the five should belong to the same category (such as toys, food, etc.).</a:t>
            </a:r>
          </a:p>
          <a:p>
            <a:endParaRPr lang="en-US" dirty="0"/>
          </a:p>
          <a:p>
            <a:r>
              <a:rPr lang="en-US" dirty="0"/>
              <a:t>The fifth picture should belong to a different category. For example, a group of five could include pencil, eraser, noodles, pen, and crayon. Call on students to</a:t>
            </a:r>
          </a:p>
          <a:p>
            <a:r>
              <a:rPr lang="en-US" dirty="0"/>
              <a:t>pick out the picture that doesn’t belong in the same category as the others. Repeat this a few times, being sure to use different pictures each time.</a:t>
            </a:r>
          </a:p>
          <a:p>
            <a:endParaRPr lang="en-US" dirty="0"/>
          </a:p>
          <a:p>
            <a:r>
              <a:rPr lang="en-US" dirty="0"/>
              <a:t>Challenge!</a:t>
            </a:r>
          </a:p>
          <a:p>
            <a:r>
              <a:rPr lang="en-US" dirty="0"/>
              <a:t>Have students explain their choice.</a:t>
            </a:r>
          </a:p>
          <a:p>
            <a:r>
              <a:rPr lang="en-US" dirty="0"/>
              <a:t>Students should say It’s [food]. I don’t use it in school.</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141</a:t>
            </a:fld>
            <a:endParaRPr lang="en-US"/>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a blanket or tablecloth. Hold up a picnic basket. Hold up real or plastic food items.</a:t>
            </a:r>
          </a:p>
          <a:p>
            <a:endParaRPr lang="en-US" dirty="0"/>
          </a:p>
          <a:p>
            <a:r>
              <a:rPr lang="en-US" dirty="0"/>
              <a:t>Say Let’s have a picnic!</a:t>
            </a:r>
          </a:p>
          <a:p>
            <a:endParaRPr lang="en-US" dirty="0"/>
          </a:p>
          <a:p>
            <a:r>
              <a:rPr lang="en-US" dirty="0"/>
              <a:t>Put the blanket or tablecloth on a desk, a table, or the floor. Open the picnic basket and take out the food.</a:t>
            </a:r>
          </a:p>
          <a:p>
            <a:endParaRPr lang="en-US" dirty="0"/>
          </a:p>
          <a:p>
            <a:r>
              <a:rPr lang="en-US" dirty="0"/>
              <a:t>Have students say the words for any foods they know.</a:t>
            </a:r>
          </a:p>
          <a:p>
            <a:r>
              <a:rPr lang="en-US" dirty="0"/>
              <a:t>Students should say [Bananas].</a:t>
            </a:r>
          </a:p>
          <a:p>
            <a:endParaRPr lang="en-US" dirty="0"/>
          </a:p>
          <a:p>
            <a:r>
              <a:rPr lang="en-US" dirty="0"/>
              <a:t>Say Time to eat!</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142</a:t>
            </a:fld>
            <a:endParaRPr lang="en-US"/>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Say Let’s read about a picnic.</a:t>
            </a:r>
          </a:p>
          <a:p>
            <a:endParaRPr lang="en-US" dirty="0"/>
          </a:p>
          <a:p>
            <a:r>
              <a:rPr lang="en-US" dirty="0"/>
              <a:t>Have students open their books to p. 21. Encourage them to say everything they can about the illustrations by asking questions. For example, ask What’s this? What colors do you see? How many [ants]?</a:t>
            </a:r>
          </a:p>
          <a:p>
            <a:r>
              <a:rPr lang="en-US" dirty="0"/>
              <a:t>Students should say [Bananas/Yellow bananas/Four ants].</a:t>
            </a:r>
          </a:p>
          <a:p>
            <a:endParaRPr lang="en-US" dirty="0"/>
          </a:p>
          <a:p>
            <a:r>
              <a:rPr lang="en-US" dirty="0"/>
              <a:t>Teach the word apples.</a:t>
            </a:r>
          </a:p>
          <a:p>
            <a:endParaRPr lang="en-US" dirty="0"/>
          </a:p>
          <a:p>
            <a:r>
              <a:rPr lang="en-US" dirty="0"/>
              <a:t>Have students listen as you play TR: B46 or read the story once.</a:t>
            </a:r>
          </a:p>
          <a:p>
            <a:endParaRPr lang="en-US" dirty="0"/>
          </a:p>
          <a:p>
            <a:r>
              <a:rPr lang="en-US" dirty="0"/>
              <a:t>Point to the pictures and use gestures to help with meaning.</a:t>
            </a:r>
          </a:p>
        </p:txBody>
      </p:sp>
      <p:sp>
        <p:nvSpPr>
          <p:cNvPr id="4" name="Slide Number Placeholder 3"/>
          <p:cNvSpPr>
            <a:spLocks noGrp="1"/>
          </p:cNvSpPr>
          <p:nvPr>
            <p:ph type="sldNum" sz="quarter" idx="5"/>
          </p:nvPr>
        </p:nvSpPr>
        <p:spPr/>
        <p:txBody>
          <a:bodyPr/>
          <a:lstStyle/>
          <a:p>
            <a:fld id="{9DEC0E4C-4EB0-4365-AF36-CEE1FBB67618}" type="slidenum">
              <a:rPr lang="en-US" smtClean="0"/>
              <a:t>143</a:t>
            </a:fld>
            <a:endParaRPr lang="en-US"/>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Say Let’s read about a picnic.</a:t>
            </a:r>
          </a:p>
          <a:p>
            <a:endParaRPr lang="en-US" dirty="0"/>
          </a:p>
          <a:p>
            <a:r>
              <a:rPr lang="en-US" dirty="0"/>
              <a:t>Have students open their books to p. 21. Encourage them to say everything they can about the illustrations by asking questions. For example, ask What’s this? What colors do you see? How many [ants]?</a:t>
            </a:r>
          </a:p>
          <a:p>
            <a:r>
              <a:rPr lang="en-US" dirty="0"/>
              <a:t>Students should say [Bananas/Yellow bananas/Four ants].</a:t>
            </a:r>
          </a:p>
          <a:p>
            <a:endParaRPr lang="en-US" dirty="0"/>
          </a:p>
          <a:p>
            <a:r>
              <a:rPr lang="en-US" dirty="0"/>
              <a:t>Teach the word apples.</a:t>
            </a:r>
          </a:p>
          <a:p>
            <a:endParaRPr lang="en-US" dirty="0"/>
          </a:p>
          <a:p>
            <a:r>
              <a:rPr lang="en-US" dirty="0"/>
              <a:t>Have students listen as you play TR: B46 or read the story once.</a:t>
            </a:r>
          </a:p>
          <a:p>
            <a:endParaRPr lang="en-US" dirty="0"/>
          </a:p>
          <a:p>
            <a:r>
              <a:rPr lang="en-US" dirty="0"/>
              <a:t>Point to the pictures and use gestures to help with meaning.</a:t>
            </a:r>
          </a:p>
        </p:txBody>
      </p:sp>
      <p:sp>
        <p:nvSpPr>
          <p:cNvPr id="4" name="Slide Number Placeholder 3"/>
          <p:cNvSpPr>
            <a:spLocks noGrp="1"/>
          </p:cNvSpPr>
          <p:nvPr>
            <p:ph type="sldNum" sz="quarter" idx="5"/>
          </p:nvPr>
        </p:nvSpPr>
        <p:spPr/>
        <p:txBody>
          <a:bodyPr/>
          <a:lstStyle/>
          <a:p>
            <a:fld id="{9DEC0E4C-4EB0-4365-AF36-CEE1FBB67618}" type="slidenum">
              <a:rPr lang="en-US" smtClean="0"/>
              <a:t>144</a:t>
            </a:fld>
            <a:endParaRPr lang="en-US"/>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Say Let’s read about a picnic.</a:t>
            </a:r>
          </a:p>
          <a:p>
            <a:endParaRPr lang="en-US" dirty="0"/>
          </a:p>
          <a:p>
            <a:r>
              <a:rPr lang="en-US" dirty="0"/>
              <a:t>Have students open their books to p. 21. Encourage them to say everything they can about the illustrations by asking questions. For example, ask What’s this? What colors do you see? How many [ants]?</a:t>
            </a:r>
          </a:p>
          <a:p>
            <a:r>
              <a:rPr lang="en-US" dirty="0"/>
              <a:t>Students should say [Bananas/Yellow bananas/Four ants].</a:t>
            </a:r>
          </a:p>
          <a:p>
            <a:endParaRPr lang="en-US" dirty="0"/>
          </a:p>
          <a:p>
            <a:r>
              <a:rPr lang="en-US" dirty="0"/>
              <a:t>Teach the word apples.</a:t>
            </a:r>
          </a:p>
          <a:p>
            <a:endParaRPr lang="en-US" dirty="0"/>
          </a:p>
          <a:p>
            <a:r>
              <a:rPr lang="en-US" dirty="0"/>
              <a:t>Have students listen as you play TR: B46 or read the story once.</a:t>
            </a:r>
          </a:p>
          <a:p>
            <a:endParaRPr lang="en-US" dirty="0"/>
          </a:p>
          <a:p>
            <a:r>
              <a:rPr lang="en-US" dirty="0"/>
              <a:t>Point to the pictures and use gestures to help with meaning.</a:t>
            </a:r>
          </a:p>
        </p:txBody>
      </p:sp>
      <p:sp>
        <p:nvSpPr>
          <p:cNvPr id="4" name="Slide Number Placeholder 3"/>
          <p:cNvSpPr>
            <a:spLocks noGrp="1"/>
          </p:cNvSpPr>
          <p:nvPr>
            <p:ph type="sldNum" sz="quarter" idx="5"/>
          </p:nvPr>
        </p:nvSpPr>
        <p:spPr/>
        <p:txBody>
          <a:bodyPr/>
          <a:lstStyle/>
          <a:p>
            <a:fld id="{9DEC0E4C-4EB0-4365-AF36-CEE1FBB67618}" type="slidenum">
              <a:rPr lang="en-US" smtClean="0"/>
              <a:t>145</a:t>
            </a:fld>
            <a:endParaRPr lang="en-US"/>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TR: B46 or read the story a second time.</a:t>
            </a:r>
          </a:p>
          <a:p>
            <a:endParaRPr lang="en-US" dirty="0"/>
          </a:p>
          <a:p>
            <a:r>
              <a:rPr lang="en-US" dirty="0"/>
              <a:t>Encourage students to point to pictures and use gestures as you read. Allow them to ask questions and make comments on the story.</a:t>
            </a:r>
          </a:p>
          <a:p>
            <a:endParaRPr lang="en-US" dirty="0"/>
          </a:p>
          <a:p>
            <a:r>
              <a:rPr lang="en-US" dirty="0"/>
              <a:t>Play TR: B46 or read the story a third time. This time, play the audio or read aloud one sentence at a time.</a:t>
            </a:r>
          </a:p>
          <a:p>
            <a:endParaRPr lang="en-US" dirty="0"/>
          </a:p>
          <a:p>
            <a:r>
              <a:rPr lang="en-US" dirty="0"/>
              <a:t>Have the students repeat each sentence after you as they track the print in the story with their fingers.</a:t>
            </a:r>
          </a:p>
          <a:p>
            <a:endParaRPr lang="en-US" dirty="0"/>
          </a:p>
          <a:p>
            <a:r>
              <a:rPr lang="en-US" dirty="0"/>
              <a:t>Pay attention to stress, rhythm, and intonation as you read.</a:t>
            </a:r>
          </a:p>
          <a:p>
            <a:endParaRPr lang="en-US" dirty="0"/>
          </a:p>
          <a:p>
            <a:r>
              <a:rPr lang="en-US" dirty="0"/>
              <a:t>Divide students into four groups. Have each group read the text from each panel.</a:t>
            </a:r>
          </a:p>
          <a:p>
            <a:endParaRPr lang="en-US" dirty="0"/>
          </a:p>
          <a:p>
            <a:r>
              <a:rPr lang="en-US" dirty="0"/>
              <a:t>If time permits, rotate the reading so that all groups get to read the text from all panels.</a:t>
            </a:r>
          </a:p>
          <a:p>
            <a:endParaRPr lang="en-US" dirty="0"/>
          </a:p>
          <a:p>
            <a:r>
              <a:rPr lang="en-US" dirty="0"/>
              <a:t>Alternatively, have volunteers act out the story.</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146</a:t>
            </a:fld>
            <a:endParaRPr lang="en-US"/>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14  Say I like the story! Hold up your book and point to the happy face.</a:t>
            </a:r>
          </a:p>
          <a:p>
            <a:r>
              <a:rPr lang="en-US" dirty="0"/>
              <a:t>Say I like the story. I circle the happy face. Model circling the happy face.</a:t>
            </a:r>
          </a:p>
          <a:p>
            <a:endParaRPr lang="en-US" dirty="0"/>
          </a:p>
          <a:p>
            <a:r>
              <a:rPr lang="en-US" dirty="0"/>
              <a:t>Gesture towards the students and ask Do you like the story? Have students choose a face and circle it.</a:t>
            </a:r>
          </a:p>
          <a:p>
            <a:endParaRPr lang="en-US" dirty="0"/>
          </a:p>
          <a:p>
            <a:r>
              <a:rPr lang="en-US" dirty="0"/>
              <a:t>Say Think about our other stories in Grade 1 and Unit 1. Think about this story.</a:t>
            </a:r>
          </a:p>
          <a:p>
            <a:endParaRPr lang="en-US" dirty="0"/>
          </a:p>
          <a:p>
            <a:r>
              <a:rPr lang="en-US" dirty="0"/>
              <a:t>Ask Which story is your favorite? Ask your partner.</a:t>
            </a:r>
          </a:p>
          <a:p>
            <a:r>
              <a:rPr lang="en-US" dirty="0"/>
              <a:t>Students should tell their partners what their favorite stories are.</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147</a:t>
            </a:fld>
            <a:endParaRPr lang="en-US"/>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take out crayons and paper. Ask What do you want at your picnic? Draw.</a:t>
            </a:r>
          </a:p>
          <a:p>
            <a:r>
              <a:rPr lang="en-US" dirty="0"/>
              <a:t>Students should draw the foods they would want to eat at their own picnic.</a:t>
            </a:r>
          </a:p>
          <a:p>
            <a:endParaRPr lang="en-US" dirty="0"/>
          </a:p>
          <a:p>
            <a:r>
              <a:rPr lang="en-US" dirty="0"/>
              <a:t>If you see students drawing foods that aren’t from the unit, provide additional vocabulary to them.</a:t>
            </a:r>
          </a:p>
          <a:p>
            <a:endParaRPr lang="en-US" dirty="0"/>
          </a:p>
          <a:p>
            <a:r>
              <a:rPr lang="en-US" dirty="0"/>
              <a:t>When students finish, have them share their pictures in small groups.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148</a:t>
            </a:fld>
            <a:endParaRPr lang="en-US"/>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Now we know about picnics and picnic food.</a:t>
            </a:r>
          </a:p>
          <a:p>
            <a:endParaRPr lang="en-US" dirty="0"/>
          </a:p>
          <a:p>
            <a:r>
              <a:rPr lang="en-US" dirty="0"/>
              <a:t>Ask What foods are at a picnic? Do you like picnics?</a:t>
            </a:r>
          </a:p>
          <a:p>
            <a:r>
              <a:rPr lang="en-US" dirty="0"/>
              <a:t>Students should say [Bananas. Yes].</a:t>
            </a:r>
          </a:p>
        </p:txBody>
      </p:sp>
      <p:sp>
        <p:nvSpPr>
          <p:cNvPr id="4" name="Slide Number Placeholder 3"/>
          <p:cNvSpPr>
            <a:spLocks noGrp="1"/>
          </p:cNvSpPr>
          <p:nvPr>
            <p:ph type="sldNum" sz="quarter" idx="5"/>
          </p:nvPr>
        </p:nvSpPr>
        <p:spPr/>
        <p:txBody>
          <a:bodyPr/>
          <a:lstStyle/>
          <a:p>
            <a:fld id="{9DEC0E4C-4EB0-4365-AF36-CEE1FBB67618}" type="slidenum">
              <a:rPr lang="en-US" smtClean="0"/>
              <a:t>149</a:t>
            </a:fld>
            <a:endParaRPr lang="en-US"/>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Say </a:t>
            </a:r>
            <a:r>
              <a:rPr lang="en-US" sz="1200" b="0" i="1" u="none" strike="noStrike" kern="1200" dirty="0">
                <a:solidFill>
                  <a:schemeClr val="tx1"/>
                </a:solidFill>
                <a:effectLst/>
                <a:latin typeface="+mn-lt"/>
                <a:ea typeface="+mn-ea"/>
                <a:cs typeface="+mn-cs"/>
              </a:rPr>
              <a:t>Good job today class. Now let’s chant.</a:t>
            </a:r>
            <a:r>
              <a:rPr lang="en-US" sz="1200" b="0" i="0" u="none" strike="noStrike" kern="1200" dirty="0">
                <a:solidFill>
                  <a:schemeClr val="tx1"/>
                </a:solidFill>
                <a:effectLst/>
                <a:latin typeface="+mn-lt"/>
                <a:ea typeface="+mn-ea"/>
                <a:cs typeface="+mn-cs"/>
              </a:rPr>
              <a:t> </a:t>
            </a:r>
            <a:endParaRPr lang="en-US" b="0" dirty="0">
              <a:effectLst/>
            </a:endParaRPr>
          </a:p>
          <a:p>
            <a:r>
              <a:rPr lang="en-US" sz="1200" b="0" i="0" u="none" strike="noStrike" kern="1200" dirty="0">
                <a:solidFill>
                  <a:schemeClr val="tx1"/>
                </a:solidFill>
                <a:effectLst/>
                <a:latin typeface="+mn-lt"/>
                <a:ea typeface="+mn-ea"/>
                <a:cs typeface="+mn-cs"/>
              </a:rPr>
              <a:t>Lead the class in the</a:t>
            </a:r>
            <a:r>
              <a:rPr lang="en-US" sz="1200" b="0" i="1" u="none" strike="noStrike" kern="1200" dirty="0">
                <a:solidFill>
                  <a:schemeClr val="tx1"/>
                </a:solidFill>
                <a:effectLst/>
                <a:latin typeface="+mn-lt"/>
                <a:ea typeface="+mn-ea"/>
                <a:cs typeface="+mn-cs"/>
              </a:rPr>
              <a:t> Goodbye</a:t>
            </a:r>
            <a:r>
              <a:rPr lang="en-US" sz="1200" b="0" i="0" u="none" strike="noStrike" kern="1200" dirty="0">
                <a:solidFill>
                  <a:schemeClr val="tx1"/>
                </a:solidFill>
                <a:effectLst/>
                <a:latin typeface="+mn-lt"/>
                <a:ea typeface="+mn-ea"/>
                <a:cs typeface="+mn-cs"/>
              </a:rPr>
              <a:t> chant.</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150</a:t>
            </a:fld>
            <a:endParaRPr lang="en-US"/>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listen to and understand a story?</a:t>
            </a:r>
          </a:p>
          <a:p>
            <a:endParaRPr lang="en-US" dirty="0"/>
          </a:p>
          <a:p>
            <a:r>
              <a:rPr lang="en-US" dirty="0"/>
              <a:t>Read aloud A Picnic. Then ask What do they like? (apples, bananas, bread, cookies).</a:t>
            </a:r>
          </a:p>
          <a:p>
            <a:endParaRPr lang="en-US" dirty="0"/>
          </a:p>
          <a:p>
            <a:r>
              <a:rPr lang="en-US" dirty="0"/>
              <a:t>Can students also recognize target vocabulary in context?</a:t>
            </a:r>
          </a:p>
          <a:p>
            <a:endParaRPr lang="en-US" dirty="0"/>
          </a:p>
          <a:p>
            <a:r>
              <a:rPr lang="en-US" dirty="0"/>
              <a:t>Say each of the Unit 2 vocabulary words, and have students raise their hands when they hear a word that was included in the text or illustrations in the story (bananas, bread, cookies, orange juice, chicken).</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151</a:t>
            </a:fld>
            <a:endParaRPr lang="en-US"/>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DEC0E4C-4EB0-4365-AF36-CEE1FBB676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39AB13-0E19-4384-8FC4-560DA9652DE5}" type="datetimeFigureOut">
              <a:rPr lang="en-US" smtClean="0"/>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39AB13-0E19-4384-8FC4-560DA9652DE5}" type="datetimeFigureOut">
              <a:rPr lang="en-US" smtClean="0"/>
              <a:t>10/5/2022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39AB13-0E19-4384-8FC4-560DA9652DE5}" type="datetimeFigureOut">
              <a:rPr lang="en-US" smtClean="0"/>
              <a:t>10/5/2022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39AB13-0E19-4384-8FC4-560DA9652DE5}" type="datetimeFigureOut">
              <a:rPr lang="en-US" smtClean="0"/>
              <a:t>10/5/2022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39AB13-0E19-4384-8FC4-560DA9652DE5}" type="datetimeFigureOut">
              <a:rPr lang="en-US" smtClean="0"/>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39AB13-0E19-4384-8FC4-560DA9652DE5}" type="datetimeFigureOut">
              <a:rPr lang="en-US" smtClean="0"/>
              <a:t>10/5/2022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39AB13-0E19-4384-8FC4-560DA9652DE5}" type="datetimeFigureOut">
              <a:rPr lang="en-US" smtClean="0"/>
              <a:t>10/5/2022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CD383A-A47C-4898-A593-72560BCC3923}"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accent1"/>
        </a:solidFill>
        <a:effectLst/>
      </p:bgPr>
    </p:bg>
    <p:spTree>
      <p:nvGrpSpPr>
        <p:cNvPr id="1" name="Shape 38"/>
        <p:cNvGrpSpPr/>
        <p:nvPr/>
      </p:nvGrpSpPr>
      <p:grpSpPr>
        <a:xfrm>
          <a:off x="0" y="0"/>
          <a:ext cx="0" cy="0"/>
          <a:chOff x="0" y="0"/>
          <a:chExt cx="0" cy="0"/>
        </a:xfrm>
      </p:grpSpPr>
      <p:sp>
        <p:nvSpPr>
          <p:cNvPr id="39" name="Google Shape;39;p9"/>
          <p:cNvSpPr/>
          <p:nvPr/>
        </p:nvSpPr>
        <p:spPr>
          <a:xfrm>
            <a:off x="1265667" y="962133"/>
            <a:ext cx="7086000" cy="4206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 name="Google Shape;40;p9"/>
          <p:cNvSpPr txBox="1">
            <a:spLocks noGrp="1"/>
          </p:cNvSpPr>
          <p:nvPr>
            <p:ph type="title"/>
          </p:nvPr>
        </p:nvSpPr>
        <p:spPr>
          <a:xfrm>
            <a:off x="1881548" y="1570979"/>
            <a:ext cx="5853200" cy="119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6000">
                <a:solidFill>
                  <a:schemeClr val="accent1"/>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p>
        </p:txBody>
      </p:sp>
      <p:sp>
        <p:nvSpPr>
          <p:cNvPr id="41" name="Google Shape;41;p9"/>
          <p:cNvSpPr txBox="1">
            <a:spLocks noGrp="1"/>
          </p:cNvSpPr>
          <p:nvPr>
            <p:ph type="subTitle" idx="1"/>
          </p:nvPr>
        </p:nvSpPr>
        <p:spPr>
          <a:xfrm>
            <a:off x="1881941" y="2765469"/>
            <a:ext cx="5853200" cy="17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5"/>
            </a:lvl1pPr>
            <a:lvl2pPr lvl="1" algn="ctr" rtl="0">
              <a:lnSpc>
                <a:spcPct val="100000"/>
              </a:lnSpc>
              <a:spcBef>
                <a:spcPts val="2135"/>
              </a:spcBef>
              <a:spcAft>
                <a:spcPts val="0"/>
              </a:spcAft>
              <a:buSzPts val="1400"/>
              <a:buNone/>
              <a:defRPr/>
            </a:lvl2pPr>
            <a:lvl3pPr lvl="2" algn="ctr" rtl="0">
              <a:lnSpc>
                <a:spcPct val="100000"/>
              </a:lnSpc>
              <a:spcBef>
                <a:spcPts val="2135"/>
              </a:spcBef>
              <a:spcAft>
                <a:spcPts val="0"/>
              </a:spcAft>
              <a:buSzPts val="1400"/>
              <a:buNone/>
              <a:defRPr/>
            </a:lvl3pPr>
            <a:lvl4pPr lvl="3" algn="ctr" rtl="0">
              <a:lnSpc>
                <a:spcPct val="100000"/>
              </a:lnSpc>
              <a:spcBef>
                <a:spcPts val="2135"/>
              </a:spcBef>
              <a:spcAft>
                <a:spcPts val="0"/>
              </a:spcAft>
              <a:buSzPts val="1400"/>
              <a:buNone/>
              <a:defRPr/>
            </a:lvl4pPr>
            <a:lvl5pPr lvl="4" algn="ctr" rtl="0">
              <a:lnSpc>
                <a:spcPct val="100000"/>
              </a:lnSpc>
              <a:spcBef>
                <a:spcPts val="2135"/>
              </a:spcBef>
              <a:spcAft>
                <a:spcPts val="0"/>
              </a:spcAft>
              <a:buSzPts val="1400"/>
              <a:buNone/>
              <a:defRPr/>
            </a:lvl5pPr>
            <a:lvl6pPr lvl="5" algn="ctr" rtl="0">
              <a:lnSpc>
                <a:spcPct val="100000"/>
              </a:lnSpc>
              <a:spcBef>
                <a:spcPts val="2135"/>
              </a:spcBef>
              <a:spcAft>
                <a:spcPts val="0"/>
              </a:spcAft>
              <a:buSzPts val="1400"/>
              <a:buNone/>
              <a:defRPr/>
            </a:lvl6pPr>
            <a:lvl7pPr lvl="6" algn="ctr" rtl="0">
              <a:lnSpc>
                <a:spcPct val="100000"/>
              </a:lnSpc>
              <a:spcBef>
                <a:spcPts val="2135"/>
              </a:spcBef>
              <a:spcAft>
                <a:spcPts val="0"/>
              </a:spcAft>
              <a:buSzPts val="1400"/>
              <a:buNone/>
              <a:defRPr/>
            </a:lvl7pPr>
            <a:lvl8pPr lvl="7" algn="ctr" rtl="0">
              <a:lnSpc>
                <a:spcPct val="100000"/>
              </a:lnSpc>
              <a:spcBef>
                <a:spcPts val="2135"/>
              </a:spcBef>
              <a:spcAft>
                <a:spcPts val="0"/>
              </a:spcAft>
              <a:buSzPts val="1400"/>
              <a:buNone/>
              <a:defRPr/>
            </a:lvl8pPr>
            <a:lvl9pPr lvl="8" algn="ctr" rtl="0">
              <a:lnSpc>
                <a:spcPct val="100000"/>
              </a:lnSpc>
              <a:spcBef>
                <a:spcPts val="2135"/>
              </a:spcBef>
              <a:spcAft>
                <a:spcPts val="2135"/>
              </a:spcAft>
              <a:buSzPts val="1400"/>
              <a:buNone/>
              <a:defRPr/>
            </a:lvl9pPr>
          </a:lstStyle>
          <a:p>
            <a:r>
              <a:rPr lang="en-US"/>
              <a:t>Click to edit Master subtitle style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44939" y="6066434"/>
            <a:ext cx="1383388" cy="555132"/>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0759" y="5094177"/>
            <a:ext cx="1766376" cy="2499645"/>
          </a:xfrm>
          <a:prstGeom prst="rect">
            <a:avLst/>
          </a:prstGeom>
        </p:spPr>
      </p:pic>
      <p:sp>
        <p:nvSpPr>
          <p:cNvPr id="7" name="Rectangle 6"/>
          <p:cNvSpPr/>
          <p:nvPr userDrawn="1"/>
        </p:nvSpPr>
        <p:spPr>
          <a:xfrm>
            <a:off x="293631" y="6626473"/>
            <a:ext cx="11604739" cy="215444"/>
          </a:xfrm>
          <a:prstGeom prst="rect">
            <a:avLst/>
          </a:prstGeom>
        </p:spPr>
        <p:txBody>
          <a:bodyPr wrap="square">
            <a:spAutoFit/>
          </a:bodyPr>
          <a:lstStyle/>
          <a:p>
            <a:r>
              <a:rPr lang="en-GB" sz="800" dirty="0">
                <a:solidFill>
                  <a:schemeClr val="tx1">
                    <a:lumMod val="90000"/>
                    <a:lumOff val="10000"/>
                  </a:schemeClr>
                </a:solidFill>
                <a:effectLst/>
                <a:latin typeface="Calibri Light" panose="020F0302020204030204" charset="0"/>
                <a:ea typeface="DengXian"/>
                <a:cs typeface="Segoe UI" panose="020B0502040204020203" pitchFamily="34" charset="0"/>
              </a:rPr>
              <a:t>National Geographic Learning, a Cengage Company © 2022 Cengage Learning, Inc. ALL RIGHTS RESERVED. This presentation tool is intended for teaching purposes only and may not be scanned, copied, duplicated, or posted to a publicly accessible platform in whole or in part.</a:t>
            </a:r>
            <a:endParaRPr lang="en-US" sz="800" dirty="0">
              <a:solidFill>
                <a:schemeClr val="tx1">
                  <a:lumMod val="90000"/>
                  <a:lumOff val="10000"/>
                </a:scheme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Tree>
  </p:cSld>
  <p:clrMapOvr>
    <a:masterClrMapping/>
  </p:clrMapOvr>
  <p:hf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vi-VN"/>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vi-VN"/>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vi-VN"/>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êu đề Bản chiếu">
    <p:spTree>
      <p:nvGrpSpPr>
        <p:cNvPr id="1" name=""/>
        <p:cNvGrpSpPr/>
        <p:nvPr/>
      </p:nvGrpSpPr>
      <p:grpSpPr>
        <a:xfrm>
          <a:off x="0" y="0"/>
          <a:ext cx="0" cy="0"/>
          <a:chOff x="0" y="0"/>
          <a:chExt cx="0" cy="0"/>
        </a:xfrm>
      </p:grpSpPr>
      <p:sp>
        <p:nvSpPr>
          <p:cNvPr id="2" name="Tiêu đề 1"/>
          <p:cNvSpPr>
            <a:spLocks noGrp="1"/>
          </p:cNvSpPr>
          <p:nvPr>
            <p:ph type="ctrTitle" hasCustomPrompt="1"/>
          </p:nvPr>
        </p:nvSpPr>
        <p:spPr>
          <a:xfrm>
            <a:off x="1524000" y="1122363"/>
            <a:ext cx="9144000" cy="2387600"/>
          </a:xfrm>
        </p:spPr>
        <p:txBody>
          <a:bodyPr anchor="b"/>
          <a:lstStyle>
            <a:lvl1pPr algn="ctr">
              <a:defRPr sz="6000"/>
            </a:lvl1pPr>
          </a:lstStyle>
          <a:p>
            <a:r>
              <a:rPr lang="vi-VN"/>
              <a:t>Bấm để sửa kiểu tiêu đề Bản cái</a:t>
            </a:r>
          </a:p>
        </p:txBody>
      </p:sp>
      <p:sp>
        <p:nvSpPr>
          <p:cNvPr id="3" name="Tiêu đề phụ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p>
        </p:txBody>
      </p:sp>
      <p:sp>
        <p:nvSpPr>
          <p:cNvPr id="4" name="Chỗ dành sẵn cho Ngày tháng 3"/>
          <p:cNvSpPr>
            <a:spLocks noGrp="1"/>
          </p:cNvSpPr>
          <p:nvPr>
            <p:ph type="dt" sz="half" idx="10"/>
          </p:nvPr>
        </p:nvSpPr>
        <p:spPr/>
        <p:txBody>
          <a:bodyPr/>
          <a:lstStyle/>
          <a:p>
            <a:r>
              <a:rPr lang="vi-VN"/>
              <a:t>25/05/2020</a:t>
            </a:r>
          </a:p>
        </p:txBody>
      </p:sp>
      <p:sp>
        <p:nvSpPr>
          <p:cNvPr id="5" name="Chỗ dành sẵn cho Chân trang 4"/>
          <p:cNvSpPr>
            <a:spLocks noGrp="1"/>
          </p:cNvSpPr>
          <p:nvPr>
            <p:ph type="ftr" sz="quarter" idx="11"/>
          </p:nvPr>
        </p:nvSpPr>
        <p:spPr/>
        <p:txBody>
          <a:bodyPr/>
          <a:lstStyle/>
          <a:p>
            <a:endParaRPr lang="vi-VN"/>
          </a:p>
        </p:txBody>
      </p:sp>
      <p:sp>
        <p:nvSpPr>
          <p:cNvPr id="6" name="Chỗ dành sẵn cho Số hiệu Bản chiếu 5"/>
          <p:cNvSpPr>
            <a:spLocks noGrp="1"/>
          </p:cNvSpPr>
          <p:nvPr>
            <p:ph type="sldNum" sz="quarter" idx="12"/>
          </p:nvPr>
        </p:nvSpPr>
        <p:spPr/>
        <p:txBody>
          <a:bodyPr/>
          <a:lstStyle/>
          <a:p>
            <a:fld id="{05C2D176-BDDD-4308-9A3E-DBFC2B3B23A7}" type="slidenum">
              <a:rPr lang="vi-VN" smtClean="0"/>
              <a:t>‹#›</a:t>
            </a:fld>
            <a:endParaRPr lang="vi-VN"/>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39AB13-0E19-4384-8FC4-560DA9652DE5}" type="datetimeFigureOut">
              <a:rPr lang="en-US" smtClean="0"/>
              <a:t>10/5/2022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CD383A-A47C-4898-A593-72560BCC392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775" y="1146175"/>
            <a:ext cx="7216727"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576775" y="2971800"/>
            <a:ext cx="10100603" cy="28944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4.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6.png"/><Relationship Id="rId7"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png"/><Relationship Id="rId9" Type="http://schemas.openxmlformats.org/officeDocument/2006/relationships/image" Target="../media/image28.png"/></Relationships>
</file>

<file path=ppt/slides/_rels/slide1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2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24.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2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4.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2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slideLayout" Target="../slideLayouts/slideLayout24.xml"/><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6.png"/><Relationship Id="rId15" Type="http://schemas.openxmlformats.org/officeDocument/2006/relationships/image" Target="../media/image38.png"/><Relationship Id="rId10" Type="http://schemas.openxmlformats.org/officeDocument/2006/relationships/image" Target="../media/image33.png"/><Relationship Id="rId4" Type="http://schemas.openxmlformats.org/officeDocument/2006/relationships/notesSlide" Target="../notesSlides/notesSlide20.xml"/><Relationship Id="rId9" Type="http://schemas.openxmlformats.org/officeDocument/2006/relationships/image" Target="../media/image32.png"/><Relationship Id="rId14"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24.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4.xml"/><Relationship Id="rId5" Type="http://schemas.openxmlformats.org/officeDocument/2006/relationships/image" Target="../media/image40.jpeg"/><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4.xml"/><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24.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6.png"/><Relationship Id="rId7"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24.xml"/><Relationship Id="rId6" Type="http://schemas.openxmlformats.org/officeDocument/2006/relationships/image" Target="../media/image42.png"/><Relationship Id="rId5" Type="http://schemas.openxmlformats.org/officeDocument/2006/relationships/image" Target="../media/image20.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6.png"/><Relationship Id="rId7"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4.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3.png"/><Relationship Id="rId9" Type="http://schemas.openxmlformats.org/officeDocument/2006/relationships/image" Target="../media/image44.jpeg"/></Relationships>
</file>

<file path=ppt/slides/_rels/slide33.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6.png"/><Relationship Id="rId3" Type="http://schemas.openxmlformats.org/officeDocument/2006/relationships/slideLayout" Target="../slideLayouts/slideLayout24.xml"/><Relationship Id="rId7" Type="http://schemas.openxmlformats.org/officeDocument/2006/relationships/image" Target="../media/image29.png"/><Relationship Id="rId12" Type="http://schemas.openxmlformats.org/officeDocument/2006/relationships/image" Target="../media/image3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3.png"/><Relationship Id="rId11" Type="http://schemas.openxmlformats.org/officeDocument/2006/relationships/image" Target="../media/image34.png"/><Relationship Id="rId5" Type="http://schemas.openxmlformats.org/officeDocument/2006/relationships/image" Target="../media/image6.png"/><Relationship Id="rId15" Type="http://schemas.openxmlformats.org/officeDocument/2006/relationships/image" Target="../media/image38.png"/><Relationship Id="rId10" Type="http://schemas.openxmlformats.org/officeDocument/2006/relationships/image" Target="../media/image32.png"/><Relationship Id="rId4" Type="http://schemas.openxmlformats.org/officeDocument/2006/relationships/notesSlide" Target="../notesSlides/notesSlide30.xml"/><Relationship Id="rId9" Type="http://schemas.openxmlformats.org/officeDocument/2006/relationships/image" Target="../media/image31.png"/><Relationship Id="rId14" Type="http://schemas.openxmlformats.org/officeDocument/2006/relationships/image" Target="../media/image37.png"/></Relationships>
</file>

<file path=ppt/slides/_rels/slide3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24.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4.xml"/><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6.png"/><Relationship Id="rId7" Type="http://schemas.openxmlformats.org/officeDocument/2006/relationships/image" Target="../media/image32.png"/><Relationship Id="rId12"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24.xml"/><Relationship Id="rId6" Type="http://schemas.openxmlformats.org/officeDocument/2006/relationships/image" Target="../media/image33.png"/><Relationship Id="rId11" Type="http://schemas.openxmlformats.org/officeDocument/2006/relationships/image" Target="../media/image37.png"/><Relationship Id="rId5" Type="http://schemas.openxmlformats.org/officeDocument/2006/relationships/image" Target="../media/image34.png"/><Relationship Id="rId10" Type="http://schemas.openxmlformats.org/officeDocument/2006/relationships/image" Target="../media/image35.png"/><Relationship Id="rId4" Type="http://schemas.openxmlformats.org/officeDocument/2006/relationships/image" Target="../media/image36.png"/><Relationship Id="rId9"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4.xml"/><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24.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24.xml"/><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slideLayout" Target="../slideLayouts/slideLayout24.xml"/><Relationship Id="rId7" Type="http://schemas.openxmlformats.org/officeDocument/2006/relationships/image" Target="../media/image38.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7.png"/><Relationship Id="rId5" Type="http://schemas.openxmlformats.org/officeDocument/2006/relationships/image" Target="../media/image6.png"/><Relationship Id="rId4" Type="http://schemas.openxmlformats.org/officeDocument/2006/relationships/notesSlide" Target="../notesSlides/notesSlide40.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8.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49.png"/><Relationship Id="rId5" Type="http://schemas.openxmlformats.org/officeDocument/2006/relationships/image" Target="../media/image6.png"/><Relationship Id="rId4" Type="http://schemas.openxmlformats.org/officeDocument/2006/relationships/notesSlide" Target="../notesSlides/notesSlide41.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24.xml"/><Relationship Id="rId5" Type="http://schemas.openxmlformats.org/officeDocument/2006/relationships/image" Target="../media/image31.png"/><Relationship Id="rId4" Type="http://schemas.openxmlformats.org/officeDocument/2006/relationships/image" Target="../media/image14.pn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24.xml"/><Relationship Id="rId5" Type="http://schemas.openxmlformats.org/officeDocument/2006/relationships/image" Target="../media/image14.png"/><Relationship Id="rId4" Type="http://schemas.openxmlformats.org/officeDocument/2006/relationships/image" Target="../media/image32.png"/></Relationships>
</file>

<file path=ppt/slides/_rels/slide4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44.xml"/><Relationship Id="rId1" Type="http://schemas.openxmlformats.org/officeDocument/2006/relationships/slideLayout" Target="../slideLayouts/slideLayout24.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24.xml"/><Relationship Id="rId5" Type="http://schemas.openxmlformats.org/officeDocument/2006/relationships/image" Target="../media/image51.png"/><Relationship Id="rId4" Type="http://schemas.openxmlformats.org/officeDocument/2006/relationships/image" Target="../media/image50.png"/></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24.xml"/><Relationship Id="rId5" Type="http://schemas.openxmlformats.org/officeDocument/2006/relationships/image" Target="../media/image52.png"/><Relationship Id="rId4" Type="http://schemas.openxmlformats.org/officeDocument/2006/relationships/image" Target="../media/image50.png"/></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24.xml"/><Relationship Id="rId5" Type="http://schemas.openxmlformats.org/officeDocument/2006/relationships/image" Target="../media/image27.jpeg"/><Relationship Id="rId4" Type="http://schemas.openxmlformats.org/officeDocument/2006/relationships/image" Target="../media/image53.png"/></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24.xml"/><Relationship Id="rId4" Type="http://schemas.openxmlformats.org/officeDocument/2006/relationships/image" Target="../media/image53.png"/></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24.xml"/><Relationship Id="rId5" Type="http://schemas.openxmlformats.org/officeDocument/2006/relationships/image" Target="../media/image54.png"/><Relationship Id="rId4" Type="http://schemas.openxmlformats.org/officeDocument/2006/relationships/image" Target="../media/image24.jpeg"/></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0.xml"/><Relationship Id="rId1" Type="http://schemas.openxmlformats.org/officeDocument/2006/relationships/slideLayout" Target="../slideLayouts/slideLayout24.xml"/><Relationship Id="rId4" Type="http://schemas.openxmlformats.org/officeDocument/2006/relationships/image" Target="../media/image54.png"/></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1.xml"/><Relationship Id="rId1" Type="http://schemas.openxmlformats.org/officeDocument/2006/relationships/slideLayout" Target="../slideLayouts/slideLayout24.xml"/><Relationship Id="rId5" Type="http://schemas.openxmlformats.org/officeDocument/2006/relationships/image" Target="../media/image44.jpeg"/><Relationship Id="rId4" Type="http://schemas.openxmlformats.org/officeDocument/2006/relationships/image" Target="../media/image26.jpeg"/></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2.xml"/><Relationship Id="rId1" Type="http://schemas.openxmlformats.org/officeDocument/2006/relationships/slideLayout" Target="../slideLayouts/slideLayout24.xml"/><Relationship Id="rId5" Type="http://schemas.openxmlformats.org/officeDocument/2006/relationships/image" Target="../media/image25.jpeg"/><Relationship Id="rId4" Type="http://schemas.openxmlformats.org/officeDocument/2006/relationships/image" Target="../media/image44.jpeg"/></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3.xml"/><Relationship Id="rId1" Type="http://schemas.openxmlformats.org/officeDocument/2006/relationships/slideLayout" Target="../slideLayouts/slideLayout24.xml"/><Relationship Id="rId5" Type="http://schemas.openxmlformats.org/officeDocument/2006/relationships/image" Target="../media/image33.png"/><Relationship Id="rId4" Type="http://schemas.openxmlformats.org/officeDocument/2006/relationships/image" Target="../media/image31.png"/></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4.xml"/><Relationship Id="rId1" Type="http://schemas.openxmlformats.org/officeDocument/2006/relationships/slideLayout" Target="../slideLayouts/slideLayout24.xml"/><Relationship Id="rId5" Type="http://schemas.openxmlformats.org/officeDocument/2006/relationships/image" Target="../media/image30.png"/><Relationship Id="rId4" Type="http://schemas.openxmlformats.org/officeDocument/2006/relationships/image" Target="../media/image33.png"/></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5.xml"/><Relationship Id="rId1" Type="http://schemas.openxmlformats.org/officeDocument/2006/relationships/slideLayout" Target="../slideLayouts/slideLayout24.xml"/><Relationship Id="rId5" Type="http://schemas.openxmlformats.org/officeDocument/2006/relationships/image" Target="../media/image32.png"/><Relationship Id="rId4" Type="http://schemas.openxmlformats.org/officeDocument/2006/relationships/image" Target="../media/image29.png"/></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6.xml"/><Relationship Id="rId1" Type="http://schemas.openxmlformats.org/officeDocument/2006/relationships/slideLayout" Target="../slideLayouts/slideLayout24.xml"/><Relationship Id="rId5" Type="http://schemas.openxmlformats.org/officeDocument/2006/relationships/image" Target="../media/image34.png"/><Relationship Id="rId4" Type="http://schemas.openxmlformats.org/officeDocument/2006/relationships/image" Target="../media/image32.png"/></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7.xml"/><Relationship Id="rId1" Type="http://schemas.openxmlformats.org/officeDocument/2006/relationships/slideLayout" Target="../slideLayouts/slideLayout24.xml"/><Relationship Id="rId5" Type="http://schemas.openxmlformats.org/officeDocument/2006/relationships/image" Target="../media/image37.png"/><Relationship Id="rId4" Type="http://schemas.openxmlformats.org/officeDocument/2006/relationships/image" Target="../media/image35.png"/></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8.xml"/><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9.xml"/><Relationship Id="rId1" Type="http://schemas.openxmlformats.org/officeDocument/2006/relationships/slideLayout" Target="../slideLayouts/slideLayout24.xml"/><Relationship Id="rId4" Type="http://schemas.openxmlformats.org/officeDocument/2006/relationships/image" Target="../media/image14.png"/></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0.xml"/><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1.xml"/><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6.png"/><Relationship Id="rId7" Type="http://schemas.openxmlformats.org/officeDocument/2006/relationships/image" Target="../media/image55.png"/><Relationship Id="rId2" Type="http://schemas.openxmlformats.org/officeDocument/2006/relationships/notesSlide" Target="../notesSlides/notesSlide62.xml"/><Relationship Id="rId1" Type="http://schemas.openxmlformats.org/officeDocument/2006/relationships/slideLayout" Target="../slideLayouts/slideLayout24.xml"/><Relationship Id="rId6" Type="http://schemas.openxmlformats.org/officeDocument/2006/relationships/image" Target="../media/image22.png"/><Relationship Id="rId5" Type="http://schemas.openxmlformats.org/officeDocument/2006/relationships/image" Target="../media/image19.png"/><Relationship Id="rId4" Type="http://schemas.openxmlformats.org/officeDocument/2006/relationships/image" Target="../media/image42.png"/></Relationships>
</file>

<file path=ppt/slides/_rels/slide6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png"/><Relationship Id="rId7" Type="http://schemas.openxmlformats.org/officeDocument/2006/relationships/image" Target="../media/image32.png"/><Relationship Id="rId2" Type="http://schemas.openxmlformats.org/officeDocument/2006/relationships/notesSlide" Target="../notesSlides/notesSlide63.xml"/><Relationship Id="rId1" Type="http://schemas.openxmlformats.org/officeDocument/2006/relationships/slideLayout" Target="../slideLayouts/slideLayout24.xml"/><Relationship Id="rId6" Type="http://schemas.openxmlformats.org/officeDocument/2006/relationships/image" Target="../media/image30.png"/><Relationship Id="rId5" Type="http://schemas.openxmlformats.org/officeDocument/2006/relationships/image" Target="../media/image43.jpeg"/><Relationship Id="rId4" Type="http://schemas.openxmlformats.org/officeDocument/2006/relationships/image" Target="../media/image23.png"/><Relationship Id="rId9" Type="http://schemas.openxmlformats.org/officeDocument/2006/relationships/image" Target="../media/image37.png"/></Relationships>
</file>

<file path=ppt/slides/_rels/slide6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6.png"/><Relationship Id="rId7" Type="http://schemas.openxmlformats.org/officeDocument/2006/relationships/image" Target="../media/image44.jpeg"/><Relationship Id="rId2" Type="http://schemas.openxmlformats.org/officeDocument/2006/relationships/notesSlide" Target="../notesSlides/notesSlide64.xml"/><Relationship Id="rId1" Type="http://schemas.openxmlformats.org/officeDocument/2006/relationships/slideLayout" Target="../slideLayouts/slideLayout24.xml"/><Relationship Id="rId6" Type="http://schemas.openxmlformats.org/officeDocument/2006/relationships/image" Target="../media/image29.png"/><Relationship Id="rId5" Type="http://schemas.openxmlformats.org/officeDocument/2006/relationships/image" Target="../media/image53.png"/><Relationship Id="rId4" Type="http://schemas.openxmlformats.org/officeDocument/2006/relationships/image" Target="../media/image54.png"/><Relationship Id="rId9" Type="http://schemas.openxmlformats.org/officeDocument/2006/relationships/image" Target="../media/image36.png"/></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5.xml"/><Relationship Id="rId1" Type="http://schemas.openxmlformats.org/officeDocument/2006/relationships/slideLayout" Target="../slideLayouts/slideLayout24.xml"/><Relationship Id="rId5" Type="http://schemas.openxmlformats.org/officeDocument/2006/relationships/image" Target="../media/image53.png"/><Relationship Id="rId4" Type="http://schemas.openxmlformats.org/officeDocument/2006/relationships/image" Target="../media/image56.png"/></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6.xml"/><Relationship Id="rId1" Type="http://schemas.openxmlformats.org/officeDocument/2006/relationships/slideLayout" Target="../slideLayouts/slideLayout24.xml"/><Relationship Id="rId5" Type="http://schemas.openxmlformats.org/officeDocument/2006/relationships/image" Target="../media/image53.png"/><Relationship Id="rId4" Type="http://schemas.openxmlformats.org/officeDocument/2006/relationships/image" Target="../media/image56.png"/></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7.xml"/><Relationship Id="rId1" Type="http://schemas.openxmlformats.org/officeDocument/2006/relationships/slideLayout" Target="../slideLayouts/slideLayout24.xml"/><Relationship Id="rId5" Type="http://schemas.openxmlformats.org/officeDocument/2006/relationships/image" Target="../media/image56.png"/><Relationship Id="rId4" Type="http://schemas.openxmlformats.org/officeDocument/2006/relationships/image" Target="../media/image57.png"/></Relationships>
</file>

<file path=ppt/slides/_rels/slide7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24.xml"/><Relationship Id="rId7" Type="http://schemas.openxmlformats.org/officeDocument/2006/relationships/image" Target="../media/image56.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57.png"/><Relationship Id="rId5" Type="http://schemas.openxmlformats.org/officeDocument/2006/relationships/image" Target="../media/image6.png"/><Relationship Id="rId4" Type="http://schemas.openxmlformats.org/officeDocument/2006/relationships/notesSlide" Target="../notesSlides/notesSlide68.xml"/></Relationships>
</file>

<file path=ppt/slides/_rels/slide7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24.xml"/><Relationship Id="rId7" Type="http://schemas.openxmlformats.org/officeDocument/2006/relationships/image" Target="../media/image59.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58.png"/><Relationship Id="rId5" Type="http://schemas.openxmlformats.org/officeDocument/2006/relationships/image" Target="../media/image6.png"/><Relationship Id="rId4" Type="http://schemas.openxmlformats.org/officeDocument/2006/relationships/notesSlide" Target="../notesSlides/notesSlide69.xml"/></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0.xml"/><Relationship Id="rId1" Type="http://schemas.openxmlformats.org/officeDocument/2006/relationships/slideLayout" Target="../slideLayouts/slideLayout24.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7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71.xml"/><Relationship Id="rId1" Type="http://schemas.openxmlformats.org/officeDocument/2006/relationships/slideLayout" Target="../slideLayouts/slideLayout24.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7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slideLayout" Target="../slideLayouts/slideLayout24.xml"/><Relationship Id="rId7" Type="http://schemas.openxmlformats.org/officeDocument/2006/relationships/image" Target="../media/image38.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63.png"/><Relationship Id="rId5" Type="http://schemas.openxmlformats.org/officeDocument/2006/relationships/image" Target="../media/image6.png"/><Relationship Id="rId4" Type="http://schemas.openxmlformats.org/officeDocument/2006/relationships/notesSlide" Target="../notesSlides/notesSlide72.xml"/></Relationships>
</file>

<file path=ppt/slides/_rels/slide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3.xml"/><Relationship Id="rId1" Type="http://schemas.openxmlformats.org/officeDocument/2006/relationships/slideLayout" Target="../slideLayouts/slideLayout24.xml"/><Relationship Id="rId4" Type="http://schemas.openxmlformats.org/officeDocument/2006/relationships/image" Target="../media/image65.jpeg"/></Relationships>
</file>

<file path=ppt/slides/_rels/slide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4.xml"/><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5.xml"/><Relationship Id="rId1" Type="http://schemas.openxmlformats.org/officeDocument/2006/relationships/slideLayout" Target="../slideLayouts/slideLayout24.xml"/><Relationship Id="rId4" Type="http://schemas.openxmlformats.org/officeDocument/2006/relationships/image" Target="../media/image66.jpeg"/></Relationships>
</file>

<file path=ppt/slides/_rels/slide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6.xml"/><Relationship Id="rId1" Type="http://schemas.openxmlformats.org/officeDocument/2006/relationships/slideLayout" Target="../slideLayouts/slideLayout2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7.xml"/><Relationship Id="rId1" Type="http://schemas.openxmlformats.org/officeDocument/2006/relationships/slideLayout" Target="../slideLayouts/slideLayout24.xml"/></Relationships>
</file>

<file path=ppt/slides/_rels/slide8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png"/><Relationship Id="rId7" Type="http://schemas.openxmlformats.org/officeDocument/2006/relationships/image" Target="../media/image68.png"/><Relationship Id="rId2" Type="http://schemas.openxmlformats.org/officeDocument/2006/relationships/notesSlide" Target="../notesSlides/notesSlide78.xml"/><Relationship Id="rId1" Type="http://schemas.openxmlformats.org/officeDocument/2006/relationships/slideLayout" Target="../slideLayouts/slideLayout24.xml"/><Relationship Id="rId6" Type="http://schemas.openxmlformats.org/officeDocument/2006/relationships/image" Target="../media/image67.png"/><Relationship Id="rId5" Type="http://schemas.openxmlformats.org/officeDocument/2006/relationships/image" Target="../media/image31.png"/><Relationship Id="rId4" Type="http://schemas.openxmlformats.org/officeDocument/2006/relationships/image" Target="../media/image29.png"/><Relationship Id="rId9" Type="http://schemas.openxmlformats.org/officeDocument/2006/relationships/image" Target="../media/image56.png"/></Relationships>
</file>

<file path=ppt/slides/_rels/slide8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6.png"/><Relationship Id="rId7" Type="http://schemas.openxmlformats.org/officeDocument/2006/relationships/image" Target="../media/image56.png"/><Relationship Id="rId2" Type="http://schemas.openxmlformats.org/officeDocument/2006/relationships/notesSlide" Target="../notesSlides/notesSlide79.xml"/><Relationship Id="rId1" Type="http://schemas.openxmlformats.org/officeDocument/2006/relationships/slideLayout" Target="../slideLayouts/slideLayout24.xml"/><Relationship Id="rId6" Type="http://schemas.openxmlformats.org/officeDocument/2006/relationships/image" Target="../media/image32.png"/><Relationship Id="rId5"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image" Target="../media/image37.png"/></Relationships>
</file>

<file path=ppt/slides/_rels/slide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0.xml"/><Relationship Id="rId1" Type="http://schemas.openxmlformats.org/officeDocument/2006/relationships/slideLayout" Target="../slideLayouts/slideLayout24.xml"/><Relationship Id="rId5" Type="http://schemas.openxmlformats.org/officeDocument/2006/relationships/image" Target="../media/image71.png"/><Relationship Id="rId4" Type="http://schemas.openxmlformats.org/officeDocument/2006/relationships/image" Target="../media/image23.png"/></Relationships>
</file>

<file path=ppt/slides/_rels/slide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1.xml"/><Relationship Id="rId1" Type="http://schemas.openxmlformats.org/officeDocument/2006/relationships/slideLayout" Target="../slideLayouts/slideLayout24.xml"/><Relationship Id="rId4" Type="http://schemas.openxmlformats.org/officeDocument/2006/relationships/image" Target="../media/image56.png"/></Relationships>
</file>

<file path=ppt/slides/_rels/slide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2.xml"/><Relationship Id="rId1" Type="http://schemas.openxmlformats.org/officeDocument/2006/relationships/slideLayout" Target="../slideLayouts/slideLayout24.xml"/><Relationship Id="rId4" Type="http://schemas.openxmlformats.org/officeDocument/2006/relationships/image" Target="../media/image64.png"/></Relationships>
</file>

<file path=ppt/slides/_rels/slide8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24.xml"/><Relationship Id="rId7" Type="http://schemas.openxmlformats.org/officeDocument/2006/relationships/image" Target="../media/image73.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72.png"/><Relationship Id="rId5" Type="http://schemas.openxmlformats.org/officeDocument/2006/relationships/image" Target="../media/image6.png"/><Relationship Id="rId4" Type="http://schemas.openxmlformats.org/officeDocument/2006/relationships/notesSlide" Target="../notesSlides/notesSlide83.xml"/></Relationships>
</file>

<file path=ppt/slides/_rels/slide9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4.xml"/><Relationship Id="rId1" Type="http://schemas.openxmlformats.org/officeDocument/2006/relationships/slideLayout" Target="../slideLayouts/slideLayout24.xml"/><Relationship Id="rId5" Type="http://schemas.openxmlformats.org/officeDocument/2006/relationships/image" Target="../media/image75.png"/><Relationship Id="rId4" Type="http://schemas.openxmlformats.org/officeDocument/2006/relationships/image" Target="../media/image74.png"/></Relationships>
</file>

<file path=ppt/slides/_rels/slide9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24.xml"/><Relationship Id="rId7" Type="http://schemas.openxmlformats.org/officeDocument/2006/relationships/image" Target="../media/image75.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74.png"/><Relationship Id="rId5" Type="http://schemas.openxmlformats.org/officeDocument/2006/relationships/image" Target="../media/image6.png"/><Relationship Id="rId4" Type="http://schemas.openxmlformats.org/officeDocument/2006/relationships/notesSlide" Target="../notesSlides/notesSlide85.xml"/></Relationships>
</file>

<file path=ppt/slides/_rels/slide9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6.xml"/><Relationship Id="rId1" Type="http://schemas.openxmlformats.org/officeDocument/2006/relationships/slideLayout" Target="../slideLayouts/slideLayout24.xml"/><Relationship Id="rId4" Type="http://schemas.openxmlformats.org/officeDocument/2006/relationships/image" Target="../media/image66.jpeg"/></Relationships>
</file>

<file path=ppt/slides/_rels/slide9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7.xml"/><Relationship Id="rId1" Type="http://schemas.openxmlformats.org/officeDocument/2006/relationships/slideLayout" Target="../slideLayouts/slideLayout24.xml"/><Relationship Id="rId4" Type="http://schemas.openxmlformats.org/officeDocument/2006/relationships/image" Target="../media/image75.png"/></Relationships>
</file>

<file path=ppt/slides/_rels/slide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8.xml"/><Relationship Id="rId1" Type="http://schemas.openxmlformats.org/officeDocument/2006/relationships/slideLayout" Target="../slideLayouts/slideLayout24.xml"/></Relationships>
</file>

<file path=ppt/slides/_rels/slide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9.xml"/><Relationship Id="rId1" Type="http://schemas.openxmlformats.org/officeDocument/2006/relationships/slideLayout" Target="../slideLayouts/slideLayout24.xml"/><Relationship Id="rId4" Type="http://schemas.openxmlformats.org/officeDocument/2006/relationships/image" Target="../media/image66.jpeg"/></Relationships>
</file>

<file path=ppt/slides/_rels/slide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0.xml"/><Relationship Id="rId1" Type="http://schemas.openxmlformats.org/officeDocument/2006/relationships/slideLayout" Target="../slideLayouts/slideLayout2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1.xml"/><Relationship Id="rId1" Type="http://schemas.openxmlformats.org/officeDocument/2006/relationships/slideLayout" Target="../slideLayouts/slideLayout24.xml"/></Relationships>
</file>

<file path=ppt/slides/_rels/slide9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2.xml"/><Relationship Id="rId1" Type="http://schemas.openxmlformats.org/officeDocument/2006/relationships/slideLayout" Target="../slideLayouts/slideLayout24.xml"/><Relationship Id="rId6" Type="http://schemas.openxmlformats.org/officeDocument/2006/relationships/image" Target="../media/image77.png"/><Relationship Id="rId5" Type="http://schemas.openxmlformats.org/officeDocument/2006/relationships/image" Target="../media/image71.png"/><Relationship Id="rId4" Type="http://schemas.openxmlformats.org/officeDocument/2006/relationships/image" Target="../media/image53.png"/></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8.png"/><Relationship Id="rId2" Type="http://schemas.microsoft.com/office/2007/relationships/media" Target="../media/media9.mp3"/><Relationship Id="rId1" Type="http://schemas.openxmlformats.org/officeDocument/2006/relationships/audio" Target="NULL" TargetMode="External"/><Relationship Id="rId6" Type="http://schemas.openxmlformats.org/officeDocument/2006/relationships/image" Target="../media/image78.png"/><Relationship Id="rId5" Type="http://schemas.openxmlformats.org/officeDocument/2006/relationships/image" Target="../media/image6.png"/><Relationship Id="rId4" Type="http://schemas.openxmlformats.org/officeDocument/2006/relationships/notesSlide" Target="../notesSlides/notesSlide93.xml"/></Relationships>
</file>

<file path=ppt/slides/_rels/slide1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4.xml"/><Relationship Id="rId1" Type="http://schemas.openxmlformats.org/officeDocument/2006/relationships/slideLayout" Target="../slideLayouts/slideLayout24.xml"/></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8.png"/><Relationship Id="rId2" Type="http://schemas.microsoft.com/office/2007/relationships/media" Target="../media/media9.mp3"/><Relationship Id="rId1" Type="http://schemas.openxmlformats.org/officeDocument/2006/relationships/audio" Target="NULL" TargetMode="External"/><Relationship Id="rId6" Type="http://schemas.openxmlformats.org/officeDocument/2006/relationships/image" Target="../media/image79.png"/><Relationship Id="rId5" Type="http://schemas.openxmlformats.org/officeDocument/2006/relationships/image" Target="../media/image6.png"/><Relationship Id="rId4" Type="http://schemas.openxmlformats.org/officeDocument/2006/relationships/notesSlide" Target="../notesSlides/notesSlide95.xml"/></Relationships>
</file>

<file path=ppt/slides/_rels/slide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6.xml"/><Relationship Id="rId1" Type="http://schemas.openxmlformats.org/officeDocument/2006/relationships/slideLayout" Target="../slideLayouts/slideLayout24.xml"/></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8.png"/><Relationship Id="rId2" Type="http://schemas.microsoft.com/office/2007/relationships/media" Target="../media/media9.mp3"/><Relationship Id="rId1" Type="http://schemas.openxmlformats.org/officeDocument/2006/relationships/audio" Target="NULL" TargetMode="External"/><Relationship Id="rId6" Type="http://schemas.openxmlformats.org/officeDocument/2006/relationships/image" Target="../media/image80.png"/><Relationship Id="rId5" Type="http://schemas.openxmlformats.org/officeDocument/2006/relationships/image" Target="../media/image6.png"/><Relationship Id="rId4" Type="http://schemas.openxmlformats.org/officeDocument/2006/relationships/notesSlide" Target="../notesSlides/notesSlide97.xml"/></Relationships>
</file>

<file path=ppt/slides/_rels/slide10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8.xml"/><Relationship Id="rId1" Type="http://schemas.openxmlformats.org/officeDocument/2006/relationships/slideLayout" Target="../slideLayouts/slideLayout24.xml"/></Relationships>
</file>

<file path=ppt/slides/_rels/slide10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9.xml"/><Relationship Id="rId1" Type="http://schemas.openxmlformats.org/officeDocument/2006/relationships/slideLayout" Target="../slideLayouts/slideLayout24.xml"/><Relationship Id="rId4" Type="http://schemas.openxmlformats.org/officeDocument/2006/relationships/image" Target="../media/image41.png"/></Relationships>
</file>

<file path=ppt/slides/_rels/slide10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24.xml"/><Relationship Id="rId7" Type="http://schemas.openxmlformats.org/officeDocument/2006/relationships/image" Target="../media/image78.png"/><Relationship Id="rId2" Type="http://schemas.microsoft.com/office/2007/relationships/media" Target="../media/media9.mp3"/><Relationship Id="rId1" Type="http://schemas.openxmlformats.org/officeDocument/2006/relationships/audio" Target="NULL" TargetMode="External"/><Relationship Id="rId6" Type="http://schemas.openxmlformats.org/officeDocument/2006/relationships/image" Target="../media/image81.png"/><Relationship Id="rId5" Type="http://schemas.openxmlformats.org/officeDocument/2006/relationships/image" Target="../media/image6.png"/><Relationship Id="rId4" Type="http://schemas.openxmlformats.org/officeDocument/2006/relationships/notesSlide" Target="../notesSlides/notesSlide100.xml"/></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8.png"/><Relationship Id="rId2" Type="http://schemas.microsoft.com/office/2007/relationships/media" Target="../media/media9.mp3"/><Relationship Id="rId1" Type="http://schemas.openxmlformats.org/officeDocument/2006/relationships/audio" Target="NULL" TargetMode="External"/><Relationship Id="rId6" Type="http://schemas.openxmlformats.org/officeDocument/2006/relationships/image" Target="../media/image78.png"/><Relationship Id="rId5" Type="http://schemas.openxmlformats.org/officeDocument/2006/relationships/image" Target="../media/image6.png"/><Relationship Id="rId4" Type="http://schemas.openxmlformats.org/officeDocument/2006/relationships/notesSlide" Target="../notesSlides/notesSlide101.xml"/></Relationships>
</file>

<file path=ppt/slides/_rels/slide10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24.xml"/><Relationship Id="rId7" Type="http://schemas.openxmlformats.org/officeDocument/2006/relationships/image" Target="../media/image79.png"/><Relationship Id="rId2" Type="http://schemas.microsoft.com/office/2007/relationships/media" Target="../media/media9.mp3"/><Relationship Id="rId1" Type="http://schemas.openxmlformats.org/officeDocument/2006/relationships/audio" Target="NULL" TargetMode="External"/><Relationship Id="rId6" Type="http://schemas.openxmlformats.org/officeDocument/2006/relationships/image" Target="../media/image81.png"/><Relationship Id="rId5" Type="http://schemas.openxmlformats.org/officeDocument/2006/relationships/image" Target="../media/image6.png"/><Relationship Id="rId4" Type="http://schemas.openxmlformats.org/officeDocument/2006/relationships/notesSlide" Target="../notesSlides/notesSlide102.xml"/></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8.png"/><Relationship Id="rId2" Type="http://schemas.microsoft.com/office/2007/relationships/media" Target="../media/media9.mp3"/><Relationship Id="rId1" Type="http://schemas.openxmlformats.org/officeDocument/2006/relationships/audio" Target="NULL" TargetMode="External"/><Relationship Id="rId6" Type="http://schemas.openxmlformats.org/officeDocument/2006/relationships/image" Target="../media/image79.png"/><Relationship Id="rId5" Type="http://schemas.openxmlformats.org/officeDocument/2006/relationships/image" Target="../media/image6.png"/><Relationship Id="rId4" Type="http://schemas.openxmlformats.org/officeDocument/2006/relationships/notesSlide" Target="../notesSlides/notesSlide103.xml"/></Relationships>
</file>

<file path=ppt/slides/_rels/slide1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24.xml"/><Relationship Id="rId7" Type="http://schemas.openxmlformats.org/officeDocument/2006/relationships/image" Target="../media/image81.png"/><Relationship Id="rId2" Type="http://schemas.microsoft.com/office/2007/relationships/media" Target="../media/media9.mp3"/><Relationship Id="rId1" Type="http://schemas.openxmlformats.org/officeDocument/2006/relationships/audio" Target="NULL" TargetMode="External"/><Relationship Id="rId6" Type="http://schemas.openxmlformats.org/officeDocument/2006/relationships/image" Target="../media/image80.png"/><Relationship Id="rId5" Type="http://schemas.openxmlformats.org/officeDocument/2006/relationships/image" Target="../media/image6.png"/><Relationship Id="rId4" Type="http://schemas.openxmlformats.org/officeDocument/2006/relationships/notesSlide" Target="../notesSlides/notesSlide104.xml"/></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8.png"/><Relationship Id="rId2" Type="http://schemas.microsoft.com/office/2007/relationships/media" Target="../media/media9.mp3"/><Relationship Id="rId1" Type="http://schemas.openxmlformats.org/officeDocument/2006/relationships/audio" Target="NULL" TargetMode="External"/><Relationship Id="rId6" Type="http://schemas.openxmlformats.org/officeDocument/2006/relationships/image" Target="../media/image80.png"/><Relationship Id="rId5" Type="http://schemas.openxmlformats.org/officeDocument/2006/relationships/image" Target="../media/image6.png"/><Relationship Id="rId4" Type="http://schemas.openxmlformats.org/officeDocument/2006/relationships/notesSlide" Target="../notesSlides/notesSlide105.xml"/></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8.png"/><Relationship Id="rId2" Type="http://schemas.microsoft.com/office/2007/relationships/media" Target="../media/media9.mp3"/><Relationship Id="rId1" Type="http://schemas.openxmlformats.org/officeDocument/2006/relationships/audio" Target="NULL" TargetMode="External"/><Relationship Id="rId6" Type="http://schemas.openxmlformats.org/officeDocument/2006/relationships/image" Target="../media/image78.png"/><Relationship Id="rId5" Type="http://schemas.openxmlformats.org/officeDocument/2006/relationships/image" Target="../media/image6.png"/><Relationship Id="rId4" Type="http://schemas.openxmlformats.org/officeDocument/2006/relationships/notesSlide" Target="../notesSlides/notesSlide106.xml"/></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8.png"/><Relationship Id="rId2" Type="http://schemas.microsoft.com/office/2007/relationships/media" Target="../media/media9.mp3"/><Relationship Id="rId1" Type="http://schemas.openxmlformats.org/officeDocument/2006/relationships/audio" Target="NULL" TargetMode="External"/><Relationship Id="rId6" Type="http://schemas.openxmlformats.org/officeDocument/2006/relationships/image" Target="../media/image79.png"/><Relationship Id="rId5" Type="http://schemas.openxmlformats.org/officeDocument/2006/relationships/image" Target="../media/image6.png"/><Relationship Id="rId4" Type="http://schemas.openxmlformats.org/officeDocument/2006/relationships/notesSlide" Target="../notesSlides/notesSlide107.xml"/></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8.png"/><Relationship Id="rId2" Type="http://schemas.microsoft.com/office/2007/relationships/media" Target="../media/media9.mp3"/><Relationship Id="rId1" Type="http://schemas.openxmlformats.org/officeDocument/2006/relationships/audio" Target="NULL" TargetMode="External"/><Relationship Id="rId6" Type="http://schemas.openxmlformats.org/officeDocument/2006/relationships/image" Target="../media/image80.png"/><Relationship Id="rId5" Type="http://schemas.openxmlformats.org/officeDocument/2006/relationships/image" Target="../media/image6.png"/><Relationship Id="rId4" Type="http://schemas.openxmlformats.org/officeDocument/2006/relationships/notesSlide" Target="../notesSlides/notesSlide108.xml"/></Relationships>
</file>

<file path=ppt/slides/_rels/slide1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9.xml"/><Relationship Id="rId1" Type="http://schemas.openxmlformats.org/officeDocument/2006/relationships/slideLayout" Target="../slideLayouts/slideLayout24.xml"/></Relationships>
</file>

<file path=ppt/slides/_rels/slide11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6.png"/><Relationship Id="rId7" Type="http://schemas.openxmlformats.org/officeDocument/2006/relationships/image" Target="../media/image84.png"/><Relationship Id="rId2" Type="http://schemas.openxmlformats.org/officeDocument/2006/relationships/notesSlide" Target="../notesSlides/notesSlide110.xml"/><Relationship Id="rId1" Type="http://schemas.openxmlformats.org/officeDocument/2006/relationships/slideLayout" Target="../slideLayouts/slideLayout24.xml"/><Relationship Id="rId6" Type="http://schemas.openxmlformats.org/officeDocument/2006/relationships/image" Target="../media/image83.png"/><Relationship Id="rId5" Type="http://schemas.openxmlformats.org/officeDocument/2006/relationships/image" Target="../media/image82.jpeg"/><Relationship Id="rId4" Type="http://schemas.openxmlformats.org/officeDocument/2006/relationships/image" Target="../media/image78.png"/></Relationships>
</file>

<file path=ppt/slides/_rels/slide1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1.xml"/><Relationship Id="rId1" Type="http://schemas.openxmlformats.org/officeDocument/2006/relationships/slideLayout" Target="../slideLayouts/slideLayout2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2.xml"/><Relationship Id="rId1" Type="http://schemas.openxmlformats.org/officeDocument/2006/relationships/slideLayout" Target="../slideLayouts/slideLayout24.xml"/></Relationships>
</file>

<file path=ppt/slides/_rels/slide121.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8.png"/><Relationship Id="rId2" Type="http://schemas.microsoft.com/office/2007/relationships/media" Target="../media/media9.mp3"/><Relationship Id="rId1" Type="http://schemas.openxmlformats.org/officeDocument/2006/relationships/audio" Target="NULL" TargetMode="External"/><Relationship Id="rId6" Type="http://schemas.openxmlformats.org/officeDocument/2006/relationships/image" Target="../media/image78.png"/><Relationship Id="rId5" Type="http://schemas.openxmlformats.org/officeDocument/2006/relationships/image" Target="../media/image6.png"/><Relationship Id="rId4" Type="http://schemas.openxmlformats.org/officeDocument/2006/relationships/notesSlide" Target="../notesSlides/notesSlide113.xml"/></Relationships>
</file>

<file path=ppt/slides/_rels/slide1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4.xml"/><Relationship Id="rId1" Type="http://schemas.openxmlformats.org/officeDocument/2006/relationships/slideLayout" Target="../slideLayouts/slideLayout24.xml"/></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8.png"/><Relationship Id="rId2" Type="http://schemas.microsoft.com/office/2007/relationships/media" Target="../media/media9.mp3"/><Relationship Id="rId1" Type="http://schemas.openxmlformats.org/officeDocument/2006/relationships/audio" Target="NULL" TargetMode="External"/><Relationship Id="rId6" Type="http://schemas.openxmlformats.org/officeDocument/2006/relationships/image" Target="../media/image79.png"/><Relationship Id="rId5" Type="http://schemas.openxmlformats.org/officeDocument/2006/relationships/image" Target="../media/image6.png"/><Relationship Id="rId4" Type="http://schemas.openxmlformats.org/officeDocument/2006/relationships/notesSlide" Target="../notesSlides/notesSlide115.xml"/></Relationships>
</file>

<file path=ppt/slides/_rels/slide1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6.xml"/><Relationship Id="rId1" Type="http://schemas.openxmlformats.org/officeDocument/2006/relationships/slideLayout" Target="../slideLayouts/slideLayout24.xml"/></Relationships>
</file>

<file path=ppt/slides/_rels/slide125.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8.png"/><Relationship Id="rId2" Type="http://schemas.microsoft.com/office/2007/relationships/media" Target="../media/media9.mp3"/><Relationship Id="rId1" Type="http://schemas.openxmlformats.org/officeDocument/2006/relationships/audio" Target="NULL" TargetMode="External"/><Relationship Id="rId6" Type="http://schemas.openxmlformats.org/officeDocument/2006/relationships/image" Target="../media/image80.png"/><Relationship Id="rId5" Type="http://schemas.openxmlformats.org/officeDocument/2006/relationships/image" Target="../media/image6.png"/><Relationship Id="rId4" Type="http://schemas.openxmlformats.org/officeDocument/2006/relationships/notesSlide" Target="../notesSlides/notesSlide117.xml"/></Relationships>
</file>

<file path=ppt/slides/_rels/slide1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8.xml"/><Relationship Id="rId1" Type="http://schemas.openxmlformats.org/officeDocument/2006/relationships/slideLayout" Target="../slideLayouts/slideLayout24.xml"/></Relationships>
</file>

<file path=ppt/slides/_rels/slide1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9.xml"/><Relationship Id="rId1" Type="http://schemas.openxmlformats.org/officeDocument/2006/relationships/slideLayout" Target="../slideLayouts/slideLayout24.xml"/><Relationship Id="rId4" Type="http://schemas.openxmlformats.org/officeDocument/2006/relationships/image" Target="../media/image41.png"/></Relationships>
</file>

<file path=ppt/slides/_rels/slide12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38.png"/><Relationship Id="rId5" Type="http://schemas.openxmlformats.org/officeDocument/2006/relationships/image" Target="../media/image85.png"/><Relationship Id="rId4" Type="http://schemas.openxmlformats.org/officeDocument/2006/relationships/notesSlide" Target="../notesSlides/notesSlide120.xml"/></Relationships>
</file>

<file path=ppt/slides/_rels/slide1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1.xml"/><Relationship Id="rId1" Type="http://schemas.openxmlformats.org/officeDocument/2006/relationships/slideLayout" Target="../slideLayouts/slideLayout24.xml"/><Relationship Id="rId4" Type="http://schemas.openxmlformats.org/officeDocument/2006/relationships/image" Target="../media/image66.jpeg"/></Relationships>
</file>

<file path=ppt/slides/_rels/slide1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2.xml"/><Relationship Id="rId1" Type="http://schemas.openxmlformats.org/officeDocument/2006/relationships/slideLayout" Target="../slideLayouts/slideLayout24.xml"/><Relationship Id="rId4" Type="http://schemas.openxmlformats.org/officeDocument/2006/relationships/image" Target="../media/image78.png"/></Relationships>
</file>

<file path=ppt/slides/_rels/slide1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3.xml"/><Relationship Id="rId1" Type="http://schemas.openxmlformats.org/officeDocument/2006/relationships/slideLayout" Target="../slideLayouts/slideLayout24.xml"/></Relationships>
</file>

<file path=ppt/slides/_rels/slide13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6.png"/><Relationship Id="rId7" Type="http://schemas.openxmlformats.org/officeDocument/2006/relationships/image" Target="../media/image84.png"/><Relationship Id="rId2" Type="http://schemas.openxmlformats.org/officeDocument/2006/relationships/notesSlide" Target="../notesSlides/notesSlide124.xml"/><Relationship Id="rId1" Type="http://schemas.openxmlformats.org/officeDocument/2006/relationships/slideLayout" Target="../slideLayouts/slideLayout24.xml"/><Relationship Id="rId6" Type="http://schemas.openxmlformats.org/officeDocument/2006/relationships/image" Target="../media/image83.png"/><Relationship Id="rId5" Type="http://schemas.openxmlformats.org/officeDocument/2006/relationships/image" Target="../media/image82.jpeg"/><Relationship Id="rId4" Type="http://schemas.openxmlformats.org/officeDocument/2006/relationships/image" Target="../media/image78.png"/></Relationships>
</file>

<file path=ppt/slides/_rels/slide1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5.xml"/><Relationship Id="rId1" Type="http://schemas.openxmlformats.org/officeDocument/2006/relationships/slideLayout" Target="../slideLayouts/slideLayout24.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6.xml"/><Relationship Id="rId1" Type="http://schemas.openxmlformats.org/officeDocument/2006/relationships/slideLayout" Target="../slideLayouts/slideLayout24.xml"/></Relationships>
</file>

<file path=ppt/slides/_rels/slide1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7.xml"/><Relationship Id="rId1" Type="http://schemas.openxmlformats.org/officeDocument/2006/relationships/slideLayout" Target="../slideLayouts/slideLayout24.xml"/><Relationship Id="rId5" Type="http://schemas.openxmlformats.org/officeDocument/2006/relationships/image" Target="../media/image84.png"/><Relationship Id="rId4" Type="http://schemas.openxmlformats.org/officeDocument/2006/relationships/image" Target="../media/image53.png"/></Relationships>
</file>

<file path=ppt/slides/_rels/slide13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6.png"/><Relationship Id="rId7" Type="http://schemas.openxmlformats.org/officeDocument/2006/relationships/image" Target="../media/image70.png"/><Relationship Id="rId2" Type="http://schemas.openxmlformats.org/officeDocument/2006/relationships/notesSlide" Target="../notesSlides/notesSlide128.xml"/><Relationship Id="rId1" Type="http://schemas.openxmlformats.org/officeDocument/2006/relationships/slideLayout" Target="../slideLayouts/slideLayout24.xml"/><Relationship Id="rId6" Type="http://schemas.openxmlformats.org/officeDocument/2006/relationships/image" Target="../media/image69.png"/><Relationship Id="rId5" Type="http://schemas.openxmlformats.org/officeDocument/2006/relationships/image" Target="../media/image84.png"/><Relationship Id="rId4" Type="http://schemas.openxmlformats.org/officeDocument/2006/relationships/image" Target="../media/image53.png"/></Relationships>
</file>

<file path=ppt/slides/_rels/slide1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9.xml"/><Relationship Id="rId1" Type="http://schemas.openxmlformats.org/officeDocument/2006/relationships/slideLayout" Target="../slideLayouts/slideLayout24.xml"/><Relationship Id="rId6" Type="http://schemas.openxmlformats.org/officeDocument/2006/relationships/image" Target="../media/image86.png"/><Relationship Id="rId5" Type="http://schemas.openxmlformats.org/officeDocument/2006/relationships/image" Target="../media/image22.png"/><Relationship Id="rId4" Type="http://schemas.openxmlformats.org/officeDocument/2006/relationships/image" Target="../media/image55.png"/></Relationships>
</file>

<file path=ppt/slides/_rels/slide1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0.xml"/><Relationship Id="rId1" Type="http://schemas.openxmlformats.org/officeDocument/2006/relationships/slideLayout" Target="../slideLayouts/slideLayout24.xml"/><Relationship Id="rId5" Type="http://schemas.openxmlformats.org/officeDocument/2006/relationships/image" Target="../media/image28.png"/><Relationship Id="rId4" Type="http://schemas.openxmlformats.org/officeDocument/2006/relationships/image" Target="../media/image83.png"/></Relationships>
</file>

<file path=ppt/slides/_rels/slide140.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6.png"/><Relationship Id="rId7" Type="http://schemas.openxmlformats.org/officeDocument/2006/relationships/image" Target="../media/image36.png"/><Relationship Id="rId2" Type="http://schemas.openxmlformats.org/officeDocument/2006/relationships/notesSlide" Target="../notesSlides/notesSlide131.xml"/><Relationship Id="rId1" Type="http://schemas.openxmlformats.org/officeDocument/2006/relationships/slideLayout" Target="../slideLayouts/slideLayout2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4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6.png"/><Relationship Id="rId7" Type="http://schemas.openxmlformats.org/officeDocument/2006/relationships/image" Target="../media/image89.png"/><Relationship Id="rId2" Type="http://schemas.openxmlformats.org/officeDocument/2006/relationships/notesSlide" Target="../notesSlides/notesSlide132.xml"/><Relationship Id="rId1" Type="http://schemas.openxmlformats.org/officeDocument/2006/relationships/slideLayout" Target="../slideLayouts/slideLayout24.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77.png"/></Relationships>
</file>

<file path=ppt/slides/_rels/slide1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3.xml"/><Relationship Id="rId1" Type="http://schemas.openxmlformats.org/officeDocument/2006/relationships/slideLayout" Target="../slideLayouts/slideLayout24.xml"/><Relationship Id="rId4" Type="http://schemas.openxmlformats.org/officeDocument/2006/relationships/image" Target="../media/image90.jpeg"/></Relationships>
</file>

<file path=ppt/slides/_rels/slide14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34.xml"/><Relationship Id="rId1" Type="http://schemas.openxmlformats.org/officeDocument/2006/relationships/slideLayout" Target="../slideLayouts/slideLayout24.xml"/><Relationship Id="rId4" Type="http://schemas.openxmlformats.org/officeDocument/2006/relationships/image" Target="../media/image92.png"/></Relationships>
</file>

<file path=ppt/slides/_rels/slide14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35.xml"/><Relationship Id="rId1" Type="http://schemas.openxmlformats.org/officeDocument/2006/relationships/slideLayout" Target="../slideLayouts/slideLayout24.xml"/><Relationship Id="rId4" Type="http://schemas.openxmlformats.org/officeDocument/2006/relationships/image" Target="../media/image92.png"/></Relationships>
</file>

<file path=ppt/slides/_rels/slide145.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38.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notesSlide" Target="../notesSlides/notesSlide136.xml"/></Relationships>
</file>

<file path=ppt/slides/_rels/slide14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37.xml"/><Relationship Id="rId1" Type="http://schemas.openxmlformats.org/officeDocument/2006/relationships/slideLayout" Target="../slideLayouts/slideLayout24.xml"/></Relationships>
</file>

<file path=ppt/slides/_rels/slide1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8.xml"/><Relationship Id="rId1" Type="http://schemas.openxmlformats.org/officeDocument/2006/relationships/slideLayout" Target="../slideLayouts/slideLayout24.xml"/><Relationship Id="rId4" Type="http://schemas.openxmlformats.org/officeDocument/2006/relationships/image" Target="../media/image14.png"/></Relationships>
</file>

<file path=ppt/slides/_rels/slide1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9.xml"/><Relationship Id="rId1" Type="http://schemas.openxmlformats.org/officeDocument/2006/relationships/slideLayout" Target="../slideLayouts/slideLayout24.xml"/><Relationship Id="rId4" Type="http://schemas.openxmlformats.org/officeDocument/2006/relationships/image" Target="../media/image65.jpeg"/></Relationships>
</file>

<file path=ppt/slides/_rels/slide1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0.xml"/><Relationship Id="rId1" Type="http://schemas.openxmlformats.org/officeDocument/2006/relationships/slideLayout" Target="../slideLayouts/slideLayout24.xml"/><Relationship Id="rId4" Type="http://schemas.openxmlformats.org/officeDocument/2006/relationships/image" Target="../media/image90.jpeg"/></Relationships>
</file>

<file path=ppt/slides/_rels/slide1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1.xml"/><Relationship Id="rId1" Type="http://schemas.openxmlformats.org/officeDocument/2006/relationships/slideLayout" Target="../slideLayouts/slideLayout24.xml"/></Relationships>
</file>

<file path=ppt/slides/_rels/slide1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2.xml"/><Relationship Id="rId1" Type="http://schemas.openxmlformats.org/officeDocument/2006/relationships/slideLayout" Target="../slideLayouts/slideLayout24.xml"/><Relationship Id="rId4" Type="http://schemas.openxmlformats.org/officeDocument/2006/relationships/image" Target="../media/image93.GIF"/></Relationships>
</file>

<file path=ppt/slides/_rels/slide1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3.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le 1"/>
          <p:cNvSpPr/>
          <p:nvPr/>
        </p:nvSpPr>
        <p:spPr>
          <a:xfrm>
            <a:off x="1922780" y="763270"/>
            <a:ext cx="9620250" cy="461645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p:cNvSpPr/>
          <p:nvPr/>
        </p:nvSpPr>
        <p:spPr>
          <a:xfrm>
            <a:off x="7292975" y="2004060"/>
            <a:ext cx="2911475" cy="2383790"/>
          </a:xfrm>
          <a:prstGeom prst="roundRect">
            <a:avLst/>
          </a:prstGeom>
          <a:solidFill>
            <a:schemeClr val="bg1"/>
          </a:solidFill>
          <a:ln w="28575">
            <a:solidFill>
              <a:srgbClr val="6DCF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solidFill>
                <a:effectLst>
                  <a:outerShdw blurRad="38100" dist="38100" dir="2700000" algn="tl">
                    <a:srgbClr val="000000">
                      <a:alpha val="43137"/>
                    </a:srgbClr>
                  </a:outerShdw>
                </a:effectLst>
                <a:latin typeface="Calibri" panose="020F0502020204030204" charset="0"/>
                <a:ea typeface="Source Sans Pro" panose="020B0503030403020204" pitchFamily="34" charset="0"/>
                <a:cs typeface="Calibri" panose="020F0502020204030204" charset="0"/>
                <a:sym typeface="+mn-ea"/>
              </a:rPr>
              <a:t>Unit 2</a:t>
            </a:r>
            <a:endParaRPr lang="en-US" sz="4400" b="1" dirty="0">
              <a:solidFill>
                <a:schemeClr val="accent2"/>
              </a:solidFill>
              <a:effectLst>
                <a:outerShdw blurRad="38100" dist="38100" dir="2700000" algn="tl">
                  <a:srgbClr val="000000">
                    <a:alpha val="43137"/>
                  </a:srgbClr>
                </a:outerShdw>
              </a:effectLst>
              <a:latin typeface="Calibri" panose="020F0502020204030204" charset="0"/>
              <a:ea typeface="Source Sans Pro" panose="020B0503030403020204" pitchFamily="34" charset="0"/>
              <a:cs typeface="Calibri" panose="020F0502020204030204" charset="0"/>
            </a:endParaRPr>
          </a:p>
          <a:p>
            <a:pPr algn="ctr"/>
            <a:r>
              <a:rPr lang="en-US" sz="4400" b="1" dirty="0">
                <a:solidFill>
                  <a:srgbClr val="0070C0"/>
                </a:solidFill>
                <a:latin typeface="Calibri" panose="020F0502020204030204" charset="0"/>
                <a:ea typeface="Source Sans Pro" panose="020B0503030403020204" pitchFamily="34" charset="0"/>
                <a:cs typeface="Calibri" panose="020F0502020204030204" charset="0"/>
                <a:sym typeface="+mn-ea"/>
              </a:rPr>
              <a:t>I Like Food</a:t>
            </a:r>
          </a:p>
        </p:txBody>
      </p:sp>
      <p:pic>
        <p:nvPicPr>
          <p:cNvPr id="101" name="Picture 100"/>
          <p:cNvPicPr/>
          <p:nvPr/>
        </p:nvPicPr>
        <p:blipFill>
          <a:blip r:embed="rId4"/>
          <a:stretch>
            <a:fillRect/>
          </a:stretch>
        </p:blipFill>
        <p:spPr>
          <a:xfrm>
            <a:off x="1047750" y="501015"/>
            <a:ext cx="4098925" cy="5163820"/>
          </a:xfrm>
          <a:prstGeom prst="rect">
            <a:avLst/>
          </a:prstGeom>
          <a:noFill/>
          <a:ln w="57150">
            <a:solidFill>
              <a:schemeClr val="bg1"/>
            </a:solidFill>
          </a:ln>
          <a:scene3d>
            <a:camera prst="perspectiveRight"/>
            <a:lightRig rig="threePt" dir="t"/>
          </a:scene3d>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2</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I Like Food</a:t>
            </a:r>
            <a:endParaRPr lang="x-none" sz="4800" b="1" dirty="0">
              <a:latin typeface="Calibri" panose="020F0502020204030204" charset="0"/>
              <a:cs typeface="Calibri" panose="020F0502020204030204" charset="0"/>
            </a:endParaRPr>
          </a:p>
        </p:txBody>
      </p:sp>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1</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24" name="Group 23"/>
          <p:cNvGrpSpPr/>
          <p:nvPr/>
        </p:nvGrpSpPr>
        <p:grpSpPr>
          <a:xfrm>
            <a:off x="0" y="-13062"/>
            <a:ext cx="12192000" cy="461665"/>
            <a:chOff x="0" y="-13062"/>
            <a:chExt cx="12192000" cy="461665"/>
          </a:xfrm>
          <a:solidFill>
            <a:srgbClr val="6DCFF6"/>
          </a:solidFill>
        </p:grpSpPr>
        <p:sp>
          <p:nvSpPr>
            <p:cNvPr id="2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TextBox 3"/>
            <p:cNvSpPr txBox="1"/>
            <p:nvPr/>
          </p:nvSpPr>
          <p:spPr>
            <a:xfrm>
              <a:off x="137907" y="-4675"/>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704020202020204" pitchFamily="34" charset="-128"/>
                  <a:cs typeface="Calibri" panose="020F0502020204030204" charset="0"/>
                </a:rPr>
                <a:t>UNIT 2</a:t>
              </a:r>
            </a:p>
          </p:txBody>
        </p:sp>
        <p:sp>
          <p:nvSpPr>
            <p:cNvPr id="27" name="TextBox 4"/>
            <p:cNvSpPr txBox="1"/>
            <p:nvPr/>
          </p:nvSpPr>
          <p:spPr>
            <a:xfrm>
              <a:off x="3713018" y="-1386"/>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704020202020204" pitchFamily="34" charset="-128"/>
                  <a:cs typeface="Calibri" panose="020F0502020204030204" charset="0"/>
                </a:rPr>
                <a:t>I LIKE FOOD</a:t>
              </a:r>
            </a:p>
          </p:txBody>
        </p:sp>
        <p:sp>
          <p:nvSpPr>
            <p:cNvPr id="2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9" name="Rounded Rectangular Callout 18"/>
          <p:cNvSpPr/>
          <p:nvPr/>
        </p:nvSpPr>
        <p:spPr>
          <a:xfrm>
            <a:off x="471170" y="1650365"/>
            <a:ext cx="4417060" cy="1137920"/>
          </a:xfrm>
          <a:prstGeom prst="wedgeRoundRectCallout">
            <a:avLst>
              <a:gd name="adj1" fmla="val -39404"/>
              <a:gd name="adj2" fmla="val 7399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dirty="0">
                <a:solidFill>
                  <a:schemeClr val="tx1"/>
                </a:solidFill>
              </a:rPr>
              <a:t>What is this?</a:t>
            </a:r>
          </a:p>
        </p:txBody>
      </p:sp>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guess!</a:t>
            </a:r>
          </a:p>
        </p:txBody>
      </p:sp>
      <p:pic>
        <p:nvPicPr>
          <p:cNvPr id="7" name="Picture 6"/>
          <p:cNvPicPr/>
          <p:nvPr/>
        </p:nvPicPr>
        <p:blipFill>
          <a:blip r:embed="rId4"/>
          <a:stretch>
            <a:fillRect/>
          </a:stretch>
        </p:blipFill>
        <p:spPr>
          <a:xfrm>
            <a:off x="1336040" y="2977515"/>
            <a:ext cx="2825750" cy="2857500"/>
          </a:xfrm>
          <a:prstGeom prst="rect">
            <a:avLst/>
          </a:prstGeom>
          <a:noFill/>
          <a:ln w="9525">
            <a:noFill/>
          </a:ln>
        </p:spPr>
      </p:pic>
      <p:pic>
        <p:nvPicPr>
          <p:cNvPr id="9" name="Picture 8"/>
          <p:cNvPicPr/>
          <p:nvPr/>
        </p:nvPicPr>
        <p:blipFill>
          <a:blip r:embed="rId5"/>
          <a:stretch>
            <a:fillRect/>
          </a:stretch>
        </p:blipFill>
        <p:spPr>
          <a:xfrm>
            <a:off x="8141335" y="3244215"/>
            <a:ext cx="2286000" cy="2590800"/>
          </a:xfrm>
          <a:prstGeom prst="rect">
            <a:avLst/>
          </a:prstGeom>
          <a:noFill/>
          <a:ln w="9525">
            <a:noFill/>
          </a:ln>
        </p:spPr>
      </p:pic>
      <p:sp>
        <p:nvSpPr>
          <p:cNvPr id="11" name="Rounded Rectangular Callout 10"/>
          <p:cNvSpPr/>
          <p:nvPr/>
        </p:nvSpPr>
        <p:spPr>
          <a:xfrm>
            <a:off x="8026400" y="1649730"/>
            <a:ext cx="2293620" cy="1138555"/>
          </a:xfrm>
          <a:prstGeom prst="wedgeRoundRectCallout">
            <a:avLst>
              <a:gd name="adj1" fmla="val 34427"/>
              <a:gd name="adj2" fmla="val 764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Apple</a:t>
            </a:r>
          </a:p>
        </p:txBody>
      </p:sp>
      <p:sp>
        <p:nvSpPr>
          <p:cNvPr id="12" name="Rounded Rectangular Callout 11"/>
          <p:cNvSpPr/>
          <p:nvPr/>
        </p:nvSpPr>
        <p:spPr>
          <a:xfrm>
            <a:off x="7724567" y="2868390"/>
            <a:ext cx="2991439" cy="1532563"/>
          </a:xfrm>
          <a:prstGeom prst="wedgeRoundRectCallout">
            <a:avLst>
              <a:gd name="adj1" fmla="val -27187"/>
              <a:gd name="adj2" fmla="val 77805"/>
              <a:gd name="adj3" fmla="val 16667"/>
            </a:avLst>
          </a:prstGeom>
          <a:solidFill>
            <a:schemeClr val="bg1"/>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It’s food.</a:t>
            </a:r>
          </a:p>
        </p:txBody>
      </p:sp>
      <p:grpSp>
        <p:nvGrpSpPr>
          <p:cNvPr id="24" name="Group 23"/>
          <p:cNvGrpSpPr/>
          <p:nvPr/>
        </p:nvGrpSpPr>
        <p:grpSpPr>
          <a:xfrm>
            <a:off x="0" y="-13062"/>
            <a:ext cx="12192000" cy="461665"/>
            <a:chOff x="0" y="-13062"/>
            <a:chExt cx="12192000" cy="461665"/>
          </a:xfrm>
          <a:solidFill>
            <a:srgbClr val="6DCFF6"/>
          </a:solidFill>
        </p:grpSpPr>
        <p:sp>
          <p:nvSpPr>
            <p:cNvPr id="2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TextBox 3"/>
            <p:cNvSpPr txBox="1"/>
            <p:nvPr/>
          </p:nvSpPr>
          <p:spPr>
            <a:xfrm>
              <a:off x="137907" y="-4675"/>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704020202020204" pitchFamily="34" charset="-128"/>
                  <a:cs typeface="Calibri" panose="020F0502020204030204" charset="0"/>
                </a:rPr>
                <a:t>UNIT 2</a:t>
              </a:r>
            </a:p>
          </p:txBody>
        </p:sp>
        <p:sp>
          <p:nvSpPr>
            <p:cNvPr id="27" name="TextBox 4"/>
            <p:cNvSpPr txBox="1"/>
            <p:nvPr/>
          </p:nvSpPr>
          <p:spPr>
            <a:xfrm>
              <a:off x="3713018" y="-1386"/>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704020202020204" pitchFamily="34" charset="-128"/>
                  <a:cs typeface="Calibri" panose="020F0502020204030204" charset="0"/>
                </a:rPr>
                <a:t>I LIKE FOOD</a:t>
              </a:r>
            </a:p>
          </p:txBody>
        </p:sp>
        <p:sp>
          <p:nvSpPr>
            <p:cNvPr id="2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1" nodeType="clickEffect">
                                  <p:stCondLst>
                                    <p:cond delay="0"/>
                                  </p:stCondLst>
                                  <p:childTnLst>
                                    <p:animEffect transition="out" filter="blinds(horizontal)">
                                      <p:cBhvr>
                                        <p:cTn id="21" dur="500"/>
                                        <p:tgtEl>
                                          <p:spTgt spid="11"/>
                                        </p:tgtEl>
                                      </p:cBhvr>
                                    </p:animEffect>
                                    <p:set>
                                      <p:cBhvr>
                                        <p:cTn id="22" dur="1" fill="hold">
                                          <p:stCondLst>
                                            <p:cond delay="499"/>
                                          </p:stCondLst>
                                        </p:cTn>
                                        <p:tgtEl>
                                          <p:spTgt spid="11"/>
                                        </p:tgtEl>
                                        <p:attrNameLst>
                                          <p:attrName>style.visibility</p:attrName>
                                        </p:attrNameLst>
                                      </p:cBhvr>
                                      <p:to>
                                        <p:strVal val="hidden"/>
                                      </p:to>
                                    </p:set>
                                  </p:childTnLst>
                                </p:cTn>
                              </p:par>
                              <p:par>
                                <p:cTn id="23" presetID="3" presetClass="exit" presetSubtype="10" fill="hold" nodeType="withEffect">
                                  <p:stCondLst>
                                    <p:cond delay="0"/>
                                  </p:stCondLst>
                                  <p:childTnLst>
                                    <p:animEffect transition="out" filter="blinds(horizontal)">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11" grpId="0" bldLvl="0" animBg="1"/>
      <p:bldP spid="11" grpId="1" animBg="1"/>
      <p:bldP spid="12"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8" name="Picture 17" descr="C:\Users\ASUS\Desktop\160922\Lớp 2\Unit 2\Pic2\1.png1"/>
          <p:cNvPicPr>
            <a:picLocks noChangeAspect="1"/>
          </p:cNvPicPr>
          <p:nvPr/>
        </p:nvPicPr>
        <p:blipFill>
          <a:blip r:embed="rId3"/>
          <a:srcRect/>
          <a:stretch>
            <a:fillRect/>
          </a:stretch>
        </p:blipFill>
        <p:spPr>
          <a:xfrm>
            <a:off x="-215900" y="307340"/>
            <a:ext cx="5285740" cy="6669405"/>
          </a:xfrm>
          <a:prstGeom prst="rect">
            <a:avLst/>
          </a:prstGeom>
        </p:spPr>
      </p:pic>
      <p:sp>
        <p:nvSpPr>
          <p:cNvPr id="19" name="Rounded Rectangular Callout 18"/>
          <p:cNvSpPr/>
          <p:nvPr/>
        </p:nvSpPr>
        <p:spPr>
          <a:xfrm>
            <a:off x="6272530" y="1204595"/>
            <a:ext cx="4417060" cy="1386840"/>
          </a:xfrm>
          <a:prstGeom prst="wedgeRoundRectCallout">
            <a:avLst>
              <a:gd name="adj1" fmla="val -27187"/>
              <a:gd name="adj2" fmla="val 7780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 do you see?</a:t>
            </a:r>
          </a:p>
        </p:txBody>
      </p:sp>
      <p:sp>
        <p:nvSpPr>
          <p:cNvPr id="20" name="Rounded Rectangular Callout 19"/>
          <p:cNvSpPr/>
          <p:nvPr/>
        </p:nvSpPr>
        <p:spPr>
          <a:xfrm>
            <a:off x="5845175" y="3407410"/>
            <a:ext cx="2753901" cy="2201545"/>
          </a:xfrm>
          <a:prstGeom prst="wedgeRoundRectCallout">
            <a:avLst>
              <a:gd name="adj1" fmla="val 34427"/>
              <a:gd name="adj2" fmla="val 764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A mother, a father, </a:t>
            </a:r>
            <a:r>
              <a:rPr lang="en-US" sz="4000" dirty="0" smtClean="0">
                <a:solidFill>
                  <a:schemeClr val="tx1"/>
                </a:solidFill>
              </a:rPr>
              <a:t/>
            </a:r>
            <a:br>
              <a:rPr lang="en-US" sz="4000" dirty="0" smtClean="0">
                <a:solidFill>
                  <a:schemeClr val="tx1"/>
                </a:solidFill>
              </a:rPr>
            </a:br>
            <a:r>
              <a:rPr lang="en-US" sz="4000" dirty="0" smtClean="0">
                <a:solidFill>
                  <a:schemeClr val="tx1"/>
                </a:solidFill>
              </a:rPr>
              <a:t>a </a:t>
            </a:r>
            <a:r>
              <a:rPr lang="en-US" sz="4000" dirty="0">
                <a:solidFill>
                  <a:schemeClr val="tx1"/>
                </a:solidFill>
              </a:rPr>
              <a:t>daughter</a:t>
            </a:r>
          </a:p>
        </p:txBody>
      </p:sp>
      <p:sp>
        <p:nvSpPr>
          <p:cNvPr id="21" name="Rounded Rectangular Callout 20"/>
          <p:cNvSpPr/>
          <p:nvPr/>
        </p:nvSpPr>
        <p:spPr>
          <a:xfrm>
            <a:off x="8987155" y="3887470"/>
            <a:ext cx="2293620" cy="1241425"/>
          </a:xfrm>
          <a:prstGeom prst="wedgeRoundRectCallout">
            <a:avLst>
              <a:gd name="adj1" fmla="val 34427"/>
              <a:gd name="adj2" fmla="val 764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Food</a:t>
            </a:r>
          </a:p>
        </p:txBody>
      </p:sp>
      <p:grpSp>
        <p:nvGrpSpPr>
          <p:cNvPr id="24" name="Group 23"/>
          <p:cNvGrpSpPr/>
          <p:nvPr/>
        </p:nvGrpSpPr>
        <p:grpSpPr>
          <a:xfrm>
            <a:off x="0" y="-13062"/>
            <a:ext cx="12192000" cy="461665"/>
            <a:chOff x="0" y="-13062"/>
            <a:chExt cx="12192000" cy="461665"/>
          </a:xfrm>
          <a:solidFill>
            <a:srgbClr val="6DCFF6"/>
          </a:solidFill>
        </p:grpSpPr>
        <p:sp>
          <p:nvSpPr>
            <p:cNvPr id="2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TextBox 3"/>
            <p:cNvSpPr txBox="1"/>
            <p:nvPr/>
          </p:nvSpPr>
          <p:spPr>
            <a:xfrm>
              <a:off x="137907" y="-4675"/>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704020202020204" pitchFamily="34" charset="-128"/>
                  <a:cs typeface="Calibri" panose="020F0502020204030204" charset="0"/>
                </a:rPr>
                <a:t>UNIT 2</a:t>
              </a:r>
            </a:p>
          </p:txBody>
        </p:sp>
        <p:sp>
          <p:nvSpPr>
            <p:cNvPr id="27" name="TextBox 4"/>
            <p:cNvSpPr txBox="1"/>
            <p:nvPr/>
          </p:nvSpPr>
          <p:spPr>
            <a:xfrm>
              <a:off x="3713018" y="-1386"/>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704020202020204" pitchFamily="34" charset="-128"/>
                  <a:cs typeface="Calibri" panose="020F0502020204030204" charset="0"/>
                </a:rPr>
                <a:t>I LIKE FOOD</a:t>
              </a:r>
            </a:p>
          </p:txBody>
        </p:sp>
        <p:sp>
          <p:nvSpPr>
            <p:cNvPr id="2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P spid="21"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8" name="Picture 17" descr="C:\Users\ASUS\Desktop\160922\Lớp 2\Unit 2\Pic2\1.png1"/>
          <p:cNvPicPr>
            <a:picLocks noChangeAspect="1"/>
          </p:cNvPicPr>
          <p:nvPr/>
        </p:nvPicPr>
        <p:blipFill>
          <a:blip r:embed="rId3"/>
          <a:srcRect/>
          <a:stretch>
            <a:fillRect/>
          </a:stretch>
        </p:blipFill>
        <p:spPr>
          <a:xfrm>
            <a:off x="-215900" y="307340"/>
            <a:ext cx="5285740" cy="6669405"/>
          </a:xfrm>
          <a:prstGeom prst="rect">
            <a:avLst/>
          </a:prstGeom>
        </p:spPr>
      </p:pic>
      <p:sp>
        <p:nvSpPr>
          <p:cNvPr id="19" name="Rounded Rectangular Callout 18"/>
          <p:cNvSpPr/>
          <p:nvPr/>
        </p:nvSpPr>
        <p:spPr>
          <a:xfrm>
            <a:off x="6272530" y="1204595"/>
            <a:ext cx="5186680" cy="1386840"/>
          </a:xfrm>
          <a:prstGeom prst="wedgeRoundRectCallout">
            <a:avLst>
              <a:gd name="adj1" fmla="val -27187"/>
              <a:gd name="adj2" fmla="val 7780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 color do you see?</a:t>
            </a:r>
          </a:p>
        </p:txBody>
      </p:sp>
      <p:sp>
        <p:nvSpPr>
          <p:cNvPr id="20" name="Rounded Rectangular Callout 19"/>
          <p:cNvSpPr/>
          <p:nvPr/>
        </p:nvSpPr>
        <p:spPr>
          <a:xfrm>
            <a:off x="7197090" y="3407410"/>
            <a:ext cx="3736975" cy="2201545"/>
          </a:xfrm>
          <a:prstGeom prst="wedgeRoundRectCallout">
            <a:avLst>
              <a:gd name="adj1" fmla="val 34427"/>
              <a:gd name="adj2" fmla="val 764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Black, yellow, white, orange, green</a:t>
            </a:r>
          </a:p>
        </p:txBody>
      </p:sp>
      <p:grpSp>
        <p:nvGrpSpPr>
          <p:cNvPr id="24" name="Group 23"/>
          <p:cNvGrpSpPr/>
          <p:nvPr/>
        </p:nvGrpSpPr>
        <p:grpSpPr>
          <a:xfrm>
            <a:off x="0" y="-13062"/>
            <a:ext cx="12192000" cy="461665"/>
            <a:chOff x="0" y="-13062"/>
            <a:chExt cx="12192000" cy="461665"/>
          </a:xfrm>
          <a:solidFill>
            <a:srgbClr val="6DCFF6"/>
          </a:solidFill>
        </p:grpSpPr>
        <p:sp>
          <p:nvSpPr>
            <p:cNvPr id="2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TextBox 3"/>
            <p:cNvSpPr txBox="1"/>
            <p:nvPr/>
          </p:nvSpPr>
          <p:spPr>
            <a:xfrm>
              <a:off x="137907" y="-4675"/>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704020202020204" pitchFamily="34" charset="-128"/>
                  <a:cs typeface="Calibri" panose="020F0502020204030204" charset="0"/>
                </a:rPr>
                <a:t>UNIT 2</a:t>
              </a:r>
            </a:p>
          </p:txBody>
        </p:sp>
        <p:sp>
          <p:nvSpPr>
            <p:cNvPr id="27" name="TextBox 4"/>
            <p:cNvSpPr txBox="1"/>
            <p:nvPr/>
          </p:nvSpPr>
          <p:spPr>
            <a:xfrm>
              <a:off x="3713018" y="-1386"/>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704020202020204" pitchFamily="34" charset="-128"/>
                  <a:cs typeface="Calibri" panose="020F0502020204030204" charset="0"/>
                </a:rPr>
                <a:t>I LIKE FOOD</a:t>
              </a:r>
            </a:p>
          </p:txBody>
        </p:sp>
        <p:sp>
          <p:nvSpPr>
            <p:cNvPr id="2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8" name="Picture 17" descr="C:\Users\ASUS\Desktop\160922\Lớp 2\Unit 2\Pic2\1.png1"/>
          <p:cNvPicPr>
            <a:picLocks noChangeAspect="1"/>
          </p:cNvPicPr>
          <p:nvPr/>
        </p:nvPicPr>
        <p:blipFill>
          <a:blip r:embed="rId3"/>
          <a:srcRect/>
          <a:stretch>
            <a:fillRect/>
          </a:stretch>
        </p:blipFill>
        <p:spPr>
          <a:xfrm>
            <a:off x="-215900" y="307340"/>
            <a:ext cx="5285740" cy="6669405"/>
          </a:xfrm>
          <a:prstGeom prst="rect">
            <a:avLst/>
          </a:prstGeom>
        </p:spPr>
      </p:pic>
      <p:sp>
        <p:nvSpPr>
          <p:cNvPr id="19" name="Rounded Rectangular Callout 18"/>
          <p:cNvSpPr/>
          <p:nvPr/>
        </p:nvSpPr>
        <p:spPr>
          <a:xfrm>
            <a:off x="5758815" y="949960"/>
            <a:ext cx="5968365" cy="817245"/>
          </a:xfrm>
          <a:prstGeom prst="wedgeRoundRectCallout">
            <a:avLst>
              <a:gd name="adj1" fmla="val -27187"/>
              <a:gd name="adj2" fmla="val 7780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Does the girl like the food?</a:t>
            </a:r>
          </a:p>
        </p:txBody>
      </p:sp>
      <p:sp>
        <p:nvSpPr>
          <p:cNvPr id="20" name="Rounded Rectangular Callout 19"/>
          <p:cNvSpPr/>
          <p:nvPr/>
        </p:nvSpPr>
        <p:spPr>
          <a:xfrm>
            <a:off x="9519920" y="2138045"/>
            <a:ext cx="2207260" cy="817245"/>
          </a:xfrm>
          <a:prstGeom prst="wedgeRoundRectCallout">
            <a:avLst>
              <a:gd name="adj1" fmla="val 34427"/>
              <a:gd name="adj2" fmla="val 764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Yes</a:t>
            </a:r>
          </a:p>
        </p:txBody>
      </p:sp>
      <p:sp>
        <p:nvSpPr>
          <p:cNvPr id="7" name="Rounded Rectangular Callout 6"/>
          <p:cNvSpPr/>
          <p:nvPr/>
        </p:nvSpPr>
        <p:spPr>
          <a:xfrm>
            <a:off x="5869940" y="3628390"/>
            <a:ext cx="5968365" cy="817245"/>
          </a:xfrm>
          <a:prstGeom prst="wedgeRoundRectCallout">
            <a:avLst>
              <a:gd name="adj1" fmla="val -27187"/>
              <a:gd name="adj2" fmla="val 7780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Do you like the food?</a:t>
            </a:r>
          </a:p>
        </p:txBody>
      </p:sp>
      <p:sp>
        <p:nvSpPr>
          <p:cNvPr id="8" name="Rounded Rectangular Callout 7"/>
          <p:cNvSpPr/>
          <p:nvPr/>
        </p:nvSpPr>
        <p:spPr>
          <a:xfrm>
            <a:off x="9519920" y="4816475"/>
            <a:ext cx="2207260" cy="817245"/>
          </a:xfrm>
          <a:prstGeom prst="wedgeRoundRectCallout">
            <a:avLst>
              <a:gd name="adj1" fmla="val 34427"/>
              <a:gd name="adj2" fmla="val 764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No</a:t>
            </a:r>
          </a:p>
        </p:txBody>
      </p:sp>
      <p:sp>
        <p:nvSpPr>
          <p:cNvPr id="9" name="Rounded Rectangular Callout 8"/>
          <p:cNvSpPr/>
          <p:nvPr/>
        </p:nvSpPr>
        <p:spPr>
          <a:xfrm>
            <a:off x="6984365" y="4816475"/>
            <a:ext cx="2207260" cy="817245"/>
          </a:xfrm>
          <a:prstGeom prst="wedgeRoundRectCallout">
            <a:avLst>
              <a:gd name="adj1" fmla="val 34427"/>
              <a:gd name="adj2" fmla="val 764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Yes</a:t>
            </a:r>
          </a:p>
        </p:txBody>
      </p:sp>
      <p:grpSp>
        <p:nvGrpSpPr>
          <p:cNvPr id="24" name="Group 23"/>
          <p:cNvGrpSpPr/>
          <p:nvPr/>
        </p:nvGrpSpPr>
        <p:grpSpPr>
          <a:xfrm>
            <a:off x="0" y="-13062"/>
            <a:ext cx="12192000" cy="461665"/>
            <a:chOff x="0" y="-13062"/>
            <a:chExt cx="12192000" cy="461665"/>
          </a:xfrm>
          <a:solidFill>
            <a:srgbClr val="6DCFF6"/>
          </a:solidFill>
        </p:grpSpPr>
        <p:sp>
          <p:nvSpPr>
            <p:cNvPr id="2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TextBox 3"/>
            <p:cNvSpPr txBox="1"/>
            <p:nvPr/>
          </p:nvSpPr>
          <p:spPr>
            <a:xfrm>
              <a:off x="137907" y="-4675"/>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704020202020204" pitchFamily="34" charset="-128"/>
                  <a:cs typeface="Calibri" panose="020F0502020204030204" charset="0"/>
                </a:rPr>
                <a:t>UNIT 2</a:t>
              </a:r>
            </a:p>
          </p:txBody>
        </p:sp>
        <p:sp>
          <p:nvSpPr>
            <p:cNvPr id="27" name="TextBox 4"/>
            <p:cNvSpPr txBox="1"/>
            <p:nvPr/>
          </p:nvSpPr>
          <p:spPr>
            <a:xfrm>
              <a:off x="3713018" y="-1386"/>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704020202020204" pitchFamily="34" charset="-128"/>
                  <a:cs typeface="Calibri" panose="020F0502020204030204" charset="0"/>
                </a:rPr>
                <a:t>I LIKE FOOD</a:t>
              </a:r>
            </a:p>
          </p:txBody>
        </p:sp>
        <p:sp>
          <p:nvSpPr>
            <p:cNvPr id="2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P spid="7" grpId="0" bldLvl="0" animBg="1"/>
      <p:bldP spid="8" grpId="0" bldLvl="0" animBg="1"/>
      <p:bldP spid="9"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8" name="Picture 17" descr="C:\Users\ASUS\Desktop\160922\Lớp 2\Unit 2\Pic2\1.png1"/>
          <p:cNvPicPr>
            <a:picLocks noChangeAspect="1"/>
          </p:cNvPicPr>
          <p:nvPr/>
        </p:nvPicPr>
        <p:blipFill>
          <a:blip r:embed="rId3"/>
          <a:srcRect l="31043" t="22603" r="33806" b="36747"/>
          <a:stretch>
            <a:fillRect/>
          </a:stretch>
        </p:blipFill>
        <p:spPr>
          <a:xfrm>
            <a:off x="1155065" y="1296035"/>
            <a:ext cx="3252470" cy="4745990"/>
          </a:xfrm>
          <a:prstGeom prst="rect">
            <a:avLst/>
          </a:prstGeom>
        </p:spPr>
      </p:pic>
      <p:sp>
        <p:nvSpPr>
          <p:cNvPr id="19" name="Rounded Rectangular Callout 18"/>
          <p:cNvSpPr/>
          <p:nvPr/>
        </p:nvSpPr>
        <p:spPr>
          <a:xfrm>
            <a:off x="3463291" y="993775"/>
            <a:ext cx="3613150" cy="263461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This food is green, orange, and yellow!</a:t>
            </a:r>
          </a:p>
        </p:txBody>
      </p:sp>
      <p:sp>
        <p:nvSpPr>
          <p:cNvPr id="9" name="Rounded Rectangular Callout 8"/>
          <p:cNvSpPr/>
          <p:nvPr/>
        </p:nvSpPr>
        <p:spPr>
          <a:xfrm>
            <a:off x="368935" y="4598670"/>
            <a:ext cx="2207260" cy="1443355"/>
          </a:xfrm>
          <a:prstGeom prst="wedgeRoundRectCallout">
            <a:avLst>
              <a:gd name="adj1" fmla="val 45713"/>
              <a:gd name="adj2" fmla="val -66586"/>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This is </a:t>
            </a:r>
            <a:r>
              <a:rPr lang="en-US" sz="4000" dirty="0" smtClean="0">
                <a:solidFill>
                  <a:schemeClr val="tx1"/>
                </a:solidFill>
              </a:rPr>
              <a:t>salad.</a:t>
            </a:r>
            <a:endParaRPr lang="en-US" sz="4000" dirty="0">
              <a:solidFill>
                <a:schemeClr val="tx1"/>
              </a:solidFill>
            </a:endParaRPr>
          </a:p>
        </p:txBody>
      </p:sp>
      <p:pic>
        <p:nvPicPr>
          <p:cNvPr id="102" name="Picture 101"/>
          <p:cNvPicPr/>
          <p:nvPr/>
        </p:nvPicPr>
        <p:blipFill>
          <a:blip r:embed="rId4"/>
          <a:srcRect l="54271" t="27959" r="6875" b="14210"/>
          <a:stretch>
            <a:fillRect/>
          </a:stretch>
        </p:blipFill>
        <p:spPr>
          <a:xfrm>
            <a:off x="7296785" y="1494155"/>
            <a:ext cx="2014855" cy="1785620"/>
          </a:xfrm>
          <a:prstGeom prst="rect">
            <a:avLst/>
          </a:prstGeom>
          <a:noFill/>
          <a:ln w="9525">
            <a:noFill/>
          </a:ln>
        </p:spPr>
      </p:pic>
      <p:pic>
        <p:nvPicPr>
          <p:cNvPr id="103" name="Picture 102"/>
          <p:cNvPicPr/>
          <p:nvPr/>
        </p:nvPicPr>
        <p:blipFill>
          <a:blip r:embed="rId5"/>
          <a:srcRect l="40981" t="38769" r="7880" b="37981"/>
          <a:stretch>
            <a:fillRect/>
          </a:stretch>
        </p:blipFill>
        <p:spPr>
          <a:xfrm>
            <a:off x="9227820" y="3491230"/>
            <a:ext cx="2382520" cy="1280795"/>
          </a:xfrm>
          <a:prstGeom prst="rect">
            <a:avLst/>
          </a:prstGeom>
          <a:noFill/>
          <a:ln w="9525">
            <a:noFill/>
          </a:ln>
        </p:spPr>
      </p:pic>
      <p:pic>
        <p:nvPicPr>
          <p:cNvPr id="105" name="Picture 104"/>
          <p:cNvPicPr/>
          <p:nvPr/>
        </p:nvPicPr>
        <p:blipFill>
          <a:blip r:embed="rId6"/>
          <a:srcRect l="49496" t="65407" r="-2842" b="5056"/>
          <a:stretch>
            <a:fillRect/>
          </a:stretch>
        </p:blipFill>
        <p:spPr>
          <a:xfrm>
            <a:off x="6262370" y="4233545"/>
            <a:ext cx="4636770" cy="2025650"/>
          </a:xfrm>
          <a:prstGeom prst="triangle">
            <a:avLst/>
          </a:prstGeom>
          <a:noFill/>
          <a:ln w="9525">
            <a:noFill/>
          </a:ln>
        </p:spPr>
      </p:pic>
      <p:sp>
        <p:nvSpPr>
          <p:cNvPr id="10" name="Rounded Rectangular Callout 9"/>
          <p:cNvSpPr/>
          <p:nvPr/>
        </p:nvSpPr>
        <p:spPr>
          <a:xfrm>
            <a:off x="7196455" y="1156970"/>
            <a:ext cx="2595880" cy="633730"/>
          </a:xfrm>
          <a:prstGeom prst="wedgeRoundRectCallout">
            <a:avLst>
              <a:gd name="adj1" fmla="val 10689"/>
              <a:gd name="adj2" fmla="val 88376"/>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cucumber</a:t>
            </a:r>
          </a:p>
        </p:txBody>
      </p:sp>
      <p:sp>
        <p:nvSpPr>
          <p:cNvPr id="11" name="Rounded Rectangular Callout 10"/>
          <p:cNvSpPr/>
          <p:nvPr/>
        </p:nvSpPr>
        <p:spPr>
          <a:xfrm>
            <a:off x="9311640" y="2646045"/>
            <a:ext cx="2595880" cy="633730"/>
          </a:xfrm>
          <a:prstGeom prst="wedgeRoundRectCallout">
            <a:avLst>
              <a:gd name="adj1" fmla="val 10689"/>
              <a:gd name="adj2" fmla="val 88376"/>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a:solidFill>
                  <a:schemeClr val="tx1"/>
                </a:solidFill>
              </a:rPr>
              <a:t>tomato</a:t>
            </a:r>
          </a:p>
        </p:txBody>
      </p:sp>
      <p:sp>
        <p:nvSpPr>
          <p:cNvPr id="12" name="Rounded Rectangular Callout 11"/>
          <p:cNvSpPr/>
          <p:nvPr/>
        </p:nvSpPr>
        <p:spPr>
          <a:xfrm>
            <a:off x="6598920" y="4041140"/>
            <a:ext cx="1709420" cy="633730"/>
          </a:xfrm>
          <a:prstGeom prst="wedgeRoundRectCallout">
            <a:avLst>
              <a:gd name="adj1" fmla="val 25684"/>
              <a:gd name="adj2" fmla="val 76452"/>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corn</a:t>
            </a:r>
          </a:p>
        </p:txBody>
      </p:sp>
      <p:grpSp>
        <p:nvGrpSpPr>
          <p:cNvPr id="24" name="Group 23"/>
          <p:cNvGrpSpPr/>
          <p:nvPr/>
        </p:nvGrpSpPr>
        <p:grpSpPr>
          <a:xfrm>
            <a:off x="0" y="-13062"/>
            <a:ext cx="12192000" cy="461665"/>
            <a:chOff x="0" y="-13062"/>
            <a:chExt cx="12192000" cy="461665"/>
          </a:xfrm>
          <a:solidFill>
            <a:srgbClr val="6DCFF6"/>
          </a:solidFill>
        </p:grpSpPr>
        <p:sp>
          <p:nvSpPr>
            <p:cNvPr id="2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TextBox 3"/>
            <p:cNvSpPr txBox="1"/>
            <p:nvPr/>
          </p:nvSpPr>
          <p:spPr>
            <a:xfrm>
              <a:off x="137907" y="-4675"/>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704020202020204" pitchFamily="34" charset="-128"/>
                  <a:cs typeface="Calibri" panose="020F0502020204030204" charset="0"/>
                </a:rPr>
                <a:t>UNIT 2</a:t>
              </a:r>
            </a:p>
          </p:txBody>
        </p:sp>
        <p:sp>
          <p:nvSpPr>
            <p:cNvPr id="27" name="TextBox 4"/>
            <p:cNvSpPr txBox="1"/>
            <p:nvPr/>
          </p:nvSpPr>
          <p:spPr>
            <a:xfrm>
              <a:off x="3713018" y="-1386"/>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704020202020204" pitchFamily="34" charset="-128"/>
                  <a:cs typeface="Calibri" panose="020F0502020204030204" charset="0"/>
                </a:rPr>
                <a:t>I LIKE FOOD</a:t>
              </a:r>
            </a:p>
          </p:txBody>
        </p:sp>
        <p:sp>
          <p:nvSpPr>
            <p:cNvPr id="2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3" presetClass="entr" presetSubtype="10" fill="hold" nodeType="withEffect">
                                  <p:stCondLst>
                                    <p:cond delay="0"/>
                                  </p:stCondLst>
                                  <p:childTnLst>
                                    <p:set>
                                      <p:cBhvr>
                                        <p:cTn id="19" dur="1" fill="hold">
                                          <p:stCondLst>
                                            <p:cond delay="0"/>
                                          </p:stCondLst>
                                        </p:cTn>
                                        <p:tgtEl>
                                          <p:spTgt spid="102"/>
                                        </p:tgtEl>
                                        <p:attrNameLst>
                                          <p:attrName>style.visibility</p:attrName>
                                        </p:attrNameLst>
                                      </p:cBhvr>
                                      <p:to>
                                        <p:strVal val="visible"/>
                                      </p:to>
                                    </p:set>
                                    <p:animEffect transition="in" filter="blinds(horizontal)">
                                      <p:cBhvr>
                                        <p:cTn id="20" dur="500"/>
                                        <p:tgtEl>
                                          <p:spTgt spid="10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3" presetClass="entr" presetSubtype="10" fill="hold" nodeType="withEffect">
                                  <p:stCondLst>
                                    <p:cond delay="0"/>
                                  </p:stCondLst>
                                  <p:childTnLst>
                                    <p:set>
                                      <p:cBhvr>
                                        <p:cTn id="27" dur="1" fill="hold">
                                          <p:stCondLst>
                                            <p:cond delay="0"/>
                                          </p:stCondLst>
                                        </p:cTn>
                                        <p:tgtEl>
                                          <p:spTgt spid="103"/>
                                        </p:tgtEl>
                                        <p:attrNameLst>
                                          <p:attrName>style.visibility</p:attrName>
                                        </p:attrNameLst>
                                      </p:cBhvr>
                                      <p:to>
                                        <p:strVal val="visible"/>
                                      </p:to>
                                    </p:set>
                                    <p:animEffect transition="in" filter="blinds(horizontal)">
                                      <p:cBhvr>
                                        <p:cTn id="28" dur="500"/>
                                        <p:tgtEl>
                                          <p:spTgt spid="10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3" presetClass="entr" presetSubtype="10" fill="hold" nodeType="withEffect">
                                  <p:stCondLst>
                                    <p:cond delay="0"/>
                                  </p:stCondLst>
                                  <p:childTnLst>
                                    <p:set>
                                      <p:cBhvr>
                                        <p:cTn id="35" dur="1" fill="hold">
                                          <p:stCondLst>
                                            <p:cond delay="0"/>
                                          </p:stCondLst>
                                        </p:cTn>
                                        <p:tgtEl>
                                          <p:spTgt spid="105"/>
                                        </p:tgtEl>
                                        <p:attrNameLst>
                                          <p:attrName>style.visibility</p:attrName>
                                        </p:attrNameLst>
                                      </p:cBhvr>
                                      <p:to>
                                        <p:strVal val="visible"/>
                                      </p:to>
                                    </p:set>
                                    <p:animEffect transition="in" filter="blinds(horizontal)">
                                      <p:cBhvr>
                                        <p:cTn id="36"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9" grpId="0" bldLvl="0" animBg="1"/>
      <p:bldP spid="10" grpId="0" bldLvl="0" animBg="1"/>
      <p:bldP spid="11" grpId="0" bldLvl="0" animBg="1"/>
      <p:bldP spid="12"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8" name="Picture 17" descr="C:\Users\ASUS\Desktop\160922\Lớp 2\Unit 2\Pic2\1.png1"/>
          <p:cNvPicPr>
            <a:picLocks noChangeAspect="1"/>
          </p:cNvPicPr>
          <p:nvPr/>
        </p:nvPicPr>
        <p:blipFill>
          <a:blip r:embed="rId3"/>
          <a:srcRect/>
          <a:stretch>
            <a:fillRect/>
          </a:stretch>
        </p:blipFill>
        <p:spPr>
          <a:xfrm>
            <a:off x="-215900" y="307340"/>
            <a:ext cx="5285740" cy="6669405"/>
          </a:xfrm>
          <a:prstGeom prst="rect">
            <a:avLst/>
          </a:prstGeom>
        </p:spPr>
      </p:pic>
      <p:sp>
        <p:nvSpPr>
          <p:cNvPr id="19" name="Rounded Rectangular Callout 18"/>
          <p:cNvSpPr/>
          <p:nvPr/>
        </p:nvSpPr>
        <p:spPr>
          <a:xfrm>
            <a:off x="5758815" y="938530"/>
            <a:ext cx="5968365" cy="817245"/>
          </a:xfrm>
          <a:prstGeom prst="wedgeRoundRectCallout">
            <a:avLst>
              <a:gd name="adj1" fmla="val -27187"/>
              <a:gd name="adj2" fmla="val 7780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Do you see any white food?</a:t>
            </a:r>
          </a:p>
        </p:txBody>
      </p:sp>
      <p:sp>
        <p:nvSpPr>
          <p:cNvPr id="20" name="Rounded Rectangular Callout 19"/>
          <p:cNvSpPr/>
          <p:nvPr/>
        </p:nvSpPr>
        <p:spPr>
          <a:xfrm>
            <a:off x="7639685" y="2245995"/>
            <a:ext cx="2207260" cy="817245"/>
          </a:xfrm>
          <a:prstGeom prst="wedgeRoundRectCallout">
            <a:avLst>
              <a:gd name="adj1" fmla="val 34427"/>
              <a:gd name="adj2" fmla="val 76449"/>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Rice</a:t>
            </a:r>
          </a:p>
        </p:txBody>
      </p:sp>
      <p:sp>
        <p:nvSpPr>
          <p:cNvPr id="10" name="Rounded Rectangular Callout 9"/>
          <p:cNvSpPr/>
          <p:nvPr/>
        </p:nvSpPr>
        <p:spPr>
          <a:xfrm>
            <a:off x="5758815" y="3820795"/>
            <a:ext cx="5968365" cy="817245"/>
          </a:xfrm>
          <a:prstGeom prst="wedgeRoundRectCallout">
            <a:avLst>
              <a:gd name="adj1" fmla="val -27187"/>
              <a:gd name="adj2" fmla="val 7780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Do you like </a:t>
            </a:r>
            <a:r>
              <a:rPr lang="en-US" sz="4000" u="sng" dirty="0">
                <a:solidFill>
                  <a:schemeClr val="tx1"/>
                </a:solidFill>
              </a:rPr>
              <a:t>rice</a:t>
            </a:r>
            <a:r>
              <a:rPr lang="en-US" sz="4000" dirty="0">
                <a:solidFill>
                  <a:schemeClr val="tx1"/>
                </a:solidFill>
              </a:rPr>
              <a:t>?</a:t>
            </a:r>
          </a:p>
        </p:txBody>
      </p:sp>
      <p:pic>
        <p:nvPicPr>
          <p:cNvPr id="39" name="Picture 38" descr="8.2-1"/>
          <p:cNvPicPr>
            <a:picLocks noChangeAspect="1"/>
          </p:cNvPicPr>
          <p:nvPr/>
        </p:nvPicPr>
        <p:blipFill>
          <a:blip r:embed="rId4"/>
          <a:srcRect l="24767" t="37666" r="57305"/>
          <a:stretch>
            <a:fillRect/>
          </a:stretch>
        </p:blipFill>
        <p:spPr>
          <a:xfrm>
            <a:off x="6749415" y="4860925"/>
            <a:ext cx="1849755" cy="1665605"/>
          </a:xfrm>
          <a:prstGeom prst="rect">
            <a:avLst/>
          </a:prstGeom>
        </p:spPr>
      </p:pic>
      <p:pic>
        <p:nvPicPr>
          <p:cNvPr id="40" name="Picture 39" descr="8.2-1"/>
          <p:cNvPicPr>
            <a:picLocks noChangeAspect="1"/>
          </p:cNvPicPr>
          <p:nvPr/>
        </p:nvPicPr>
        <p:blipFill>
          <a:blip r:embed="rId4"/>
          <a:srcRect l="80767" t="39591" r="1305" b="-1925"/>
          <a:stretch>
            <a:fillRect/>
          </a:stretch>
        </p:blipFill>
        <p:spPr>
          <a:xfrm>
            <a:off x="9161145" y="4860925"/>
            <a:ext cx="1849755" cy="1665605"/>
          </a:xfrm>
          <a:prstGeom prst="rect">
            <a:avLst/>
          </a:prstGeom>
        </p:spPr>
      </p:pic>
      <p:grpSp>
        <p:nvGrpSpPr>
          <p:cNvPr id="24" name="Group 23"/>
          <p:cNvGrpSpPr/>
          <p:nvPr/>
        </p:nvGrpSpPr>
        <p:grpSpPr>
          <a:xfrm>
            <a:off x="0" y="-13062"/>
            <a:ext cx="12192000" cy="461665"/>
            <a:chOff x="0" y="-13062"/>
            <a:chExt cx="12192000" cy="461665"/>
          </a:xfrm>
          <a:solidFill>
            <a:srgbClr val="6DCFF6"/>
          </a:solidFill>
        </p:grpSpPr>
        <p:sp>
          <p:nvSpPr>
            <p:cNvPr id="2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TextBox 3"/>
            <p:cNvSpPr txBox="1"/>
            <p:nvPr/>
          </p:nvSpPr>
          <p:spPr>
            <a:xfrm>
              <a:off x="137907" y="-4675"/>
              <a:ext cx="1316820" cy="39878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704020202020204" pitchFamily="34" charset="-128"/>
                  <a:cs typeface="Calibri" panose="020F0502020204030204" charset="0"/>
                </a:rPr>
                <a:t>UNIT 2</a:t>
              </a:r>
            </a:p>
          </p:txBody>
        </p:sp>
        <p:sp>
          <p:nvSpPr>
            <p:cNvPr id="27" name="TextBox 4"/>
            <p:cNvSpPr txBox="1"/>
            <p:nvPr/>
          </p:nvSpPr>
          <p:spPr>
            <a:xfrm>
              <a:off x="3713018" y="-1386"/>
              <a:ext cx="4886058" cy="39878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prstClr val="white"/>
                  </a:solidFill>
                  <a:effectLst/>
                  <a:uLnTx/>
                  <a:uFillTx/>
                  <a:latin typeface="Calibri" panose="020F0502020204030204" charset="0"/>
                  <a:ea typeface="Adobe Gothic Std B" panose="020B0704020202020204" pitchFamily="34" charset="-128"/>
                  <a:cs typeface="Calibri" panose="020F0502020204030204" charset="0"/>
                </a:rPr>
                <a:t>I LIKE FOOD</a:t>
              </a:r>
            </a:p>
          </p:txBody>
        </p:sp>
        <p:sp>
          <p:nvSpPr>
            <p:cNvPr id="2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P spid="10"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6" name="Picture 105"/>
          <p:cNvPicPr/>
          <p:nvPr/>
        </p:nvPicPr>
        <p:blipFill>
          <a:blip r:embed="rId3"/>
          <a:srcRect l="15799" t="14332" r="17716" b="12061"/>
          <a:stretch>
            <a:fillRect/>
          </a:stretch>
        </p:blipFill>
        <p:spPr>
          <a:xfrm>
            <a:off x="7404735" y="2014855"/>
            <a:ext cx="2025650" cy="1723390"/>
          </a:xfrm>
          <a:prstGeom prst="rect">
            <a:avLst/>
          </a:prstGeom>
          <a:noFill/>
          <a:ln w="9525">
            <a:noFill/>
          </a:ln>
        </p:spPr>
      </p:pic>
      <p:pic>
        <p:nvPicPr>
          <p:cNvPr id="18" name="Picture 17" descr="C:\Users\ASUS\Desktop\160922\Lớp 2\Unit 2\Pic2\1.png1"/>
          <p:cNvPicPr>
            <a:picLocks noChangeAspect="1"/>
          </p:cNvPicPr>
          <p:nvPr/>
        </p:nvPicPr>
        <p:blipFill>
          <a:blip r:embed="rId4"/>
          <a:srcRect l="33857" t="71128" r="30992" b="1492"/>
          <a:stretch>
            <a:fillRect/>
          </a:stretch>
        </p:blipFill>
        <p:spPr>
          <a:xfrm>
            <a:off x="1454785" y="2375535"/>
            <a:ext cx="4034790" cy="3965575"/>
          </a:xfrm>
          <a:prstGeom prst="rect">
            <a:avLst/>
          </a:prstGeom>
        </p:spPr>
      </p:pic>
      <p:sp>
        <p:nvSpPr>
          <p:cNvPr id="19" name="Rounded Rectangular Callout 18"/>
          <p:cNvSpPr/>
          <p:nvPr/>
        </p:nvSpPr>
        <p:spPr>
          <a:xfrm>
            <a:off x="3885565" y="993775"/>
            <a:ext cx="3190875" cy="263461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This food is black, white, and yellow!</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9" name="Rounded Rectangular Callout 8"/>
          <p:cNvSpPr/>
          <p:nvPr/>
        </p:nvSpPr>
        <p:spPr>
          <a:xfrm>
            <a:off x="368935" y="4598670"/>
            <a:ext cx="2207260" cy="1443355"/>
          </a:xfrm>
          <a:prstGeom prst="wedgeRoundRectCallout">
            <a:avLst>
              <a:gd name="adj1" fmla="val 45713"/>
              <a:gd name="adj2" fmla="val -66586"/>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This is </a:t>
            </a:r>
            <a:r>
              <a:rPr lang="en-US" sz="4000" dirty="0" smtClean="0">
                <a:solidFill>
                  <a:schemeClr val="tx1"/>
                </a:solidFill>
              </a:rPr>
              <a:t>sushi.</a:t>
            </a:r>
            <a:endParaRPr lang="en-US" sz="4000" dirty="0">
              <a:solidFill>
                <a:schemeClr val="tx1"/>
              </a:solidFill>
            </a:endParaRPr>
          </a:p>
        </p:txBody>
      </p:sp>
      <p:sp>
        <p:nvSpPr>
          <p:cNvPr id="10" name="Rounded Rectangular Callout 9"/>
          <p:cNvSpPr/>
          <p:nvPr/>
        </p:nvSpPr>
        <p:spPr>
          <a:xfrm>
            <a:off x="7404735" y="1230630"/>
            <a:ext cx="2595880" cy="633730"/>
          </a:xfrm>
          <a:prstGeom prst="wedgeRoundRectCallout">
            <a:avLst>
              <a:gd name="adj1" fmla="val 10689"/>
              <a:gd name="adj2" fmla="val 88376"/>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seaweed</a:t>
            </a:r>
          </a:p>
        </p:txBody>
      </p:sp>
      <p:sp>
        <p:nvSpPr>
          <p:cNvPr id="11" name="Rounded Rectangular Callout 10"/>
          <p:cNvSpPr/>
          <p:nvPr/>
        </p:nvSpPr>
        <p:spPr>
          <a:xfrm>
            <a:off x="9311640" y="2646045"/>
            <a:ext cx="2595880" cy="633730"/>
          </a:xfrm>
          <a:prstGeom prst="wedgeRoundRectCallout">
            <a:avLst>
              <a:gd name="adj1" fmla="val 10689"/>
              <a:gd name="adj2" fmla="val 88376"/>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rice</a:t>
            </a:r>
          </a:p>
        </p:txBody>
      </p:sp>
      <p:sp>
        <p:nvSpPr>
          <p:cNvPr id="12" name="Rounded Rectangular Callout 11"/>
          <p:cNvSpPr/>
          <p:nvPr/>
        </p:nvSpPr>
        <p:spPr>
          <a:xfrm>
            <a:off x="6843395" y="4041775"/>
            <a:ext cx="1709420" cy="633730"/>
          </a:xfrm>
          <a:prstGeom prst="wedgeRoundRectCallout">
            <a:avLst>
              <a:gd name="adj1" fmla="val 25684"/>
              <a:gd name="adj2" fmla="val 76452"/>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egg</a:t>
            </a:r>
          </a:p>
        </p:txBody>
      </p:sp>
      <p:pic>
        <p:nvPicPr>
          <p:cNvPr id="107" name="Picture 106"/>
          <p:cNvPicPr/>
          <p:nvPr/>
        </p:nvPicPr>
        <p:blipFill>
          <a:blip r:embed="rId5"/>
          <a:stretch>
            <a:fillRect/>
          </a:stretch>
        </p:blipFill>
        <p:spPr>
          <a:xfrm>
            <a:off x="9570085" y="3628390"/>
            <a:ext cx="2078990" cy="1905635"/>
          </a:xfrm>
          <a:prstGeom prst="rect">
            <a:avLst/>
          </a:prstGeom>
          <a:noFill/>
          <a:ln w="9525">
            <a:noFill/>
          </a:ln>
        </p:spPr>
      </p:pic>
      <p:pic>
        <p:nvPicPr>
          <p:cNvPr id="108" name="Picture 107"/>
          <p:cNvPicPr/>
          <p:nvPr/>
        </p:nvPicPr>
        <p:blipFill>
          <a:blip r:embed="rId6"/>
          <a:srcRect l="65993" t="56870" r="2958" b="12009"/>
          <a:stretch>
            <a:fillRect/>
          </a:stretch>
        </p:blipFill>
        <p:spPr>
          <a:xfrm>
            <a:off x="6843395" y="4977765"/>
            <a:ext cx="2091690" cy="1359535"/>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9" grpId="0" bldLvl="0" animBg="1"/>
      <p:bldP spid="10" grpId="0" bldLvl="0" animBg="1"/>
      <p:bldP spid="11" grpId="0" bldLvl="0" animBg="1"/>
      <p:bldP spid="12"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I like food. (clap) </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Yes, I do! (clap)</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I like food. (clap) </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We do, too! (clap)</a:t>
            </a: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Let’s chant</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13068" y="80638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2837815" y="1733550"/>
            <a:ext cx="635381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Do you like this?</a:t>
            </a:r>
          </a:p>
        </p:txBody>
      </p:sp>
      <p:pic>
        <p:nvPicPr>
          <p:cNvPr id="39" name="Picture 38" descr="8.2-1"/>
          <p:cNvPicPr>
            <a:picLocks noChangeAspect="1"/>
          </p:cNvPicPr>
          <p:nvPr/>
        </p:nvPicPr>
        <p:blipFill>
          <a:blip r:embed="rId4"/>
          <a:srcRect l="24767" t="37666" r="57305"/>
          <a:stretch>
            <a:fillRect/>
          </a:stretch>
        </p:blipFill>
        <p:spPr>
          <a:xfrm>
            <a:off x="3889375" y="3030220"/>
            <a:ext cx="1849755" cy="1665605"/>
          </a:xfrm>
          <a:prstGeom prst="rect">
            <a:avLst/>
          </a:prstGeom>
        </p:spPr>
      </p:pic>
      <p:pic>
        <p:nvPicPr>
          <p:cNvPr id="40" name="Picture 39" descr="8.2-1"/>
          <p:cNvPicPr>
            <a:picLocks noChangeAspect="1"/>
          </p:cNvPicPr>
          <p:nvPr/>
        </p:nvPicPr>
        <p:blipFill>
          <a:blip r:embed="rId4"/>
          <a:srcRect l="80767" t="39591" r="1305" b="-1925"/>
          <a:stretch>
            <a:fillRect/>
          </a:stretch>
        </p:blipFill>
        <p:spPr>
          <a:xfrm>
            <a:off x="6301105" y="3030220"/>
            <a:ext cx="1849755" cy="1665605"/>
          </a:xfrm>
          <a:prstGeom prst="rect">
            <a:avLst/>
          </a:prstGeom>
        </p:spPr>
      </p:pic>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2</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2</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I Like Food</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Let’s Review</a:t>
            </a:r>
            <a:endParaRPr lang="en-US" sz="3600" b="1" dirty="0">
              <a:cs typeface="+mn-lt"/>
            </a:endParaRPr>
          </a:p>
        </p:txBody>
      </p:sp>
      <p:pic>
        <p:nvPicPr>
          <p:cNvPr id="21" name="Picture 20"/>
          <p:cNvPicPr>
            <a:picLocks noChangeAspect="1"/>
          </p:cNvPicPr>
          <p:nvPr/>
        </p:nvPicPr>
        <p:blipFill>
          <a:blip r:embed="rId4"/>
          <a:stretch>
            <a:fillRect/>
          </a:stretch>
        </p:blipFill>
        <p:spPr>
          <a:xfrm>
            <a:off x="755015" y="1537335"/>
            <a:ext cx="1692275" cy="1422400"/>
          </a:xfrm>
          <a:prstGeom prst="rect">
            <a:avLst/>
          </a:prstGeom>
        </p:spPr>
      </p:pic>
      <p:pic>
        <p:nvPicPr>
          <p:cNvPr id="23" name="Picture 22"/>
          <p:cNvPicPr>
            <a:picLocks noChangeAspect="1"/>
          </p:cNvPicPr>
          <p:nvPr/>
        </p:nvPicPr>
        <p:blipFill>
          <a:blip r:embed="rId5"/>
          <a:stretch>
            <a:fillRect/>
          </a:stretch>
        </p:blipFill>
        <p:spPr>
          <a:xfrm>
            <a:off x="2907030" y="1537335"/>
            <a:ext cx="1692275" cy="1422400"/>
          </a:xfrm>
          <a:prstGeom prst="rect">
            <a:avLst/>
          </a:prstGeom>
        </p:spPr>
      </p:pic>
      <p:pic>
        <p:nvPicPr>
          <p:cNvPr id="26" name="Picture 25"/>
          <p:cNvPicPr>
            <a:picLocks noChangeAspect="1"/>
          </p:cNvPicPr>
          <p:nvPr/>
        </p:nvPicPr>
        <p:blipFill>
          <a:blip r:embed="rId6"/>
          <a:stretch>
            <a:fillRect/>
          </a:stretch>
        </p:blipFill>
        <p:spPr>
          <a:xfrm>
            <a:off x="2907030" y="3737610"/>
            <a:ext cx="1692275" cy="1416685"/>
          </a:xfrm>
          <a:prstGeom prst="rect">
            <a:avLst/>
          </a:prstGeom>
        </p:spPr>
      </p:pic>
      <p:pic>
        <p:nvPicPr>
          <p:cNvPr id="32" name="Picture 31"/>
          <p:cNvPicPr>
            <a:picLocks noChangeAspect="1"/>
          </p:cNvPicPr>
          <p:nvPr/>
        </p:nvPicPr>
        <p:blipFill>
          <a:blip r:embed="rId7"/>
          <a:stretch>
            <a:fillRect/>
          </a:stretch>
        </p:blipFill>
        <p:spPr>
          <a:xfrm>
            <a:off x="755015" y="3735070"/>
            <a:ext cx="1692275" cy="1422400"/>
          </a:xfrm>
          <a:prstGeom prst="rect">
            <a:avLst/>
          </a:prstGeom>
        </p:spPr>
      </p:pic>
      <p:grpSp>
        <p:nvGrpSpPr>
          <p:cNvPr id="6" name="Group 5"/>
          <p:cNvGrpSpPr/>
          <p:nvPr/>
        </p:nvGrpSpPr>
        <p:grpSpPr>
          <a:xfrm>
            <a:off x="0" y="-12427"/>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9" name="Rounded Rectangular Callout 18"/>
          <p:cNvSpPr/>
          <p:nvPr/>
        </p:nvSpPr>
        <p:spPr>
          <a:xfrm>
            <a:off x="7787005" y="2261870"/>
            <a:ext cx="3190875" cy="107886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Who’s it?</a:t>
            </a:r>
          </a:p>
        </p:txBody>
      </p:sp>
      <p:pic>
        <p:nvPicPr>
          <p:cNvPr id="8" name="Picture 7" descr="C:\Users\ASUS\Desktop\160922\Lớp 1\Unit 3\Pic3\9.png9"/>
          <p:cNvPicPr>
            <a:picLocks noChangeAspect="1"/>
          </p:cNvPicPr>
          <p:nvPr/>
        </p:nvPicPr>
        <p:blipFill>
          <a:blip r:embed="rId8"/>
          <a:srcRect l="65773" t="53280" r="4564" b="2624"/>
          <a:stretch>
            <a:fillRect/>
          </a:stretch>
        </p:blipFill>
        <p:spPr>
          <a:xfrm>
            <a:off x="5026660" y="1350010"/>
            <a:ext cx="1839595" cy="1762760"/>
          </a:xfrm>
          <a:prstGeom prst="rect">
            <a:avLst/>
          </a:prstGeom>
        </p:spPr>
      </p:pic>
      <p:pic>
        <p:nvPicPr>
          <p:cNvPr id="9" name="Picture 8" descr="C:\Users\ASUS\Desktop\160922\Lớp 1\Unit 3\Pic3\9.png9"/>
          <p:cNvPicPr>
            <a:picLocks noChangeAspect="1"/>
          </p:cNvPicPr>
          <p:nvPr/>
        </p:nvPicPr>
        <p:blipFill>
          <a:blip r:embed="rId8"/>
          <a:srcRect l="3079" t="5201" r="67258" b="50703"/>
          <a:stretch>
            <a:fillRect/>
          </a:stretch>
        </p:blipFill>
        <p:spPr>
          <a:xfrm>
            <a:off x="5059045" y="3564255"/>
            <a:ext cx="1839595" cy="1762760"/>
          </a:xfrm>
          <a:prstGeom prst="rect">
            <a:avLst/>
          </a:prstGeom>
        </p:spPr>
      </p:pic>
      <p:sp>
        <p:nvSpPr>
          <p:cNvPr id="10" name="Rounded Rectangular Callout 9"/>
          <p:cNvSpPr/>
          <p:nvPr/>
        </p:nvSpPr>
        <p:spPr>
          <a:xfrm>
            <a:off x="7787005" y="3737610"/>
            <a:ext cx="3190875" cy="1000125"/>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____.</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P spid="10"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Let’s Review</a:t>
            </a:r>
            <a:endParaRPr lang="en-US" sz="3600" b="1" dirty="0">
              <a:cs typeface="+mn-lt"/>
            </a:endParaRPr>
          </a:p>
        </p:txBody>
      </p:sp>
      <p:pic>
        <p:nvPicPr>
          <p:cNvPr id="2" name="Picture 1" descr="4.2"/>
          <p:cNvPicPr>
            <a:picLocks noChangeAspect="1"/>
          </p:cNvPicPr>
          <p:nvPr/>
        </p:nvPicPr>
        <p:blipFill>
          <a:blip r:embed="rId4"/>
          <a:srcRect t="3110" r="67796" b="31355"/>
          <a:stretch>
            <a:fillRect/>
          </a:stretch>
        </p:blipFill>
        <p:spPr>
          <a:xfrm>
            <a:off x="855980" y="1996440"/>
            <a:ext cx="1668780" cy="1023620"/>
          </a:xfrm>
          <a:prstGeom prst="rect">
            <a:avLst/>
          </a:prstGeom>
        </p:spPr>
      </p:pic>
      <p:pic>
        <p:nvPicPr>
          <p:cNvPr id="107" name="Picture 106"/>
          <p:cNvPicPr/>
          <p:nvPr/>
        </p:nvPicPr>
        <p:blipFill>
          <a:blip r:embed="rId5"/>
          <a:srcRect l="21890" t="12848" r="20831" b="13859"/>
          <a:stretch>
            <a:fillRect/>
          </a:stretch>
        </p:blipFill>
        <p:spPr>
          <a:xfrm>
            <a:off x="2770505" y="1512570"/>
            <a:ext cx="1633220" cy="2054860"/>
          </a:xfrm>
          <a:prstGeom prst="rect">
            <a:avLst/>
          </a:prstGeom>
          <a:noFill/>
          <a:ln w="9525">
            <a:noFill/>
          </a:ln>
        </p:spPr>
      </p:pic>
      <p:pic>
        <p:nvPicPr>
          <p:cNvPr id="108" name="Picture 107"/>
          <p:cNvPicPr/>
          <p:nvPr/>
        </p:nvPicPr>
        <p:blipFill>
          <a:blip r:embed="rId6"/>
          <a:srcRect l="20491" t="8806" r="21704" b="4102"/>
          <a:stretch>
            <a:fillRect/>
          </a:stretch>
        </p:blipFill>
        <p:spPr>
          <a:xfrm>
            <a:off x="4782820" y="1729105"/>
            <a:ext cx="1473835" cy="2000885"/>
          </a:xfrm>
          <a:prstGeom prst="rect">
            <a:avLst/>
          </a:prstGeom>
          <a:noFill/>
          <a:ln w="9525">
            <a:noFill/>
          </a:ln>
        </p:spPr>
      </p:pic>
      <p:pic>
        <p:nvPicPr>
          <p:cNvPr id="109" name="Picture 108"/>
          <p:cNvPicPr/>
          <p:nvPr/>
        </p:nvPicPr>
        <p:blipFill>
          <a:blip r:embed="rId7"/>
          <a:stretch>
            <a:fillRect/>
          </a:stretch>
        </p:blipFill>
        <p:spPr>
          <a:xfrm>
            <a:off x="934085" y="4140835"/>
            <a:ext cx="1513205" cy="1341120"/>
          </a:xfrm>
          <a:prstGeom prst="rect">
            <a:avLst/>
          </a:prstGeom>
          <a:noFill/>
          <a:ln w="9525">
            <a:noFill/>
          </a:ln>
        </p:spPr>
      </p:pic>
      <p:grpSp>
        <p:nvGrpSpPr>
          <p:cNvPr id="6" name="Group 5"/>
          <p:cNvGrpSpPr/>
          <p:nvPr/>
        </p:nvGrpSpPr>
        <p:grpSpPr>
          <a:xfrm>
            <a:off x="0" y="-12427"/>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3" name="Picture 102"/>
          <p:cNvPicPr/>
          <p:nvPr/>
        </p:nvPicPr>
        <p:blipFill>
          <a:blip r:embed="rId8"/>
          <a:stretch>
            <a:fillRect/>
          </a:stretch>
        </p:blipFill>
        <p:spPr>
          <a:xfrm>
            <a:off x="2826385" y="3729990"/>
            <a:ext cx="1577340" cy="1902460"/>
          </a:xfrm>
          <a:prstGeom prst="rect">
            <a:avLst/>
          </a:prstGeom>
          <a:noFill/>
          <a:ln w="9525">
            <a:noFill/>
          </a:ln>
        </p:spPr>
      </p:pic>
      <p:pic>
        <p:nvPicPr>
          <p:cNvPr id="28" name="Picture 27"/>
          <p:cNvPicPr>
            <a:picLocks noChangeAspect="1"/>
          </p:cNvPicPr>
          <p:nvPr/>
        </p:nvPicPr>
        <p:blipFill>
          <a:blip r:embed="rId9"/>
          <a:stretch>
            <a:fillRect/>
          </a:stretch>
        </p:blipFill>
        <p:spPr>
          <a:xfrm>
            <a:off x="4782820" y="3946525"/>
            <a:ext cx="1905000" cy="1600200"/>
          </a:xfrm>
          <a:prstGeom prst="rect">
            <a:avLst/>
          </a:prstGeom>
        </p:spPr>
      </p:pic>
      <p:sp>
        <p:nvSpPr>
          <p:cNvPr id="19" name="Rounded Rectangular Callout 18"/>
          <p:cNvSpPr/>
          <p:nvPr/>
        </p:nvSpPr>
        <p:spPr>
          <a:xfrm>
            <a:off x="7787005" y="2261870"/>
            <a:ext cx="3190875" cy="107886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What’s it?</a:t>
            </a:r>
          </a:p>
        </p:txBody>
      </p:sp>
      <p:sp>
        <p:nvSpPr>
          <p:cNvPr id="10" name="Rounded Rectangular Callout 9"/>
          <p:cNvSpPr/>
          <p:nvPr/>
        </p:nvSpPr>
        <p:spPr>
          <a:xfrm>
            <a:off x="7787005" y="3737610"/>
            <a:ext cx="3190875" cy="1000125"/>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____.</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P spid="10"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4"/>
          <a:stretch>
            <a:fillRect/>
          </a:stretch>
        </p:blipFill>
        <p:spPr>
          <a:xfrm>
            <a:off x="1694815" y="3790315"/>
            <a:ext cx="898525" cy="1756410"/>
          </a:xfrm>
          <a:prstGeom prst="rect">
            <a:avLst/>
          </a:prstGeom>
        </p:spPr>
      </p:pic>
      <p:pic>
        <p:nvPicPr>
          <p:cNvPr id="3" name="Picture 2"/>
          <p:cNvPicPr>
            <a:picLocks noChangeAspect="1"/>
          </p:cNvPicPr>
          <p:nvPr/>
        </p:nvPicPr>
        <p:blipFill>
          <a:blip r:embed="rId5"/>
          <a:stretch>
            <a:fillRect/>
          </a:stretch>
        </p:blipFill>
        <p:spPr>
          <a:xfrm>
            <a:off x="3234690" y="1261745"/>
            <a:ext cx="1806575" cy="2062480"/>
          </a:xfrm>
          <a:prstGeom prst="rect">
            <a:avLst/>
          </a:prstGeom>
        </p:spPr>
      </p:pic>
      <p:sp>
        <p:nvSpPr>
          <p:cNvPr id="22" name="TextBox 5"/>
          <p:cNvSpPr txBox="1"/>
          <p:nvPr/>
        </p:nvSpPr>
        <p:spPr>
          <a:xfrm>
            <a:off x="803275" y="3087370"/>
            <a:ext cx="1899285" cy="583565"/>
          </a:xfrm>
          <a:prstGeom prst="rect">
            <a:avLst/>
          </a:prstGeom>
          <a:noFill/>
        </p:spPr>
        <p:txBody>
          <a:bodyPr wrap="square" rtlCol="0">
            <a:spAutoFit/>
          </a:bodyPr>
          <a:lstStyle/>
          <a:p>
            <a:pPr algn="ctr"/>
            <a:r>
              <a:rPr lang="en-US" sz="3200" b="1" dirty="0">
                <a:solidFill>
                  <a:schemeClr val="tx1"/>
                </a:solidFill>
                <a:cs typeface="+mn-lt"/>
              </a:rPr>
              <a:t>bananas</a:t>
            </a:r>
          </a:p>
        </p:txBody>
      </p:sp>
      <p:sp>
        <p:nvSpPr>
          <p:cNvPr id="25" name="TextBox 5"/>
          <p:cNvSpPr txBox="1"/>
          <p:nvPr/>
        </p:nvSpPr>
        <p:spPr>
          <a:xfrm>
            <a:off x="3188335" y="3087370"/>
            <a:ext cx="1899285" cy="583565"/>
          </a:xfrm>
          <a:prstGeom prst="rect">
            <a:avLst/>
          </a:prstGeom>
          <a:noFill/>
        </p:spPr>
        <p:txBody>
          <a:bodyPr wrap="square" rtlCol="0">
            <a:spAutoFit/>
          </a:bodyPr>
          <a:lstStyle/>
          <a:p>
            <a:pPr algn="ctr"/>
            <a:r>
              <a:rPr lang="en-US" sz="3200" b="1" dirty="0">
                <a:solidFill>
                  <a:schemeClr val="tx1"/>
                </a:solidFill>
                <a:cs typeface="+mn-lt"/>
              </a:rPr>
              <a:t>bread</a:t>
            </a:r>
          </a:p>
        </p:txBody>
      </p:sp>
      <p:sp>
        <p:nvSpPr>
          <p:cNvPr id="27" name="TextBox 5"/>
          <p:cNvSpPr txBox="1"/>
          <p:nvPr/>
        </p:nvSpPr>
        <p:spPr>
          <a:xfrm>
            <a:off x="5589270" y="3087370"/>
            <a:ext cx="1899285" cy="583565"/>
          </a:xfrm>
          <a:prstGeom prst="rect">
            <a:avLst/>
          </a:prstGeom>
          <a:noFill/>
        </p:spPr>
        <p:txBody>
          <a:bodyPr wrap="square" rtlCol="0">
            <a:spAutoFit/>
          </a:bodyPr>
          <a:lstStyle/>
          <a:p>
            <a:pPr algn="ctr"/>
            <a:r>
              <a:rPr lang="en-US" sz="3200" b="1" dirty="0">
                <a:solidFill>
                  <a:schemeClr val="tx1"/>
                </a:solidFill>
                <a:cs typeface="+mn-lt"/>
              </a:rPr>
              <a:t>milk</a:t>
            </a:r>
          </a:p>
        </p:txBody>
      </p:sp>
      <p:sp>
        <p:nvSpPr>
          <p:cNvPr id="29" name="TextBox 5"/>
          <p:cNvSpPr txBox="1"/>
          <p:nvPr/>
        </p:nvSpPr>
        <p:spPr>
          <a:xfrm>
            <a:off x="847090" y="5439410"/>
            <a:ext cx="2593975" cy="583565"/>
          </a:xfrm>
          <a:prstGeom prst="rect">
            <a:avLst/>
          </a:prstGeom>
          <a:noFill/>
        </p:spPr>
        <p:txBody>
          <a:bodyPr wrap="square" rtlCol="0">
            <a:spAutoFit/>
          </a:bodyPr>
          <a:lstStyle/>
          <a:p>
            <a:pPr algn="ctr"/>
            <a:r>
              <a:rPr lang="en-US" sz="3200" b="1" dirty="0">
                <a:solidFill>
                  <a:schemeClr val="tx1"/>
                </a:solidFill>
                <a:cs typeface="+mn-lt"/>
              </a:rPr>
              <a:t>orange juice</a:t>
            </a:r>
          </a:p>
        </p:txBody>
      </p:sp>
      <p:sp>
        <p:nvSpPr>
          <p:cNvPr id="31" name="TextBox 5"/>
          <p:cNvSpPr txBox="1"/>
          <p:nvPr/>
        </p:nvSpPr>
        <p:spPr>
          <a:xfrm>
            <a:off x="3641725" y="5429250"/>
            <a:ext cx="1899285" cy="583565"/>
          </a:xfrm>
          <a:prstGeom prst="rect">
            <a:avLst/>
          </a:prstGeom>
          <a:noFill/>
        </p:spPr>
        <p:txBody>
          <a:bodyPr wrap="square" rtlCol="0">
            <a:spAutoFit/>
          </a:bodyPr>
          <a:lstStyle/>
          <a:p>
            <a:pPr algn="ctr"/>
            <a:r>
              <a:rPr lang="en-US" sz="3200" b="1" dirty="0">
                <a:solidFill>
                  <a:schemeClr val="tx1"/>
                </a:solidFill>
                <a:cs typeface="+mn-lt"/>
              </a:rPr>
              <a:t>rice</a:t>
            </a:r>
          </a:p>
        </p:txBody>
      </p:sp>
      <p:sp>
        <p:nvSpPr>
          <p:cNvPr id="33" name="TextBox 5"/>
          <p:cNvSpPr txBox="1"/>
          <p:nvPr/>
        </p:nvSpPr>
        <p:spPr>
          <a:xfrm>
            <a:off x="6589395" y="5419090"/>
            <a:ext cx="1899285" cy="583565"/>
          </a:xfrm>
          <a:prstGeom prst="rect">
            <a:avLst/>
          </a:prstGeom>
          <a:noFill/>
        </p:spPr>
        <p:txBody>
          <a:bodyPr wrap="square" rtlCol="0">
            <a:spAutoFit/>
          </a:bodyPr>
          <a:lstStyle/>
          <a:p>
            <a:pPr algn="ctr"/>
            <a:r>
              <a:rPr lang="en-US" sz="3200" b="1" dirty="0">
                <a:solidFill>
                  <a:schemeClr val="tx1"/>
                </a:solidFill>
                <a:cs typeface="+mn-lt"/>
              </a:rPr>
              <a:t>chicken</a:t>
            </a:r>
          </a:p>
        </p:txBody>
      </p:sp>
      <p:sp>
        <p:nvSpPr>
          <p:cNvPr id="38" name="TextBox 1"/>
          <p:cNvSpPr txBox="1"/>
          <p:nvPr/>
        </p:nvSpPr>
        <p:spPr>
          <a:xfrm>
            <a:off x="2939415" y="55054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Repeat after me</a:t>
            </a:r>
          </a:p>
        </p:txBody>
      </p:sp>
      <p:sp>
        <p:nvSpPr>
          <p:cNvPr id="42" name="TextBox 5"/>
          <p:cNvSpPr txBox="1"/>
          <p:nvPr/>
        </p:nvSpPr>
        <p:spPr>
          <a:xfrm>
            <a:off x="7688580" y="3087370"/>
            <a:ext cx="1899285" cy="583565"/>
          </a:xfrm>
          <a:prstGeom prst="rect">
            <a:avLst/>
          </a:prstGeom>
          <a:noFill/>
        </p:spPr>
        <p:txBody>
          <a:bodyPr wrap="square" rtlCol="0">
            <a:spAutoFit/>
          </a:bodyPr>
          <a:lstStyle/>
          <a:p>
            <a:pPr algn="ctr"/>
            <a:r>
              <a:rPr lang="en-US" sz="3200" b="1" dirty="0">
                <a:solidFill>
                  <a:schemeClr val="tx1"/>
                </a:solidFill>
                <a:cs typeface="+mn-lt"/>
              </a:rPr>
              <a:t>cookies</a:t>
            </a:r>
          </a:p>
        </p:txBody>
      </p:sp>
      <p:sp>
        <p:nvSpPr>
          <p:cNvPr id="43" name="TextBox 5"/>
          <p:cNvSpPr txBox="1"/>
          <p:nvPr/>
        </p:nvSpPr>
        <p:spPr>
          <a:xfrm>
            <a:off x="9135110" y="5419090"/>
            <a:ext cx="1899285" cy="583565"/>
          </a:xfrm>
          <a:prstGeom prst="rect">
            <a:avLst/>
          </a:prstGeom>
          <a:noFill/>
        </p:spPr>
        <p:txBody>
          <a:bodyPr wrap="square" rtlCol="0">
            <a:spAutoFit/>
          </a:bodyPr>
          <a:lstStyle/>
          <a:p>
            <a:pPr algn="ctr"/>
            <a:r>
              <a:rPr lang="en-US" sz="3200" b="1" dirty="0">
                <a:solidFill>
                  <a:schemeClr val="tx1"/>
                </a:solidFill>
                <a:cs typeface="+mn-lt"/>
              </a:rPr>
              <a:t>noodles</a:t>
            </a:r>
          </a:p>
        </p:txBody>
      </p:sp>
      <p:sp>
        <p:nvSpPr>
          <p:cNvPr id="46" name="TextBox 5"/>
          <p:cNvSpPr txBox="1"/>
          <p:nvPr/>
        </p:nvSpPr>
        <p:spPr>
          <a:xfrm>
            <a:off x="9903460" y="3086100"/>
            <a:ext cx="1899285" cy="583565"/>
          </a:xfrm>
          <a:prstGeom prst="rect">
            <a:avLst/>
          </a:prstGeom>
          <a:noFill/>
        </p:spPr>
        <p:txBody>
          <a:bodyPr wrap="square" rtlCol="0">
            <a:spAutoFit/>
          </a:bodyPr>
          <a:lstStyle/>
          <a:p>
            <a:pPr algn="ctr"/>
            <a:r>
              <a:rPr lang="en-US" sz="3200" b="1" dirty="0">
                <a:solidFill>
                  <a:schemeClr val="tx1"/>
                </a:solidFill>
                <a:cs typeface="+mn-lt"/>
              </a:rPr>
              <a:t>water</a:t>
            </a:r>
          </a:p>
        </p:txBody>
      </p:sp>
      <p:pic>
        <p:nvPicPr>
          <p:cNvPr id="2" name="Picture 1"/>
          <p:cNvPicPr>
            <a:picLocks noChangeAspect="1"/>
          </p:cNvPicPr>
          <p:nvPr/>
        </p:nvPicPr>
        <p:blipFill>
          <a:blip r:embed="rId6"/>
          <a:stretch>
            <a:fillRect/>
          </a:stretch>
        </p:blipFill>
        <p:spPr>
          <a:xfrm>
            <a:off x="680720" y="1464310"/>
            <a:ext cx="2145030" cy="1657350"/>
          </a:xfrm>
          <a:prstGeom prst="rect">
            <a:avLst/>
          </a:prstGeom>
        </p:spPr>
      </p:pic>
      <p:pic>
        <p:nvPicPr>
          <p:cNvPr id="4" name="Picture 3"/>
          <p:cNvPicPr>
            <a:picLocks noChangeAspect="1"/>
          </p:cNvPicPr>
          <p:nvPr/>
        </p:nvPicPr>
        <p:blipFill>
          <a:blip r:embed="rId7"/>
          <a:stretch>
            <a:fillRect/>
          </a:stretch>
        </p:blipFill>
        <p:spPr>
          <a:xfrm>
            <a:off x="5610860" y="1351280"/>
            <a:ext cx="1757680" cy="1704340"/>
          </a:xfrm>
          <a:prstGeom prst="rect">
            <a:avLst/>
          </a:prstGeom>
        </p:spPr>
      </p:pic>
      <p:pic>
        <p:nvPicPr>
          <p:cNvPr id="5" name="Picture 4"/>
          <p:cNvPicPr>
            <a:picLocks noChangeAspect="1"/>
          </p:cNvPicPr>
          <p:nvPr/>
        </p:nvPicPr>
        <p:blipFill>
          <a:blip r:embed="rId8"/>
          <a:stretch>
            <a:fillRect/>
          </a:stretch>
        </p:blipFill>
        <p:spPr>
          <a:xfrm>
            <a:off x="7787005" y="1318895"/>
            <a:ext cx="1767205" cy="1767205"/>
          </a:xfrm>
          <a:prstGeom prst="rect">
            <a:avLst/>
          </a:prstGeom>
        </p:spPr>
      </p:pic>
      <p:pic>
        <p:nvPicPr>
          <p:cNvPr id="6" name="Picture 5"/>
          <p:cNvPicPr>
            <a:picLocks noChangeAspect="1"/>
          </p:cNvPicPr>
          <p:nvPr/>
        </p:nvPicPr>
        <p:blipFill>
          <a:blip r:embed="rId9"/>
          <a:stretch>
            <a:fillRect/>
          </a:stretch>
        </p:blipFill>
        <p:spPr>
          <a:xfrm>
            <a:off x="10352405" y="1261745"/>
            <a:ext cx="1001395" cy="1729740"/>
          </a:xfrm>
          <a:prstGeom prst="rect">
            <a:avLst/>
          </a:prstGeom>
        </p:spPr>
      </p:pic>
      <p:pic>
        <p:nvPicPr>
          <p:cNvPr id="8" name="Picture 7"/>
          <p:cNvPicPr>
            <a:picLocks noChangeAspect="1"/>
          </p:cNvPicPr>
          <p:nvPr/>
        </p:nvPicPr>
        <p:blipFill>
          <a:blip r:embed="rId10"/>
          <a:stretch>
            <a:fillRect/>
          </a:stretch>
        </p:blipFill>
        <p:spPr>
          <a:xfrm>
            <a:off x="3793490" y="4137660"/>
            <a:ext cx="1596390" cy="1283970"/>
          </a:xfrm>
          <a:prstGeom prst="rect">
            <a:avLst/>
          </a:prstGeom>
        </p:spPr>
      </p:pic>
      <p:pic>
        <p:nvPicPr>
          <p:cNvPr id="10" name="Picture 9"/>
          <p:cNvPicPr>
            <a:picLocks noChangeAspect="1"/>
          </p:cNvPicPr>
          <p:nvPr/>
        </p:nvPicPr>
        <p:blipFill>
          <a:blip r:embed="rId11"/>
          <a:stretch>
            <a:fillRect/>
          </a:stretch>
        </p:blipFill>
        <p:spPr>
          <a:xfrm>
            <a:off x="6730365" y="3790315"/>
            <a:ext cx="1616710" cy="1628775"/>
          </a:xfrm>
          <a:prstGeom prst="rect">
            <a:avLst/>
          </a:prstGeom>
        </p:spPr>
      </p:pic>
      <p:pic>
        <p:nvPicPr>
          <p:cNvPr id="11" name="Picture 10"/>
          <p:cNvPicPr>
            <a:picLocks noChangeAspect="1"/>
          </p:cNvPicPr>
          <p:nvPr/>
        </p:nvPicPr>
        <p:blipFill>
          <a:blip r:embed="rId12"/>
          <a:stretch>
            <a:fillRect/>
          </a:stretch>
        </p:blipFill>
        <p:spPr>
          <a:xfrm>
            <a:off x="9309100" y="4016375"/>
            <a:ext cx="1550670" cy="1417955"/>
          </a:xfrm>
          <a:prstGeom prst="rect">
            <a:avLst/>
          </a:prstGeom>
        </p:spPr>
      </p:pic>
      <p:grpSp>
        <p:nvGrpSpPr>
          <p:cNvPr id="12" name="Group 11"/>
          <p:cNvGrpSpPr/>
          <p:nvPr/>
        </p:nvGrpSpPr>
        <p:grpSpPr>
          <a:xfrm>
            <a:off x="0" y="-12427"/>
            <a:ext cx="12192000" cy="461665"/>
            <a:chOff x="0" y="-13062"/>
            <a:chExt cx="12192000" cy="461665"/>
          </a:xfrm>
          <a:solidFill>
            <a:srgbClr val="6DCFF6"/>
          </a:solidFill>
        </p:grpSpPr>
        <p:sp>
          <p:nvSpPr>
            <p:cNvPr id="1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9"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0"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linds(horizontal)">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blinds(horizontal)">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blinds(horizontal)">
                                      <p:cBhvr>
                                        <p:cTn id="27" dur="500"/>
                                        <p:tgtEl>
                                          <p:spTgt spid="4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blinds(horizontal)">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blinds(horizontal)">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blinds(horizontal)">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blinds(horizontal)">
                                      <p:cBhvr>
                                        <p:cTn id="4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25" grpId="0"/>
      <p:bldP spid="25" grpId="1"/>
      <p:bldP spid="27" grpId="0"/>
      <p:bldP spid="27" grpId="1"/>
      <p:bldP spid="29" grpId="0"/>
      <p:bldP spid="29" grpId="1"/>
      <p:bldP spid="31" grpId="0"/>
      <p:bldP spid="31" grpId="1"/>
      <p:bldP spid="33" grpId="0"/>
      <p:bldP spid="33" grpId="1"/>
      <p:bldP spid="42" grpId="0"/>
      <p:bldP spid="42" grpId="1"/>
      <p:bldP spid="43" grpId="0"/>
      <p:bldP spid="43" grpId="1"/>
      <p:bldP spid="46" grpId="0"/>
      <p:bldP spid="46" grpId="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7" name="Picture 6"/>
          <p:cNvPicPr>
            <a:picLocks noChangeAspect="1"/>
          </p:cNvPicPr>
          <p:nvPr/>
        </p:nvPicPr>
        <p:blipFill>
          <a:blip r:embed="rId4"/>
          <a:stretch>
            <a:fillRect/>
          </a:stretch>
        </p:blipFill>
        <p:spPr>
          <a:xfrm>
            <a:off x="1694815" y="3790315"/>
            <a:ext cx="898525" cy="1756410"/>
          </a:xfrm>
          <a:prstGeom prst="rect">
            <a:avLst/>
          </a:prstGeom>
        </p:spPr>
      </p:pic>
      <p:pic>
        <p:nvPicPr>
          <p:cNvPr id="8" name="Picture 7"/>
          <p:cNvPicPr>
            <a:picLocks noChangeAspect="1"/>
          </p:cNvPicPr>
          <p:nvPr/>
        </p:nvPicPr>
        <p:blipFill>
          <a:blip r:embed="rId5"/>
          <a:stretch>
            <a:fillRect/>
          </a:stretch>
        </p:blipFill>
        <p:spPr>
          <a:xfrm>
            <a:off x="3234690" y="1261745"/>
            <a:ext cx="1806575" cy="2062480"/>
          </a:xfrm>
          <a:prstGeom prst="rect">
            <a:avLst/>
          </a:prstGeom>
        </p:spPr>
      </p:pic>
      <p:sp>
        <p:nvSpPr>
          <p:cNvPr id="22" name="TextBox 5"/>
          <p:cNvSpPr txBox="1"/>
          <p:nvPr/>
        </p:nvSpPr>
        <p:spPr>
          <a:xfrm>
            <a:off x="803275" y="3087370"/>
            <a:ext cx="1899285" cy="583565"/>
          </a:xfrm>
          <a:prstGeom prst="rect">
            <a:avLst/>
          </a:prstGeom>
          <a:noFill/>
        </p:spPr>
        <p:txBody>
          <a:bodyPr wrap="square" rtlCol="0">
            <a:spAutoFit/>
          </a:bodyPr>
          <a:lstStyle/>
          <a:p>
            <a:pPr algn="ctr"/>
            <a:r>
              <a:rPr lang="en-US" sz="3200" b="1" dirty="0">
                <a:solidFill>
                  <a:schemeClr val="tx1"/>
                </a:solidFill>
                <a:cs typeface="+mn-lt"/>
              </a:rPr>
              <a:t>bananas</a:t>
            </a:r>
          </a:p>
        </p:txBody>
      </p:sp>
      <p:sp>
        <p:nvSpPr>
          <p:cNvPr id="25" name="TextBox 5"/>
          <p:cNvSpPr txBox="1"/>
          <p:nvPr/>
        </p:nvSpPr>
        <p:spPr>
          <a:xfrm>
            <a:off x="3188335" y="3087370"/>
            <a:ext cx="1899285" cy="583565"/>
          </a:xfrm>
          <a:prstGeom prst="rect">
            <a:avLst/>
          </a:prstGeom>
          <a:noFill/>
        </p:spPr>
        <p:txBody>
          <a:bodyPr wrap="square" rtlCol="0">
            <a:spAutoFit/>
          </a:bodyPr>
          <a:lstStyle/>
          <a:p>
            <a:pPr algn="ctr"/>
            <a:r>
              <a:rPr lang="en-US" sz="3200" b="1" dirty="0">
                <a:solidFill>
                  <a:schemeClr val="tx1"/>
                </a:solidFill>
                <a:cs typeface="+mn-lt"/>
              </a:rPr>
              <a:t>bread</a:t>
            </a:r>
          </a:p>
        </p:txBody>
      </p:sp>
      <p:sp>
        <p:nvSpPr>
          <p:cNvPr id="27" name="TextBox 5"/>
          <p:cNvSpPr txBox="1"/>
          <p:nvPr/>
        </p:nvSpPr>
        <p:spPr>
          <a:xfrm>
            <a:off x="5589270" y="3087370"/>
            <a:ext cx="1899285" cy="583565"/>
          </a:xfrm>
          <a:prstGeom prst="rect">
            <a:avLst/>
          </a:prstGeom>
          <a:noFill/>
        </p:spPr>
        <p:txBody>
          <a:bodyPr wrap="square" rtlCol="0">
            <a:spAutoFit/>
          </a:bodyPr>
          <a:lstStyle/>
          <a:p>
            <a:pPr algn="ctr"/>
            <a:r>
              <a:rPr lang="en-US" sz="3200" b="1" dirty="0">
                <a:solidFill>
                  <a:schemeClr val="tx1"/>
                </a:solidFill>
                <a:cs typeface="+mn-lt"/>
              </a:rPr>
              <a:t>milk</a:t>
            </a:r>
          </a:p>
        </p:txBody>
      </p:sp>
      <p:sp>
        <p:nvSpPr>
          <p:cNvPr id="29" name="TextBox 5"/>
          <p:cNvSpPr txBox="1"/>
          <p:nvPr/>
        </p:nvSpPr>
        <p:spPr>
          <a:xfrm>
            <a:off x="847090" y="5439410"/>
            <a:ext cx="2593975" cy="583565"/>
          </a:xfrm>
          <a:prstGeom prst="rect">
            <a:avLst/>
          </a:prstGeom>
          <a:noFill/>
        </p:spPr>
        <p:txBody>
          <a:bodyPr wrap="square" rtlCol="0">
            <a:spAutoFit/>
          </a:bodyPr>
          <a:lstStyle/>
          <a:p>
            <a:pPr algn="ctr"/>
            <a:r>
              <a:rPr lang="en-US" sz="3200" b="1" dirty="0">
                <a:solidFill>
                  <a:schemeClr val="tx1"/>
                </a:solidFill>
                <a:cs typeface="+mn-lt"/>
              </a:rPr>
              <a:t>orange juice</a:t>
            </a:r>
          </a:p>
        </p:txBody>
      </p:sp>
      <p:sp>
        <p:nvSpPr>
          <p:cNvPr id="31" name="TextBox 5"/>
          <p:cNvSpPr txBox="1"/>
          <p:nvPr/>
        </p:nvSpPr>
        <p:spPr>
          <a:xfrm>
            <a:off x="3641725" y="5429250"/>
            <a:ext cx="1899285" cy="583565"/>
          </a:xfrm>
          <a:prstGeom prst="rect">
            <a:avLst/>
          </a:prstGeom>
          <a:noFill/>
        </p:spPr>
        <p:txBody>
          <a:bodyPr wrap="square" rtlCol="0">
            <a:spAutoFit/>
          </a:bodyPr>
          <a:lstStyle/>
          <a:p>
            <a:pPr algn="ctr"/>
            <a:r>
              <a:rPr lang="en-US" sz="3200" b="1" dirty="0">
                <a:solidFill>
                  <a:schemeClr val="tx1"/>
                </a:solidFill>
                <a:cs typeface="+mn-lt"/>
              </a:rPr>
              <a:t>rice</a:t>
            </a:r>
          </a:p>
        </p:txBody>
      </p:sp>
      <p:sp>
        <p:nvSpPr>
          <p:cNvPr id="33" name="TextBox 5"/>
          <p:cNvSpPr txBox="1"/>
          <p:nvPr/>
        </p:nvSpPr>
        <p:spPr>
          <a:xfrm>
            <a:off x="6589395" y="5419090"/>
            <a:ext cx="1899285" cy="583565"/>
          </a:xfrm>
          <a:prstGeom prst="rect">
            <a:avLst/>
          </a:prstGeom>
          <a:noFill/>
        </p:spPr>
        <p:txBody>
          <a:bodyPr wrap="square" rtlCol="0">
            <a:spAutoFit/>
          </a:bodyPr>
          <a:lstStyle/>
          <a:p>
            <a:pPr algn="ctr"/>
            <a:r>
              <a:rPr lang="en-US" sz="3200" b="1" dirty="0">
                <a:solidFill>
                  <a:schemeClr val="tx1"/>
                </a:solidFill>
                <a:cs typeface="+mn-lt"/>
              </a:rPr>
              <a:t>chicken</a:t>
            </a:r>
          </a:p>
        </p:txBody>
      </p:sp>
      <p:sp>
        <p:nvSpPr>
          <p:cNvPr id="38" name="TextBox 1"/>
          <p:cNvSpPr txBox="1"/>
          <p:nvPr/>
        </p:nvSpPr>
        <p:spPr>
          <a:xfrm>
            <a:off x="2939415" y="55054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Find a color</a:t>
            </a:r>
          </a:p>
        </p:txBody>
      </p:sp>
      <p:sp>
        <p:nvSpPr>
          <p:cNvPr id="42" name="TextBox 5"/>
          <p:cNvSpPr txBox="1"/>
          <p:nvPr/>
        </p:nvSpPr>
        <p:spPr>
          <a:xfrm>
            <a:off x="7688580" y="3087370"/>
            <a:ext cx="1899285" cy="583565"/>
          </a:xfrm>
          <a:prstGeom prst="rect">
            <a:avLst/>
          </a:prstGeom>
          <a:noFill/>
        </p:spPr>
        <p:txBody>
          <a:bodyPr wrap="square" rtlCol="0">
            <a:spAutoFit/>
          </a:bodyPr>
          <a:lstStyle/>
          <a:p>
            <a:pPr algn="ctr"/>
            <a:r>
              <a:rPr lang="en-US" sz="3200" b="1" dirty="0">
                <a:solidFill>
                  <a:schemeClr val="tx1"/>
                </a:solidFill>
                <a:cs typeface="+mn-lt"/>
              </a:rPr>
              <a:t>cookies</a:t>
            </a:r>
          </a:p>
        </p:txBody>
      </p:sp>
      <p:sp>
        <p:nvSpPr>
          <p:cNvPr id="43" name="TextBox 5"/>
          <p:cNvSpPr txBox="1"/>
          <p:nvPr/>
        </p:nvSpPr>
        <p:spPr>
          <a:xfrm>
            <a:off x="9135110" y="5419090"/>
            <a:ext cx="1899285" cy="583565"/>
          </a:xfrm>
          <a:prstGeom prst="rect">
            <a:avLst/>
          </a:prstGeom>
          <a:noFill/>
        </p:spPr>
        <p:txBody>
          <a:bodyPr wrap="square" rtlCol="0">
            <a:spAutoFit/>
          </a:bodyPr>
          <a:lstStyle/>
          <a:p>
            <a:pPr algn="ctr"/>
            <a:r>
              <a:rPr lang="en-US" sz="3200" b="1" dirty="0">
                <a:solidFill>
                  <a:schemeClr val="tx1"/>
                </a:solidFill>
                <a:cs typeface="+mn-lt"/>
              </a:rPr>
              <a:t>noodles</a:t>
            </a:r>
          </a:p>
        </p:txBody>
      </p:sp>
      <p:sp>
        <p:nvSpPr>
          <p:cNvPr id="46" name="TextBox 5"/>
          <p:cNvSpPr txBox="1"/>
          <p:nvPr/>
        </p:nvSpPr>
        <p:spPr>
          <a:xfrm>
            <a:off x="9903460" y="3086100"/>
            <a:ext cx="1899285" cy="583565"/>
          </a:xfrm>
          <a:prstGeom prst="rect">
            <a:avLst/>
          </a:prstGeom>
          <a:noFill/>
        </p:spPr>
        <p:txBody>
          <a:bodyPr wrap="square" rtlCol="0">
            <a:spAutoFit/>
          </a:bodyPr>
          <a:lstStyle/>
          <a:p>
            <a:pPr algn="ctr"/>
            <a:r>
              <a:rPr lang="en-US" sz="3200" b="1" dirty="0">
                <a:solidFill>
                  <a:schemeClr val="tx1"/>
                </a:solidFill>
                <a:cs typeface="+mn-lt"/>
              </a:rPr>
              <a:t>water</a:t>
            </a:r>
          </a:p>
        </p:txBody>
      </p:sp>
      <p:pic>
        <p:nvPicPr>
          <p:cNvPr id="9" name="Picture 8"/>
          <p:cNvPicPr>
            <a:picLocks noChangeAspect="1"/>
          </p:cNvPicPr>
          <p:nvPr/>
        </p:nvPicPr>
        <p:blipFill>
          <a:blip r:embed="rId6"/>
          <a:stretch>
            <a:fillRect/>
          </a:stretch>
        </p:blipFill>
        <p:spPr>
          <a:xfrm>
            <a:off x="680720" y="1464310"/>
            <a:ext cx="2145030" cy="1657350"/>
          </a:xfrm>
          <a:prstGeom prst="rect">
            <a:avLst/>
          </a:prstGeom>
        </p:spPr>
      </p:pic>
      <p:pic>
        <p:nvPicPr>
          <p:cNvPr id="10" name="Picture 9"/>
          <p:cNvPicPr>
            <a:picLocks noChangeAspect="1"/>
          </p:cNvPicPr>
          <p:nvPr/>
        </p:nvPicPr>
        <p:blipFill>
          <a:blip r:embed="rId7"/>
          <a:stretch>
            <a:fillRect/>
          </a:stretch>
        </p:blipFill>
        <p:spPr>
          <a:xfrm>
            <a:off x="5610860" y="1351280"/>
            <a:ext cx="1757680" cy="1704340"/>
          </a:xfrm>
          <a:prstGeom prst="rect">
            <a:avLst/>
          </a:prstGeom>
        </p:spPr>
      </p:pic>
      <p:pic>
        <p:nvPicPr>
          <p:cNvPr id="11" name="Picture 10"/>
          <p:cNvPicPr>
            <a:picLocks noChangeAspect="1"/>
          </p:cNvPicPr>
          <p:nvPr/>
        </p:nvPicPr>
        <p:blipFill>
          <a:blip r:embed="rId8"/>
          <a:stretch>
            <a:fillRect/>
          </a:stretch>
        </p:blipFill>
        <p:spPr>
          <a:xfrm>
            <a:off x="7787005" y="1318895"/>
            <a:ext cx="1767205" cy="1767205"/>
          </a:xfrm>
          <a:prstGeom prst="rect">
            <a:avLst/>
          </a:prstGeom>
        </p:spPr>
      </p:pic>
      <p:pic>
        <p:nvPicPr>
          <p:cNvPr id="12" name="Picture 11"/>
          <p:cNvPicPr>
            <a:picLocks noChangeAspect="1"/>
          </p:cNvPicPr>
          <p:nvPr/>
        </p:nvPicPr>
        <p:blipFill>
          <a:blip r:embed="rId9"/>
          <a:stretch>
            <a:fillRect/>
          </a:stretch>
        </p:blipFill>
        <p:spPr>
          <a:xfrm>
            <a:off x="10352405" y="1261745"/>
            <a:ext cx="1001395" cy="1729740"/>
          </a:xfrm>
          <a:prstGeom prst="rect">
            <a:avLst/>
          </a:prstGeom>
        </p:spPr>
      </p:pic>
      <p:pic>
        <p:nvPicPr>
          <p:cNvPr id="13" name="Picture 12"/>
          <p:cNvPicPr>
            <a:picLocks noChangeAspect="1"/>
          </p:cNvPicPr>
          <p:nvPr/>
        </p:nvPicPr>
        <p:blipFill>
          <a:blip r:embed="rId10"/>
          <a:stretch>
            <a:fillRect/>
          </a:stretch>
        </p:blipFill>
        <p:spPr>
          <a:xfrm>
            <a:off x="3793490" y="4137660"/>
            <a:ext cx="1596390" cy="1283970"/>
          </a:xfrm>
          <a:prstGeom prst="rect">
            <a:avLst/>
          </a:prstGeom>
        </p:spPr>
      </p:pic>
      <p:pic>
        <p:nvPicPr>
          <p:cNvPr id="14" name="Picture 13"/>
          <p:cNvPicPr>
            <a:picLocks noChangeAspect="1"/>
          </p:cNvPicPr>
          <p:nvPr/>
        </p:nvPicPr>
        <p:blipFill>
          <a:blip r:embed="rId11"/>
          <a:stretch>
            <a:fillRect/>
          </a:stretch>
        </p:blipFill>
        <p:spPr>
          <a:xfrm>
            <a:off x="6730365" y="3790315"/>
            <a:ext cx="1616710" cy="1628775"/>
          </a:xfrm>
          <a:prstGeom prst="rect">
            <a:avLst/>
          </a:prstGeom>
        </p:spPr>
      </p:pic>
      <p:pic>
        <p:nvPicPr>
          <p:cNvPr id="15" name="Picture 14"/>
          <p:cNvPicPr>
            <a:picLocks noChangeAspect="1"/>
          </p:cNvPicPr>
          <p:nvPr/>
        </p:nvPicPr>
        <p:blipFill>
          <a:blip r:embed="rId12"/>
          <a:stretch>
            <a:fillRect/>
          </a:stretch>
        </p:blipFill>
        <p:spPr>
          <a:xfrm>
            <a:off x="9309100" y="4016375"/>
            <a:ext cx="1550670" cy="1417955"/>
          </a:xfrm>
          <a:prstGeom prst="rect">
            <a:avLst/>
          </a:prstGeom>
        </p:spPr>
      </p:pic>
    </p:spTree>
  </p:cSld>
  <p:clrMapOvr>
    <a:masterClrMapping/>
  </p:clrMapOvr>
  <p:transition spd="slow">
    <p:wipe dir="r"/>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2" name="Group 1"/>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3" name="Picture 2"/>
          <p:cNvPicPr>
            <a:picLocks noChangeAspect="1"/>
          </p:cNvPicPr>
          <p:nvPr/>
        </p:nvPicPr>
        <p:blipFill>
          <a:blip r:embed="rId4"/>
          <a:stretch>
            <a:fillRect/>
          </a:stretch>
        </p:blipFill>
        <p:spPr>
          <a:xfrm>
            <a:off x="1694815" y="3790315"/>
            <a:ext cx="898525" cy="1756410"/>
          </a:xfrm>
          <a:prstGeom prst="rect">
            <a:avLst/>
          </a:prstGeom>
        </p:spPr>
      </p:pic>
      <p:pic>
        <p:nvPicPr>
          <p:cNvPr id="8" name="Picture 7"/>
          <p:cNvPicPr>
            <a:picLocks noChangeAspect="1"/>
          </p:cNvPicPr>
          <p:nvPr/>
        </p:nvPicPr>
        <p:blipFill>
          <a:blip r:embed="rId5"/>
          <a:stretch>
            <a:fillRect/>
          </a:stretch>
        </p:blipFill>
        <p:spPr>
          <a:xfrm>
            <a:off x="3234690" y="1261745"/>
            <a:ext cx="1806575" cy="2062480"/>
          </a:xfrm>
          <a:prstGeom prst="rect">
            <a:avLst/>
          </a:prstGeom>
        </p:spPr>
      </p:pic>
      <p:sp>
        <p:nvSpPr>
          <p:cNvPr id="22" name="TextBox 5"/>
          <p:cNvSpPr txBox="1"/>
          <p:nvPr/>
        </p:nvSpPr>
        <p:spPr>
          <a:xfrm>
            <a:off x="803275" y="3087370"/>
            <a:ext cx="1899285" cy="583565"/>
          </a:xfrm>
          <a:prstGeom prst="rect">
            <a:avLst/>
          </a:prstGeom>
          <a:noFill/>
        </p:spPr>
        <p:txBody>
          <a:bodyPr wrap="square" rtlCol="0">
            <a:spAutoFit/>
          </a:bodyPr>
          <a:lstStyle/>
          <a:p>
            <a:pPr algn="ctr"/>
            <a:r>
              <a:rPr lang="en-US" sz="3200" b="1" dirty="0">
                <a:solidFill>
                  <a:schemeClr val="tx1"/>
                </a:solidFill>
                <a:cs typeface="+mn-lt"/>
              </a:rPr>
              <a:t>bananas</a:t>
            </a:r>
          </a:p>
        </p:txBody>
      </p:sp>
      <p:sp>
        <p:nvSpPr>
          <p:cNvPr id="25" name="TextBox 5"/>
          <p:cNvSpPr txBox="1"/>
          <p:nvPr/>
        </p:nvSpPr>
        <p:spPr>
          <a:xfrm>
            <a:off x="3188335" y="3087370"/>
            <a:ext cx="1899285" cy="583565"/>
          </a:xfrm>
          <a:prstGeom prst="rect">
            <a:avLst/>
          </a:prstGeom>
          <a:noFill/>
        </p:spPr>
        <p:txBody>
          <a:bodyPr wrap="square" rtlCol="0">
            <a:spAutoFit/>
          </a:bodyPr>
          <a:lstStyle/>
          <a:p>
            <a:pPr algn="ctr"/>
            <a:r>
              <a:rPr lang="en-US" sz="3200" b="1" dirty="0">
                <a:solidFill>
                  <a:schemeClr val="tx1"/>
                </a:solidFill>
                <a:cs typeface="+mn-lt"/>
              </a:rPr>
              <a:t>bread</a:t>
            </a:r>
          </a:p>
        </p:txBody>
      </p:sp>
      <p:sp>
        <p:nvSpPr>
          <p:cNvPr id="27" name="TextBox 5"/>
          <p:cNvSpPr txBox="1"/>
          <p:nvPr/>
        </p:nvSpPr>
        <p:spPr>
          <a:xfrm>
            <a:off x="5589270" y="3087370"/>
            <a:ext cx="1899285" cy="583565"/>
          </a:xfrm>
          <a:prstGeom prst="rect">
            <a:avLst/>
          </a:prstGeom>
          <a:noFill/>
        </p:spPr>
        <p:txBody>
          <a:bodyPr wrap="square" rtlCol="0">
            <a:spAutoFit/>
          </a:bodyPr>
          <a:lstStyle/>
          <a:p>
            <a:pPr algn="ctr"/>
            <a:r>
              <a:rPr lang="en-US" sz="3200" b="1" dirty="0">
                <a:solidFill>
                  <a:schemeClr val="tx1"/>
                </a:solidFill>
                <a:cs typeface="+mn-lt"/>
              </a:rPr>
              <a:t>milk</a:t>
            </a:r>
          </a:p>
        </p:txBody>
      </p:sp>
      <p:sp>
        <p:nvSpPr>
          <p:cNvPr id="29" name="TextBox 5"/>
          <p:cNvSpPr txBox="1"/>
          <p:nvPr/>
        </p:nvSpPr>
        <p:spPr>
          <a:xfrm>
            <a:off x="847090" y="5439410"/>
            <a:ext cx="2593975" cy="583565"/>
          </a:xfrm>
          <a:prstGeom prst="rect">
            <a:avLst/>
          </a:prstGeom>
          <a:noFill/>
        </p:spPr>
        <p:txBody>
          <a:bodyPr wrap="square" rtlCol="0">
            <a:spAutoFit/>
          </a:bodyPr>
          <a:lstStyle/>
          <a:p>
            <a:pPr algn="ctr"/>
            <a:r>
              <a:rPr lang="en-US" sz="3200" b="1" dirty="0">
                <a:solidFill>
                  <a:schemeClr val="tx1"/>
                </a:solidFill>
                <a:cs typeface="+mn-lt"/>
              </a:rPr>
              <a:t>orange juice</a:t>
            </a:r>
          </a:p>
        </p:txBody>
      </p:sp>
      <p:sp>
        <p:nvSpPr>
          <p:cNvPr id="31" name="TextBox 5"/>
          <p:cNvSpPr txBox="1"/>
          <p:nvPr/>
        </p:nvSpPr>
        <p:spPr>
          <a:xfrm>
            <a:off x="3641725" y="5429250"/>
            <a:ext cx="1899285" cy="583565"/>
          </a:xfrm>
          <a:prstGeom prst="rect">
            <a:avLst/>
          </a:prstGeom>
          <a:noFill/>
        </p:spPr>
        <p:txBody>
          <a:bodyPr wrap="square" rtlCol="0">
            <a:spAutoFit/>
          </a:bodyPr>
          <a:lstStyle/>
          <a:p>
            <a:pPr algn="ctr"/>
            <a:r>
              <a:rPr lang="en-US" sz="3200" b="1" dirty="0">
                <a:solidFill>
                  <a:schemeClr val="tx1"/>
                </a:solidFill>
                <a:cs typeface="+mn-lt"/>
              </a:rPr>
              <a:t>rice</a:t>
            </a:r>
          </a:p>
        </p:txBody>
      </p:sp>
      <p:sp>
        <p:nvSpPr>
          <p:cNvPr id="33" name="TextBox 5"/>
          <p:cNvSpPr txBox="1"/>
          <p:nvPr/>
        </p:nvSpPr>
        <p:spPr>
          <a:xfrm>
            <a:off x="6589395" y="5419090"/>
            <a:ext cx="1899285" cy="583565"/>
          </a:xfrm>
          <a:prstGeom prst="rect">
            <a:avLst/>
          </a:prstGeom>
          <a:noFill/>
        </p:spPr>
        <p:txBody>
          <a:bodyPr wrap="square" rtlCol="0">
            <a:spAutoFit/>
          </a:bodyPr>
          <a:lstStyle/>
          <a:p>
            <a:pPr algn="ctr"/>
            <a:r>
              <a:rPr lang="en-US" sz="3200" b="1" dirty="0">
                <a:solidFill>
                  <a:schemeClr val="tx1"/>
                </a:solidFill>
                <a:cs typeface="+mn-lt"/>
              </a:rPr>
              <a:t>chicken</a:t>
            </a:r>
          </a:p>
        </p:txBody>
      </p:sp>
      <p:sp>
        <p:nvSpPr>
          <p:cNvPr id="38" name="TextBox 1"/>
          <p:cNvSpPr txBox="1"/>
          <p:nvPr/>
        </p:nvSpPr>
        <p:spPr>
          <a:xfrm>
            <a:off x="2939415" y="55054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Touch the picture</a:t>
            </a:r>
          </a:p>
        </p:txBody>
      </p:sp>
      <p:sp>
        <p:nvSpPr>
          <p:cNvPr id="42" name="TextBox 5"/>
          <p:cNvSpPr txBox="1"/>
          <p:nvPr/>
        </p:nvSpPr>
        <p:spPr>
          <a:xfrm>
            <a:off x="7688580" y="3087370"/>
            <a:ext cx="1899285" cy="583565"/>
          </a:xfrm>
          <a:prstGeom prst="rect">
            <a:avLst/>
          </a:prstGeom>
          <a:noFill/>
        </p:spPr>
        <p:txBody>
          <a:bodyPr wrap="square" rtlCol="0">
            <a:spAutoFit/>
          </a:bodyPr>
          <a:lstStyle/>
          <a:p>
            <a:pPr algn="ctr"/>
            <a:r>
              <a:rPr lang="en-US" sz="3200" b="1" dirty="0">
                <a:solidFill>
                  <a:schemeClr val="tx1"/>
                </a:solidFill>
                <a:cs typeface="+mn-lt"/>
              </a:rPr>
              <a:t>cookies</a:t>
            </a:r>
          </a:p>
        </p:txBody>
      </p:sp>
      <p:sp>
        <p:nvSpPr>
          <p:cNvPr id="43" name="TextBox 5"/>
          <p:cNvSpPr txBox="1"/>
          <p:nvPr/>
        </p:nvSpPr>
        <p:spPr>
          <a:xfrm>
            <a:off x="9135110" y="5419090"/>
            <a:ext cx="1899285" cy="583565"/>
          </a:xfrm>
          <a:prstGeom prst="rect">
            <a:avLst/>
          </a:prstGeom>
          <a:noFill/>
        </p:spPr>
        <p:txBody>
          <a:bodyPr wrap="square" rtlCol="0">
            <a:spAutoFit/>
          </a:bodyPr>
          <a:lstStyle/>
          <a:p>
            <a:pPr algn="ctr"/>
            <a:r>
              <a:rPr lang="en-US" sz="3200" b="1" dirty="0">
                <a:solidFill>
                  <a:schemeClr val="tx1"/>
                </a:solidFill>
                <a:cs typeface="+mn-lt"/>
              </a:rPr>
              <a:t>noodles</a:t>
            </a:r>
          </a:p>
        </p:txBody>
      </p:sp>
      <p:sp>
        <p:nvSpPr>
          <p:cNvPr id="46" name="TextBox 5"/>
          <p:cNvSpPr txBox="1"/>
          <p:nvPr/>
        </p:nvSpPr>
        <p:spPr>
          <a:xfrm>
            <a:off x="9903460" y="3086100"/>
            <a:ext cx="1899285" cy="583565"/>
          </a:xfrm>
          <a:prstGeom prst="rect">
            <a:avLst/>
          </a:prstGeom>
          <a:noFill/>
        </p:spPr>
        <p:txBody>
          <a:bodyPr wrap="square" rtlCol="0">
            <a:spAutoFit/>
          </a:bodyPr>
          <a:lstStyle/>
          <a:p>
            <a:pPr algn="ctr"/>
            <a:r>
              <a:rPr lang="en-US" sz="3200" b="1" dirty="0">
                <a:solidFill>
                  <a:schemeClr val="tx1"/>
                </a:solidFill>
                <a:cs typeface="+mn-lt"/>
              </a:rPr>
              <a:t>water</a:t>
            </a:r>
          </a:p>
        </p:txBody>
      </p:sp>
      <p:pic>
        <p:nvPicPr>
          <p:cNvPr id="9" name="Picture 8"/>
          <p:cNvPicPr>
            <a:picLocks noChangeAspect="1"/>
          </p:cNvPicPr>
          <p:nvPr/>
        </p:nvPicPr>
        <p:blipFill>
          <a:blip r:embed="rId6"/>
          <a:stretch>
            <a:fillRect/>
          </a:stretch>
        </p:blipFill>
        <p:spPr>
          <a:xfrm>
            <a:off x="680720" y="1464310"/>
            <a:ext cx="2145030" cy="1657350"/>
          </a:xfrm>
          <a:prstGeom prst="rect">
            <a:avLst/>
          </a:prstGeom>
        </p:spPr>
      </p:pic>
      <p:pic>
        <p:nvPicPr>
          <p:cNvPr id="10" name="Picture 9"/>
          <p:cNvPicPr>
            <a:picLocks noChangeAspect="1"/>
          </p:cNvPicPr>
          <p:nvPr/>
        </p:nvPicPr>
        <p:blipFill>
          <a:blip r:embed="rId7"/>
          <a:stretch>
            <a:fillRect/>
          </a:stretch>
        </p:blipFill>
        <p:spPr>
          <a:xfrm>
            <a:off x="5610860" y="1351280"/>
            <a:ext cx="1757680" cy="1704340"/>
          </a:xfrm>
          <a:prstGeom prst="rect">
            <a:avLst/>
          </a:prstGeom>
        </p:spPr>
      </p:pic>
      <p:pic>
        <p:nvPicPr>
          <p:cNvPr id="11" name="Picture 10"/>
          <p:cNvPicPr>
            <a:picLocks noChangeAspect="1"/>
          </p:cNvPicPr>
          <p:nvPr/>
        </p:nvPicPr>
        <p:blipFill>
          <a:blip r:embed="rId8"/>
          <a:stretch>
            <a:fillRect/>
          </a:stretch>
        </p:blipFill>
        <p:spPr>
          <a:xfrm>
            <a:off x="7787005" y="1318895"/>
            <a:ext cx="1767205" cy="1767205"/>
          </a:xfrm>
          <a:prstGeom prst="rect">
            <a:avLst/>
          </a:prstGeom>
        </p:spPr>
      </p:pic>
      <p:pic>
        <p:nvPicPr>
          <p:cNvPr id="12" name="Picture 11"/>
          <p:cNvPicPr>
            <a:picLocks noChangeAspect="1"/>
          </p:cNvPicPr>
          <p:nvPr/>
        </p:nvPicPr>
        <p:blipFill>
          <a:blip r:embed="rId9"/>
          <a:stretch>
            <a:fillRect/>
          </a:stretch>
        </p:blipFill>
        <p:spPr>
          <a:xfrm>
            <a:off x="10352405" y="1261745"/>
            <a:ext cx="1001395" cy="1729740"/>
          </a:xfrm>
          <a:prstGeom prst="rect">
            <a:avLst/>
          </a:prstGeom>
        </p:spPr>
      </p:pic>
      <p:pic>
        <p:nvPicPr>
          <p:cNvPr id="13" name="Picture 12"/>
          <p:cNvPicPr>
            <a:picLocks noChangeAspect="1"/>
          </p:cNvPicPr>
          <p:nvPr/>
        </p:nvPicPr>
        <p:blipFill>
          <a:blip r:embed="rId10"/>
          <a:stretch>
            <a:fillRect/>
          </a:stretch>
        </p:blipFill>
        <p:spPr>
          <a:xfrm>
            <a:off x="3793490" y="4137660"/>
            <a:ext cx="1596390" cy="1283970"/>
          </a:xfrm>
          <a:prstGeom prst="rect">
            <a:avLst/>
          </a:prstGeom>
        </p:spPr>
      </p:pic>
      <p:pic>
        <p:nvPicPr>
          <p:cNvPr id="14" name="Picture 13"/>
          <p:cNvPicPr>
            <a:picLocks noChangeAspect="1"/>
          </p:cNvPicPr>
          <p:nvPr/>
        </p:nvPicPr>
        <p:blipFill>
          <a:blip r:embed="rId11"/>
          <a:stretch>
            <a:fillRect/>
          </a:stretch>
        </p:blipFill>
        <p:spPr>
          <a:xfrm>
            <a:off x="6730365" y="3790315"/>
            <a:ext cx="1616710" cy="1628775"/>
          </a:xfrm>
          <a:prstGeom prst="rect">
            <a:avLst/>
          </a:prstGeom>
        </p:spPr>
      </p:pic>
      <p:pic>
        <p:nvPicPr>
          <p:cNvPr id="15" name="Picture 14"/>
          <p:cNvPicPr>
            <a:picLocks noChangeAspect="1"/>
          </p:cNvPicPr>
          <p:nvPr/>
        </p:nvPicPr>
        <p:blipFill>
          <a:blip r:embed="rId12"/>
          <a:stretch>
            <a:fillRect/>
          </a:stretch>
        </p:blipFill>
        <p:spPr>
          <a:xfrm>
            <a:off x="9309100" y="4016375"/>
            <a:ext cx="1550670" cy="1417955"/>
          </a:xfrm>
          <a:prstGeom prst="rect">
            <a:avLst/>
          </a:prstGeom>
        </p:spPr>
      </p:pic>
    </p:spTree>
  </p:cSld>
  <p:clrMapOvr>
    <a:masterClrMapping/>
  </p:clrMapOvr>
  <p:transition spd="slow">
    <p:wipe dir="r"/>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20" name="Oval 19"/>
          <p:cNvSpPr/>
          <p:nvPr/>
        </p:nvSpPr>
        <p:spPr>
          <a:xfrm>
            <a:off x="357505" y="675005"/>
            <a:ext cx="673735" cy="625475"/>
          </a:xfrm>
          <a:prstGeom prst="ellipse">
            <a:avLst/>
          </a:prstGeom>
          <a:solidFill>
            <a:srgbClr val="AA76B5"/>
          </a:solidFill>
          <a:ln>
            <a:solidFill>
              <a:srgbClr val="AA76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t>1</a:t>
            </a:r>
          </a:p>
        </p:txBody>
      </p:sp>
      <p:sp>
        <p:nvSpPr>
          <p:cNvPr id="24" name="TextBox 5"/>
          <p:cNvSpPr txBox="1"/>
          <p:nvPr/>
        </p:nvSpPr>
        <p:spPr>
          <a:xfrm>
            <a:off x="1154430" y="675005"/>
            <a:ext cx="6834505" cy="645160"/>
          </a:xfrm>
          <a:prstGeom prst="rect">
            <a:avLst/>
          </a:prstGeom>
          <a:noFill/>
        </p:spPr>
        <p:txBody>
          <a:bodyPr wrap="square" rtlCol="0">
            <a:spAutoFit/>
          </a:bodyPr>
          <a:lstStyle/>
          <a:p>
            <a:pPr marR="0" indent="0" algn="l" defTabSz="457200" fontAlgn="auto">
              <a:lnSpc>
                <a:spcPct val="100000"/>
              </a:lnSpc>
              <a:spcBef>
                <a:spcPts val="0"/>
              </a:spcBef>
              <a:spcAft>
                <a:spcPts val="0"/>
              </a:spcAft>
              <a:buClrTx/>
              <a:buSzTx/>
              <a:buFontTx/>
              <a:buNone/>
              <a:defRPr/>
            </a:pPr>
            <a:r>
              <a:rPr kumimoji="0" lang="en-US" sz="36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rPr>
              <a:t>Listen and point. </a:t>
            </a:r>
            <a:r>
              <a:rPr kumimoji="0" lang="en-US" sz="24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rPr>
              <a:t>TR: B35</a:t>
            </a:r>
          </a:p>
        </p:txBody>
      </p:sp>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8" name="Picture 7"/>
          <p:cNvPicPr>
            <a:picLocks noChangeAspect="1"/>
          </p:cNvPicPr>
          <p:nvPr/>
        </p:nvPicPr>
        <p:blipFill>
          <a:blip r:embed="rId6"/>
          <a:stretch>
            <a:fillRect/>
          </a:stretch>
        </p:blipFill>
        <p:spPr>
          <a:xfrm>
            <a:off x="1694815" y="3822700"/>
            <a:ext cx="898525" cy="1756410"/>
          </a:xfrm>
          <a:prstGeom prst="rect">
            <a:avLst/>
          </a:prstGeom>
        </p:spPr>
      </p:pic>
      <p:pic>
        <p:nvPicPr>
          <p:cNvPr id="10" name="Picture 9"/>
          <p:cNvPicPr>
            <a:picLocks noChangeAspect="1"/>
          </p:cNvPicPr>
          <p:nvPr/>
        </p:nvPicPr>
        <p:blipFill>
          <a:blip r:embed="rId7"/>
          <a:stretch>
            <a:fillRect/>
          </a:stretch>
        </p:blipFill>
        <p:spPr>
          <a:xfrm>
            <a:off x="3234690" y="1294130"/>
            <a:ext cx="1806575" cy="2062480"/>
          </a:xfrm>
          <a:prstGeom prst="rect">
            <a:avLst/>
          </a:prstGeom>
        </p:spPr>
      </p:pic>
      <p:sp>
        <p:nvSpPr>
          <p:cNvPr id="11" name="TextBox 5"/>
          <p:cNvSpPr txBox="1"/>
          <p:nvPr/>
        </p:nvSpPr>
        <p:spPr>
          <a:xfrm>
            <a:off x="803275" y="3119755"/>
            <a:ext cx="1899285" cy="583565"/>
          </a:xfrm>
          <a:prstGeom prst="rect">
            <a:avLst/>
          </a:prstGeom>
          <a:noFill/>
        </p:spPr>
        <p:txBody>
          <a:bodyPr wrap="square" rtlCol="0">
            <a:spAutoFit/>
          </a:bodyPr>
          <a:lstStyle/>
          <a:p>
            <a:pPr algn="ctr"/>
            <a:r>
              <a:rPr lang="en-US" sz="3200" b="1" dirty="0">
                <a:solidFill>
                  <a:schemeClr val="tx1"/>
                </a:solidFill>
                <a:cs typeface="+mn-lt"/>
              </a:rPr>
              <a:t>bananas</a:t>
            </a:r>
          </a:p>
        </p:txBody>
      </p:sp>
      <p:sp>
        <p:nvSpPr>
          <p:cNvPr id="12" name="TextBox 5"/>
          <p:cNvSpPr txBox="1"/>
          <p:nvPr/>
        </p:nvSpPr>
        <p:spPr>
          <a:xfrm>
            <a:off x="3188335" y="3119755"/>
            <a:ext cx="1899285" cy="583565"/>
          </a:xfrm>
          <a:prstGeom prst="rect">
            <a:avLst/>
          </a:prstGeom>
          <a:noFill/>
        </p:spPr>
        <p:txBody>
          <a:bodyPr wrap="square" rtlCol="0">
            <a:spAutoFit/>
          </a:bodyPr>
          <a:lstStyle/>
          <a:p>
            <a:pPr algn="ctr"/>
            <a:r>
              <a:rPr lang="en-US" sz="3200" b="1" dirty="0">
                <a:solidFill>
                  <a:schemeClr val="tx1"/>
                </a:solidFill>
                <a:cs typeface="+mn-lt"/>
              </a:rPr>
              <a:t>bread</a:t>
            </a:r>
          </a:p>
        </p:txBody>
      </p:sp>
      <p:sp>
        <p:nvSpPr>
          <p:cNvPr id="13" name="TextBox 5"/>
          <p:cNvSpPr txBox="1"/>
          <p:nvPr/>
        </p:nvSpPr>
        <p:spPr>
          <a:xfrm>
            <a:off x="5589270" y="3119755"/>
            <a:ext cx="1899285" cy="583565"/>
          </a:xfrm>
          <a:prstGeom prst="rect">
            <a:avLst/>
          </a:prstGeom>
          <a:noFill/>
        </p:spPr>
        <p:txBody>
          <a:bodyPr wrap="square" rtlCol="0">
            <a:spAutoFit/>
          </a:bodyPr>
          <a:lstStyle/>
          <a:p>
            <a:pPr algn="ctr"/>
            <a:r>
              <a:rPr lang="en-US" sz="3200" b="1" dirty="0">
                <a:solidFill>
                  <a:schemeClr val="tx1"/>
                </a:solidFill>
                <a:cs typeface="+mn-lt"/>
              </a:rPr>
              <a:t>milk</a:t>
            </a:r>
          </a:p>
        </p:txBody>
      </p:sp>
      <p:sp>
        <p:nvSpPr>
          <p:cNvPr id="18" name="TextBox 5"/>
          <p:cNvSpPr txBox="1"/>
          <p:nvPr/>
        </p:nvSpPr>
        <p:spPr>
          <a:xfrm>
            <a:off x="847090" y="5471795"/>
            <a:ext cx="2593975" cy="583565"/>
          </a:xfrm>
          <a:prstGeom prst="rect">
            <a:avLst/>
          </a:prstGeom>
          <a:noFill/>
        </p:spPr>
        <p:txBody>
          <a:bodyPr wrap="square" rtlCol="0">
            <a:spAutoFit/>
          </a:bodyPr>
          <a:lstStyle/>
          <a:p>
            <a:pPr algn="ctr"/>
            <a:r>
              <a:rPr lang="en-US" sz="3200" b="1" dirty="0">
                <a:solidFill>
                  <a:schemeClr val="tx1"/>
                </a:solidFill>
                <a:cs typeface="+mn-lt"/>
              </a:rPr>
              <a:t>orange juice</a:t>
            </a:r>
          </a:p>
        </p:txBody>
      </p:sp>
      <p:sp>
        <p:nvSpPr>
          <p:cNvPr id="19" name="TextBox 5"/>
          <p:cNvSpPr txBox="1"/>
          <p:nvPr/>
        </p:nvSpPr>
        <p:spPr>
          <a:xfrm>
            <a:off x="3641725" y="5461635"/>
            <a:ext cx="1899285" cy="583565"/>
          </a:xfrm>
          <a:prstGeom prst="rect">
            <a:avLst/>
          </a:prstGeom>
          <a:noFill/>
        </p:spPr>
        <p:txBody>
          <a:bodyPr wrap="square" rtlCol="0">
            <a:spAutoFit/>
          </a:bodyPr>
          <a:lstStyle/>
          <a:p>
            <a:pPr algn="ctr"/>
            <a:r>
              <a:rPr lang="en-US" sz="3200" b="1" dirty="0">
                <a:solidFill>
                  <a:schemeClr val="tx1"/>
                </a:solidFill>
                <a:cs typeface="+mn-lt"/>
              </a:rPr>
              <a:t>rice</a:t>
            </a:r>
          </a:p>
        </p:txBody>
      </p:sp>
      <p:sp>
        <p:nvSpPr>
          <p:cNvPr id="34" name="TextBox 5"/>
          <p:cNvSpPr txBox="1"/>
          <p:nvPr/>
        </p:nvSpPr>
        <p:spPr>
          <a:xfrm>
            <a:off x="6589395" y="5451475"/>
            <a:ext cx="1899285" cy="583565"/>
          </a:xfrm>
          <a:prstGeom prst="rect">
            <a:avLst/>
          </a:prstGeom>
          <a:noFill/>
        </p:spPr>
        <p:txBody>
          <a:bodyPr wrap="square" rtlCol="0">
            <a:spAutoFit/>
          </a:bodyPr>
          <a:lstStyle/>
          <a:p>
            <a:pPr algn="ctr"/>
            <a:r>
              <a:rPr lang="en-US" sz="3200" b="1" dirty="0">
                <a:solidFill>
                  <a:schemeClr val="tx1"/>
                </a:solidFill>
                <a:cs typeface="+mn-lt"/>
              </a:rPr>
              <a:t>chicken</a:t>
            </a:r>
          </a:p>
        </p:txBody>
      </p:sp>
      <p:sp>
        <p:nvSpPr>
          <p:cNvPr id="35" name="TextBox 5"/>
          <p:cNvSpPr txBox="1"/>
          <p:nvPr/>
        </p:nvSpPr>
        <p:spPr>
          <a:xfrm>
            <a:off x="7688580" y="3119755"/>
            <a:ext cx="1899285" cy="583565"/>
          </a:xfrm>
          <a:prstGeom prst="rect">
            <a:avLst/>
          </a:prstGeom>
          <a:noFill/>
        </p:spPr>
        <p:txBody>
          <a:bodyPr wrap="square" rtlCol="0">
            <a:spAutoFit/>
          </a:bodyPr>
          <a:lstStyle/>
          <a:p>
            <a:pPr algn="ctr"/>
            <a:r>
              <a:rPr lang="en-US" sz="3200" b="1" dirty="0">
                <a:solidFill>
                  <a:schemeClr val="tx1"/>
                </a:solidFill>
                <a:cs typeface="+mn-lt"/>
              </a:rPr>
              <a:t>cookies</a:t>
            </a:r>
          </a:p>
        </p:txBody>
      </p:sp>
      <p:sp>
        <p:nvSpPr>
          <p:cNvPr id="36" name="TextBox 5"/>
          <p:cNvSpPr txBox="1"/>
          <p:nvPr/>
        </p:nvSpPr>
        <p:spPr>
          <a:xfrm>
            <a:off x="9135110" y="5451475"/>
            <a:ext cx="1899285" cy="583565"/>
          </a:xfrm>
          <a:prstGeom prst="rect">
            <a:avLst/>
          </a:prstGeom>
          <a:noFill/>
        </p:spPr>
        <p:txBody>
          <a:bodyPr wrap="square" rtlCol="0">
            <a:spAutoFit/>
          </a:bodyPr>
          <a:lstStyle/>
          <a:p>
            <a:pPr algn="ctr"/>
            <a:r>
              <a:rPr lang="en-US" sz="3200" b="1" dirty="0">
                <a:solidFill>
                  <a:schemeClr val="tx1"/>
                </a:solidFill>
                <a:cs typeface="+mn-lt"/>
              </a:rPr>
              <a:t>noodles</a:t>
            </a:r>
          </a:p>
        </p:txBody>
      </p:sp>
      <p:sp>
        <p:nvSpPr>
          <p:cNvPr id="46" name="TextBox 5"/>
          <p:cNvSpPr txBox="1"/>
          <p:nvPr/>
        </p:nvSpPr>
        <p:spPr>
          <a:xfrm>
            <a:off x="9903460" y="3118485"/>
            <a:ext cx="1899285" cy="583565"/>
          </a:xfrm>
          <a:prstGeom prst="rect">
            <a:avLst/>
          </a:prstGeom>
          <a:noFill/>
        </p:spPr>
        <p:txBody>
          <a:bodyPr wrap="square" rtlCol="0">
            <a:spAutoFit/>
          </a:bodyPr>
          <a:lstStyle/>
          <a:p>
            <a:pPr algn="ctr"/>
            <a:r>
              <a:rPr lang="en-US" sz="3200" b="1" dirty="0">
                <a:solidFill>
                  <a:schemeClr val="tx1"/>
                </a:solidFill>
                <a:cs typeface="+mn-lt"/>
              </a:rPr>
              <a:t>water</a:t>
            </a:r>
          </a:p>
        </p:txBody>
      </p:sp>
      <p:pic>
        <p:nvPicPr>
          <p:cNvPr id="37" name="Picture 36"/>
          <p:cNvPicPr>
            <a:picLocks noChangeAspect="1"/>
          </p:cNvPicPr>
          <p:nvPr/>
        </p:nvPicPr>
        <p:blipFill>
          <a:blip r:embed="rId8"/>
          <a:stretch>
            <a:fillRect/>
          </a:stretch>
        </p:blipFill>
        <p:spPr>
          <a:xfrm>
            <a:off x="680720" y="1496695"/>
            <a:ext cx="2145030" cy="1657350"/>
          </a:xfrm>
          <a:prstGeom prst="rect">
            <a:avLst/>
          </a:prstGeom>
        </p:spPr>
      </p:pic>
      <p:pic>
        <p:nvPicPr>
          <p:cNvPr id="38" name="Picture 37"/>
          <p:cNvPicPr>
            <a:picLocks noChangeAspect="1"/>
          </p:cNvPicPr>
          <p:nvPr/>
        </p:nvPicPr>
        <p:blipFill>
          <a:blip r:embed="rId9"/>
          <a:stretch>
            <a:fillRect/>
          </a:stretch>
        </p:blipFill>
        <p:spPr>
          <a:xfrm>
            <a:off x="5610860" y="1383665"/>
            <a:ext cx="1757680" cy="1704340"/>
          </a:xfrm>
          <a:prstGeom prst="rect">
            <a:avLst/>
          </a:prstGeom>
        </p:spPr>
      </p:pic>
      <p:pic>
        <p:nvPicPr>
          <p:cNvPr id="41" name="Picture 40"/>
          <p:cNvPicPr>
            <a:picLocks noChangeAspect="1"/>
          </p:cNvPicPr>
          <p:nvPr/>
        </p:nvPicPr>
        <p:blipFill>
          <a:blip r:embed="rId10"/>
          <a:stretch>
            <a:fillRect/>
          </a:stretch>
        </p:blipFill>
        <p:spPr>
          <a:xfrm>
            <a:off x="7787005" y="1351280"/>
            <a:ext cx="1767205" cy="1767205"/>
          </a:xfrm>
          <a:prstGeom prst="rect">
            <a:avLst/>
          </a:prstGeom>
        </p:spPr>
      </p:pic>
      <p:pic>
        <p:nvPicPr>
          <p:cNvPr id="44" name="Picture 43"/>
          <p:cNvPicPr>
            <a:picLocks noChangeAspect="1"/>
          </p:cNvPicPr>
          <p:nvPr/>
        </p:nvPicPr>
        <p:blipFill>
          <a:blip r:embed="rId11"/>
          <a:stretch>
            <a:fillRect/>
          </a:stretch>
        </p:blipFill>
        <p:spPr>
          <a:xfrm>
            <a:off x="10352405" y="1294130"/>
            <a:ext cx="1001395" cy="1729740"/>
          </a:xfrm>
          <a:prstGeom prst="rect">
            <a:avLst/>
          </a:prstGeom>
        </p:spPr>
      </p:pic>
      <p:pic>
        <p:nvPicPr>
          <p:cNvPr id="45" name="Picture 44"/>
          <p:cNvPicPr>
            <a:picLocks noChangeAspect="1"/>
          </p:cNvPicPr>
          <p:nvPr/>
        </p:nvPicPr>
        <p:blipFill>
          <a:blip r:embed="rId12"/>
          <a:stretch>
            <a:fillRect/>
          </a:stretch>
        </p:blipFill>
        <p:spPr>
          <a:xfrm>
            <a:off x="3793490" y="4170045"/>
            <a:ext cx="1596390" cy="1283970"/>
          </a:xfrm>
          <a:prstGeom prst="rect">
            <a:avLst/>
          </a:prstGeom>
        </p:spPr>
      </p:pic>
      <p:pic>
        <p:nvPicPr>
          <p:cNvPr id="47" name="Picture 46"/>
          <p:cNvPicPr>
            <a:picLocks noChangeAspect="1"/>
          </p:cNvPicPr>
          <p:nvPr/>
        </p:nvPicPr>
        <p:blipFill>
          <a:blip r:embed="rId13"/>
          <a:stretch>
            <a:fillRect/>
          </a:stretch>
        </p:blipFill>
        <p:spPr>
          <a:xfrm>
            <a:off x="6730365" y="3822700"/>
            <a:ext cx="1616710" cy="1628775"/>
          </a:xfrm>
          <a:prstGeom prst="rect">
            <a:avLst/>
          </a:prstGeom>
        </p:spPr>
      </p:pic>
      <p:pic>
        <p:nvPicPr>
          <p:cNvPr id="48" name="Picture 47"/>
          <p:cNvPicPr>
            <a:picLocks noChangeAspect="1"/>
          </p:cNvPicPr>
          <p:nvPr/>
        </p:nvPicPr>
        <p:blipFill>
          <a:blip r:embed="rId14"/>
          <a:stretch>
            <a:fillRect/>
          </a:stretch>
        </p:blipFill>
        <p:spPr>
          <a:xfrm>
            <a:off x="9309100" y="4048760"/>
            <a:ext cx="1550670" cy="1417955"/>
          </a:xfrm>
          <a:prstGeom prst="rect">
            <a:avLst/>
          </a:prstGeom>
        </p:spPr>
      </p:pic>
      <p:pic>
        <p:nvPicPr>
          <p:cNvPr id="9" name="35 G2SB Track B35">
            <a:hlinkClick r:id="" action="ppaction://media"/>
          </p:cNvPr>
          <p:cNvPicPr/>
          <p:nvPr>
            <a:audioFile r:link="rId2"/>
            <p:extLst>
              <p:ext uri="{DAA4B4D4-6D71-4841-9C94-3DE7FCFB9230}">
                <p14:media xmlns:p14="http://schemas.microsoft.com/office/powerpoint/2010/main" r:embed="rId1"/>
              </p:ext>
            </p:extLst>
          </p:nvPr>
        </p:nvPicPr>
        <p:blipFill>
          <a:blip r:embed="rId15"/>
          <a:stretch>
            <a:fillRect/>
          </a:stretch>
        </p:blipFill>
        <p:spPr>
          <a:xfrm>
            <a:off x="5573395" y="577850"/>
            <a:ext cx="957580" cy="79375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9"/>
                </p:tgtEl>
              </p:cMediaNode>
            </p:audio>
            <p:seq concurrent="1" nextAc="seek">
              <p:cTn id="3" restart="whenNotActive" fill="hold" evtFilter="cancelBubble" nodeType="interactiveSeq">
                <p:stCondLst>
                  <p:cond evt="onClick" delay="0">
                    <p:tgtEl>
                      <p:spTgt spid="9"/>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91713" fill="hold"/>
                                        <p:tgtEl>
                                          <p:spTgt spid="9"/>
                                        </p:tgtEl>
                                      </p:cBhvr>
                                    </p:cmd>
                                  </p:childTnLst>
                                </p:cTn>
                              </p:par>
                            </p:childTnLst>
                          </p:cTn>
                        </p:par>
                      </p:childTnLst>
                    </p:cTn>
                  </p:par>
                </p:childTnLst>
              </p:cTn>
              <p:nextCondLst>
                <p:cond evt="onClick" delay="0">
                  <p:tgtEl>
                    <p:spTgt spid="9"/>
                  </p:tgtEl>
                </p:cond>
              </p:nextCondLst>
            </p:seq>
          </p:childTnLst>
        </p:cTn>
      </p:par>
    </p:tnLst>
    <p:bldLst>
      <p:bldP spid="11" grpId="1"/>
      <p:bldP spid="12" grpId="1"/>
      <p:bldP spid="13" grpId="1"/>
      <p:bldP spid="18" grpId="1"/>
      <p:bldP spid="19" grpId="1"/>
      <p:bldP spid="34" grpId="1"/>
      <p:bldP spid="35" grpId="1"/>
      <p:bldP spid="36" grpId="1"/>
      <p:bldP spid="46" grpId="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8" name="Picture 7"/>
          <p:cNvPicPr>
            <a:picLocks noChangeAspect="1"/>
          </p:cNvPicPr>
          <p:nvPr/>
        </p:nvPicPr>
        <p:blipFill>
          <a:blip r:embed="rId4"/>
          <a:stretch>
            <a:fillRect/>
          </a:stretch>
        </p:blipFill>
        <p:spPr>
          <a:xfrm>
            <a:off x="1694815" y="3822700"/>
            <a:ext cx="898525" cy="1756410"/>
          </a:xfrm>
          <a:prstGeom prst="rect">
            <a:avLst/>
          </a:prstGeom>
        </p:spPr>
      </p:pic>
      <p:pic>
        <p:nvPicPr>
          <p:cNvPr id="10" name="Picture 9"/>
          <p:cNvPicPr>
            <a:picLocks noChangeAspect="1"/>
          </p:cNvPicPr>
          <p:nvPr/>
        </p:nvPicPr>
        <p:blipFill>
          <a:blip r:embed="rId5"/>
          <a:stretch>
            <a:fillRect/>
          </a:stretch>
        </p:blipFill>
        <p:spPr>
          <a:xfrm>
            <a:off x="3234690" y="1294130"/>
            <a:ext cx="1806575" cy="2062480"/>
          </a:xfrm>
          <a:prstGeom prst="rect">
            <a:avLst/>
          </a:prstGeom>
        </p:spPr>
      </p:pic>
      <p:sp>
        <p:nvSpPr>
          <p:cNvPr id="11" name="TextBox 5"/>
          <p:cNvSpPr txBox="1"/>
          <p:nvPr/>
        </p:nvSpPr>
        <p:spPr>
          <a:xfrm>
            <a:off x="803275" y="3119755"/>
            <a:ext cx="1899285" cy="583565"/>
          </a:xfrm>
          <a:prstGeom prst="rect">
            <a:avLst/>
          </a:prstGeom>
          <a:noFill/>
        </p:spPr>
        <p:txBody>
          <a:bodyPr wrap="square" rtlCol="0">
            <a:spAutoFit/>
          </a:bodyPr>
          <a:lstStyle/>
          <a:p>
            <a:pPr algn="ctr"/>
            <a:r>
              <a:rPr lang="en-US" sz="3200" b="1" dirty="0">
                <a:solidFill>
                  <a:schemeClr val="tx1"/>
                </a:solidFill>
                <a:cs typeface="+mn-lt"/>
              </a:rPr>
              <a:t>bananas</a:t>
            </a:r>
          </a:p>
        </p:txBody>
      </p:sp>
      <p:sp>
        <p:nvSpPr>
          <p:cNvPr id="12" name="TextBox 5"/>
          <p:cNvSpPr txBox="1"/>
          <p:nvPr/>
        </p:nvSpPr>
        <p:spPr>
          <a:xfrm>
            <a:off x="3188335" y="3119755"/>
            <a:ext cx="1899285" cy="583565"/>
          </a:xfrm>
          <a:prstGeom prst="rect">
            <a:avLst/>
          </a:prstGeom>
          <a:noFill/>
        </p:spPr>
        <p:txBody>
          <a:bodyPr wrap="square" rtlCol="0">
            <a:spAutoFit/>
          </a:bodyPr>
          <a:lstStyle/>
          <a:p>
            <a:pPr algn="ctr"/>
            <a:r>
              <a:rPr lang="en-US" sz="3200" b="1" dirty="0">
                <a:solidFill>
                  <a:schemeClr val="tx1"/>
                </a:solidFill>
                <a:cs typeface="+mn-lt"/>
              </a:rPr>
              <a:t>bread</a:t>
            </a:r>
          </a:p>
        </p:txBody>
      </p:sp>
      <p:sp>
        <p:nvSpPr>
          <p:cNvPr id="13" name="TextBox 5"/>
          <p:cNvSpPr txBox="1"/>
          <p:nvPr/>
        </p:nvSpPr>
        <p:spPr>
          <a:xfrm>
            <a:off x="5589270" y="3119755"/>
            <a:ext cx="1899285" cy="583565"/>
          </a:xfrm>
          <a:prstGeom prst="rect">
            <a:avLst/>
          </a:prstGeom>
          <a:noFill/>
        </p:spPr>
        <p:txBody>
          <a:bodyPr wrap="square" rtlCol="0">
            <a:spAutoFit/>
          </a:bodyPr>
          <a:lstStyle/>
          <a:p>
            <a:pPr algn="ctr"/>
            <a:r>
              <a:rPr lang="en-US" sz="3200" b="1" dirty="0">
                <a:solidFill>
                  <a:schemeClr val="tx1"/>
                </a:solidFill>
                <a:cs typeface="+mn-lt"/>
              </a:rPr>
              <a:t>milk</a:t>
            </a:r>
          </a:p>
        </p:txBody>
      </p:sp>
      <p:sp>
        <p:nvSpPr>
          <p:cNvPr id="18" name="TextBox 5"/>
          <p:cNvSpPr txBox="1"/>
          <p:nvPr/>
        </p:nvSpPr>
        <p:spPr>
          <a:xfrm>
            <a:off x="847090" y="5471795"/>
            <a:ext cx="2593975" cy="583565"/>
          </a:xfrm>
          <a:prstGeom prst="rect">
            <a:avLst/>
          </a:prstGeom>
          <a:noFill/>
        </p:spPr>
        <p:txBody>
          <a:bodyPr wrap="square" rtlCol="0">
            <a:spAutoFit/>
          </a:bodyPr>
          <a:lstStyle/>
          <a:p>
            <a:pPr algn="ctr"/>
            <a:r>
              <a:rPr lang="en-US" sz="3200" b="1" dirty="0">
                <a:solidFill>
                  <a:schemeClr val="tx1"/>
                </a:solidFill>
                <a:cs typeface="+mn-lt"/>
              </a:rPr>
              <a:t>orange juice</a:t>
            </a:r>
          </a:p>
        </p:txBody>
      </p:sp>
      <p:sp>
        <p:nvSpPr>
          <p:cNvPr id="19" name="TextBox 5"/>
          <p:cNvSpPr txBox="1"/>
          <p:nvPr/>
        </p:nvSpPr>
        <p:spPr>
          <a:xfrm>
            <a:off x="3641725" y="5461635"/>
            <a:ext cx="1899285" cy="583565"/>
          </a:xfrm>
          <a:prstGeom prst="rect">
            <a:avLst/>
          </a:prstGeom>
          <a:noFill/>
        </p:spPr>
        <p:txBody>
          <a:bodyPr wrap="square" rtlCol="0">
            <a:spAutoFit/>
          </a:bodyPr>
          <a:lstStyle/>
          <a:p>
            <a:pPr algn="ctr"/>
            <a:r>
              <a:rPr lang="en-US" sz="3200" b="1" dirty="0">
                <a:solidFill>
                  <a:schemeClr val="tx1"/>
                </a:solidFill>
                <a:cs typeface="+mn-lt"/>
              </a:rPr>
              <a:t>rice</a:t>
            </a:r>
          </a:p>
        </p:txBody>
      </p:sp>
      <p:sp>
        <p:nvSpPr>
          <p:cNvPr id="34" name="TextBox 5"/>
          <p:cNvSpPr txBox="1"/>
          <p:nvPr/>
        </p:nvSpPr>
        <p:spPr>
          <a:xfrm>
            <a:off x="6589395" y="5451475"/>
            <a:ext cx="1899285" cy="583565"/>
          </a:xfrm>
          <a:prstGeom prst="rect">
            <a:avLst/>
          </a:prstGeom>
          <a:noFill/>
        </p:spPr>
        <p:txBody>
          <a:bodyPr wrap="square" rtlCol="0">
            <a:spAutoFit/>
          </a:bodyPr>
          <a:lstStyle/>
          <a:p>
            <a:pPr algn="ctr"/>
            <a:r>
              <a:rPr lang="en-US" sz="3200" b="1" dirty="0">
                <a:solidFill>
                  <a:schemeClr val="tx1"/>
                </a:solidFill>
                <a:cs typeface="+mn-lt"/>
              </a:rPr>
              <a:t>chicken</a:t>
            </a:r>
          </a:p>
        </p:txBody>
      </p:sp>
      <p:sp>
        <p:nvSpPr>
          <p:cNvPr id="35" name="TextBox 5"/>
          <p:cNvSpPr txBox="1"/>
          <p:nvPr/>
        </p:nvSpPr>
        <p:spPr>
          <a:xfrm>
            <a:off x="7688580" y="3119755"/>
            <a:ext cx="1899285" cy="583565"/>
          </a:xfrm>
          <a:prstGeom prst="rect">
            <a:avLst/>
          </a:prstGeom>
          <a:noFill/>
        </p:spPr>
        <p:txBody>
          <a:bodyPr wrap="square" rtlCol="0">
            <a:spAutoFit/>
          </a:bodyPr>
          <a:lstStyle/>
          <a:p>
            <a:pPr algn="ctr"/>
            <a:r>
              <a:rPr lang="en-US" sz="3200" b="1" dirty="0">
                <a:solidFill>
                  <a:schemeClr val="tx1"/>
                </a:solidFill>
                <a:cs typeface="+mn-lt"/>
              </a:rPr>
              <a:t>cookies</a:t>
            </a:r>
          </a:p>
        </p:txBody>
      </p:sp>
      <p:sp>
        <p:nvSpPr>
          <p:cNvPr id="36" name="TextBox 5"/>
          <p:cNvSpPr txBox="1"/>
          <p:nvPr/>
        </p:nvSpPr>
        <p:spPr>
          <a:xfrm>
            <a:off x="9135110" y="5451475"/>
            <a:ext cx="1899285" cy="583565"/>
          </a:xfrm>
          <a:prstGeom prst="rect">
            <a:avLst/>
          </a:prstGeom>
          <a:noFill/>
        </p:spPr>
        <p:txBody>
          <a:bodyPr wrap="square" rtlCol="0">
            <a:spAutoFit/>
          </a:bodyPr>
          <a:lstStyle/>
          <a:p>
            <a:pPr algn="ctr"/>
            <a:r>
              <a:rPr lang="en-US" sz="3200" b="1" dirty="0">
                <a:solidFill>
                  <a:schemeClr val="tx1"/>
                </a:solidFill>
                <a:cs typeface="+mn-lt"/>
              </a:rPr>
              <a:t>noodles</a:t>
            </a:r>
          </a:p>
        </p:txBody>
      </p:sp>
      <p:sp>
        <p:nvSpPr>
          <p:cNvPr id="46" name="TextBox 5"/>
          <p:cNvSpPr txBox="1"/>
          <p:nvPr/>
        </p:nvSpPr>
        <p:spPr>
          <a:xfrm>
            <a:off x="9903460" y="3118485"/>
            <a:ext cx="1899285" cy="583565"/>
          </a:xfrm>
          <a:prstGeom prst="rect">
            <a:avLst/>
          </a:prstGeom>
          <a:noFill/>
        </p:spPr>
        <p:txBody>
          <a:bodyPr wrap="square" rtlCol="0">
            <a:spAutoFit/>
          </a:bodyPr>
          <a:lstStyle/>
          <a:p>
            <a:pPr algn="ctr"/>
            <a:r>
              <a:rPr lang="en-US" sz="3200" b="1" dirty="0">
                <a:solidFill>
                  <a:schemeClr val="tx1"/>
                </a:solidFill>
                <a:cs typeface="+mn-lt"/>
              </a:rPr>
              <a:t>water</a:t>
            </a:r>
          </a:p>
        </p:txBody>
      </p:sp>
      <p:pic>
        <p:nvPicPr>
          <p:cNvPr id="37" name="Picture 36"/>
          <p:cNvPicPr>
            <a:picLocks noChangeAspect="1"/>
          </p:cNvPicPr>
          <p:nvPr/>
        </p:nvPicPr>
        <p:blipFill>
          <a:blip r:embed="rId6"/>
          <a:stretch>
            <a:fillRect/>
          </a:stretch>
        </p:blipFill>
        <p:spPr>
          <a:xfrm>
            <a:off x="680720" y="1496695"/>
            <a:ext cx="2145030" cy="1657350"/>
          </a:xfrm>
          <a:prstGeom prst="rect">
            <a:avLst/>
          </a:prstGeom>
        </p:spPr>
      </p:pic>
      <p:pic>
        <p:nvPicPr>
          <p:cNvPr id="38" name="Picture 37"/>
          <p:cNvPicPr>
            <a:picLocks noChangeAspect="1"/>
          </p:cNvPicPr>
          <p:nvPr/>
        </p:nvPicPr>
        <p:blipFill>
          <a:blip r:embed="rId7"/>
          <a:stretch>
            <a:fillRect/>
          </a:stretch>
        </p:blipFill>
        <p:spPr>
          <a:xfrm>
            <a:off x="5610860" y="1383665"/>
            <a:ext cx="1757680" cy="1704340"/>
          </a:xfrm>
          <a:prstGeom prst="rect">
            <a:avLst/>
          </a:prstGeom>
        </p:spPr>
      </p:pic>
      <p:pic>
        <p:nvPicPr>
          <p:cNvPr id="41" name="Picture 40"/>
          <p:cNvPicPr>
            <a:picLocks noChangeAspect="1"/>
          </p:cNvPicPr>
          <p:nvPr/>
        </p:nvPicPr>
        <p:blipFill>
          <a:blip r:embed="rId8"/>
          <a:stretch>
            <a:fillRect/>
          </a:stretch>
        </p:blipFill>
        <p:spPr>
          <a:xfrm>
            <a:off x="7787005" y="1351280"/>
            <a:ext cx="1767205" cy="1767205"/>
          </a:xfrm>
          <a:prstGeom prst="rect">
            <a:avLst/>
          </a:prstGeom>
        </p:spPr>
      </p:pic>
      <p:pic>
        <p:nvPicPr>
          <p:cNvPr id="44" name="Picture 43"/>
          <p:cNvPicPr>
            <a:picLocks noChangeAspect="1"/>
          </p:cNvPicPr>
          <p:nvPr/>
        </p:nvPicPr>
        <p:blipFill>
          <a:blip r:embed="rId9"/>
          <a:stretch>
            <a:fillRect/>
          </a:stretch>
        </p:blipFill>
        <p:spPr>
          <a:xfrm>
            <a:off x="10352405" y="1294130"/>
            <a:ext cx="1001395" cy="1729740"/>
          </a:xfrm>
          <a:prstGeom prst="rect">
            <a:avLst/>
          </a:prstGeom>
        </p:spPr>
      </p:pic>
      <p:pic>
        <p:nvPicPr>
          <p:cNvPr id="45" name="Picture 44"/>
          <p:cNvPicPr>
            <a:picLocks noChangeAspect="1"/>
          </p:cNvPicPr>
          <p:nvPr/>
        </p:nvPicPr>
        <p:blipFill>
          <a:blip r:embed="rId10"/>
          <a:stretch>
            <a:fillRect/>
          </a:stretch>
        </p:blipFill>
        <p:spPr>
          <a:xfrm>
            <a:off x="3793490" y="4170045"/>
            <a:ext cx="1596390" cy="1283970"/>
          </a:xfrm>
          <a:prstGeom prst="rect">
            <a:avLst/>
          </a:prstGeom>
        </p:spPr>
      </p:pic>
      <p:pic>
        <p:nvPicPr>
          <p:cNvPr id="47" name="Picture 46"/>
          <p:cNvPicPr>
            <a:picLocks noChangeAspect="1"/>
          </p:cNvPicPr>
          <p:nvPr/>
        </p:nvPicPr>
        <p:blipFill>
          <a:blip r:embed="rId11"/>
          <a:stretch>
            <a:fillRect/>
          </a:stretch>
        </p:blipFill>
        <p:spPr>
          <a:xfrm>
            <a:off x="6730365" y="3822700"/>
            <a:ext cx="1616710" cy="1628775"/>
          </a:xfrm>
          <a:prstGeom prst="rect">
            <a:avLst/>
          </a:prstGeom>
        </p:spPr>
      </p:pic>
      <p:pic>
        <p:nvPicPr>
          <p:cNvPr id="48" name="Picture 47"/>
          <p:cNvPicPr>
            <a:picLocks noChangeAspect="1"/>
          </p:cNvPicPr>
          <p:nvPr/>
        </p:nvPicPr>
        <p:blipFill>
          <a:blip r:embed="rId12"/>
          <a:stretch>
            <a:fillRect/>
          </a:stretch>
        </p:blipFill>
        <p:spPr>
          <a:xfrm>
            <a:off x="9309100" y="4048760"/>
            <a:ext cx="1550670" cy="1417955"/>
          </a:xfrm>
          <a:prstGeom prst="rect">
            <a:avLst/>
          </a:prstGeom>
        </p:spPr>
      </p:pic>
      <p:sp>
        <p:nvSpPr>
          <p:cNvPr id="2" name="TextBox 1"/>
          <p:cNvSpPr txBox="1"/>
          <p:nvPr/>
        </p:nvSpPr>
        <p:spPr>
          <a:xfrm>
            <a:off x="2939415" y="55054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Point and say</a:t>
            </a:r>
          </a:p>
        </p:txBody>
      </p:sp>
    </p:spTree>
  </p:cSld>
  <p:clrMapOvr>
    <a:masterClrMapping/>
  </p:clrMapOvr>
  <p:transition spd="slow">
    <p:wipe dir="r"/>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38" name="TextBox 1"/>
          <p:cNvSpPr txBox="1"/>
          <p:nvPr/>
        </p:nvSpPr>
        <p:spPr>
          <a:xfrm>
            <a:off x="2939415" y="55054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It’s lunch time</a:t>
            </a:r>
          </a:p>
        </p:txBody>
      </p:sp>
      <p:pic>
        <p:nvPicPr>
          <p:cNvPr id="100" name="Picture 99"/>
          <p:cNvPicPr/>
          <p:nvPr/>
        </p:nvPicPr>
        <p:blipFill>
          <a:blip r:embed="rId4"/>
          <a:srcRect l="3500" r="4470" b="26000"/>
          <a:stretch>
            <a:fillRect/>
          </a:stretch>
        </p:blipFill>
        <p:spPr>
          <a:xfrm>
            <a:off x="1219200" y="1318895"/>
            <a:ext cx="9581515" cy="4415790"/>
          </a:xfrm>
          <a:prstGeom prst="rect">
            <a:avLst/>
          </a:prstGeom>
          <a:noFill/>
          <a:ln w="9525">
            <a:noFill/>
          </a:ln>
        </p:spPr>
      </p:pic>
      <p:sp>
        <p:nvSpPr>
          <p:cNvPr id="10" name="TextBox 5"/>
          <p:cNvSpPr txBox="1"/>
          <p:nvPr/>
        </p:nvSpPr>
        <p:spPr>
          <a:xfrm>
            <a:off x="3774028" y="1252787"/>
            <a:ext cx="4644572" cy="144526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What do you want to eat?</a:t>
            </a:r>
          </a:p>
        </p:txBody>
      </p:sp>
      <p:pic>
        <p:nvPicPr>
          <p:cNvPr id="101" name="Picture 100"/>
          <p:cNvPicPr/>
          <p:nvPr/>
        </p:nvPicPr>
        <p:blipFill>
          <a:blip r:embed="rId5"/>
          <a:stretch>
            <a:fillRect/>
          </a:stretch>
        </p:blipFill>
        <p:spPr>
          <a:xfrm>
            <a:off x="3933190" y="2698115"/>
            <a:ext cx="4326255" cy="2861945"/>
          </a:xfrm>
          <a:prstGeom prst="rect">
            <a:avLst/>
          </a:prstGeom>
          <a:noFill/>
          <a:ln w="9525">
            <a:noFill/>
          </a:ln>
        </p:spPr>
      </p:pic>
      <p:sp>
        <p:nvSpPr>
          <p:cNvPr id="3" name="Rounded Rectangular Callout 2"/>
          <p:cNvSpPr/>
          <p:nvPr/>
        </p:nvSpPr>
        <p:spPr>
          <a:xfrm>
            <a:off x="582930" y="2019300"/>
            <a:ext cx="3190875" cy="1485900"/>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Let’s draw your food!</a:t>
            </a:r>
          </a:p>
        </p:txBody>
      </p:sp>
      <p:grpSp>
        <p:nvGrpSpPr>
          <p:cNvPr id="4" name="Group 3"/>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100"/>
                                        </p:tgtEl>
                                      </p:cBhvr>
                                    </p:animEffect>
                                    <p:set>
                                      <p:cBhvr>
                                        <p:cTn id="7" dur="1" fill="hold">
                                          <p:stCondLst>
                                            <p:cond delay="499"/>
                                          </p:stCondLst>
                                        </p:cTn>
                                        <p:tgtEl>
                                          <p:spTgt spid="10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blinds(horizontal)">
                                      <p:cBhvr>
                                        <p:cTn id="12" dur="500"/>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1406748" y="215004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572135" y="304482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food is it?</a:t>
            </a:r>
          </a:p>
        </p:txBody>
      </p:sp>
      <p:pic>
        <p:nvPicPr>
          <p:cNvPr id="105" name="Picture 104"/>
          <p:cNvPicPr/>
          <p:nvPr/>
        </p:nvPicPr>
        <p:blipFill>
          <a:blip r:embed="rId4"/>
          <a:stretch>
            <a:fillRect/>
          </a:stretch>
        </p:blipFill>
        <p:spPr>
          <a:xfrm>
            <a:off x="7303135" y="956945"/>
            <a:ext cx="4059555" cy="4745355"/>
          </a:xfrm>
          <a:prstGeom prst="rect">
            <a:avLst/>
          </a:prstGeom>
          <a:noFill/>
          <a:ln w="9525">
            <a:noFill/>
          </a:ln>
        </p:spPr>
      </p:pic>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8" name="Picture 7"/>
          <p:cNvPicPr>
            <a:picLocks noChangeAspect="1"/>
          </p:cNvPicPr>
          <p:nvPr/>
        </p:nvPicPr>
        <p:blipFill>
          <a:blip r:embed="rId4"/>
          <a:stretch>
            <a:fillRect/>
          </a:stretch>
        </p:blipFill>
        <p:spPr>
          <a:xfrm>
            <a:off x="1694815" y="3822700"/>
            <a:ext cx="898525" cy="1756410"/>
          </a:xfrm>
          <a:prstGeom prst="rect">
            <a:avLst/>
          </a:prstGeom>
        </p:spPr>
      </p:pic>
      <p:pic>
        <p:nvPicPr>
          <p:cNvPr id="10" name="Picture 9"/>
          <p:cNvPicPr>
            <a:picLocks noChangeAspect="1"/>
          </p:cNvPicPr>
          <p:nvPr/>
        </p:nvPicPr>
        <p:blipFill>
          <a:blip r:embed="rId5"/>
          <a:stretch>
            <a:fillRect/>
          </a:stretch>
        </p:blipFill>
        <p:spPr>
          <a:xfrm>
            <a:off x="3234690" y="1294130"/>
            <a:ext cx="1806575" cy="2062480"/>
          </a:xfrm>
          <a:prstGeom prst="rect">
            <a:avLst/>
          </a:prstGeom>
        </p:spPr>
      </p:pic>
      <p:sp>
        <p:nvSpPr>
          <p:cNvPr id="11" name="TextBox 5"/>
          <p:cNvSpPr txBox="1"/>
          <p:nvPr/>
        </p:nvSpPr>
        <p:spPr>
          <a:xfrm>
            <a:off x="803275" y="3119755"/>
            <a:ext cx="1899285" cy="583565"/>
          </a:xfrm>
          <a:prstGeom prst="rect">
            <a:avLst/>
          </a:prstGeom>
          <a:noFill/>
        </p:spPr>
        <p:txBody>
          <a:bodyPr wrap="square" rtlCol="0">
            <a:spAutoFit/>
          </a:bodyPr>
          <a:lstStyle/>
          <a:p>
            <a:pPr algn="ctr"/>
            <a:r>
              <a:rPr lang="en-US" sz="3200" b="1" dirty="0">
                <a:solidFill>
                  <a:schemeClr val="tx1"/>
                </a:solidFill>
                <a:cs typeface="+mn-lt"/>
              </a:rPr>
              <a:t>bananas</a:t>
            </a:r>
          </a:p>
        </p:txBody>
      </p:sp>
      <p:sp>
        <p:nvSpPr>
          <p:cNvPr id="12" name="TextBox 5"/>
          <p:cNvSpPr txBox="1"/>
          <p:nvPr/>
        </p:nvSpPr>
        <p:spPr>
          <a:xfrm>
            <a:off x="3188335" y="3119755"/>
            <a:ext cx="1899285" cy="583565"/>
          </a:xfrm>
          <a:prstGeom prst="rect">
            <a:avLst/>
          </a:prstGeom>
          <a:noFill/>
        </p:spPr>
        <p:txBody>
          <a:bodyPr wrap="square" rtlCol="0">
            <a:spAutoFit/>
          </a:bodyPr>
          <a:lstStyle/>
          <a:p>
            <a:pPr algn="ctr"/>
            <a:r>
              <a:rPr lang="en-US" sz="3200" b="1" dirty="0">
                <a:solidFill>
                  <a:schemeClr val="tx1"/>
                </a:solidFill>
                <a:cs typeface="+mn-lt"/>
              </a:rPr>
              <a:t>bread</a:t>
            </a:r>
          </a:p>
        </p:txBody>
      </p:sp>
      <p:sp>
        <p:nvSpPr>
          <p:cNvPr id="13" name="TextBox 5"/>
          <p:cNvSpPr txBox="1"/>
          <p:nvPr/>
        </p:nvSpPr>
        <p:spPr>
          <a:xfrm>
            <a:off x="5589270" y="3119755"/>
            <a:ext cx="1899285" cy="583565"/>
          </a:xfrm>
          <a:prstGeom prst="rect">
            <a:avLst/>
          </a:prstGeom>
          <a:noFill/>
        </p:spPr>
        <p:txBody>
          <a:bodyPr wrap="square" rtlCol="0">
            <a:spAutoFit/>
          </a:bodyPr>
          <a:lstStyle/>
          <a:p>
            <a:pPr algn="ctr"/>
            <a:r>
              <a:rPr lang="en-US" sz="3200" b="1" dirty="0">
                <a:solidFill>
                  <a:schemeClr val="tx1"/>
                </a:solidFill>
                <a:cs typeface="+mn-lt"/>
              </a:rPr>
              <a:t>milk</a:t>
            </a:r>
          </a:p>
        </p:txBody>
      </p:sp>
      <p:sp>
        <p:nvSpPr>
          <p:cNvPr id="18" name="TextBox 5"/>
          <p:cNvSpPr txBox="1"/>
          <p:nvPr/>
        </p:nvSpPr>
        <p:spPr>
          <a:xfrm>
            <a:off x="847090" y="5471795"/>
            <a:ext cx="2593975" cy="583565"/>
          </a:xfrm>
          <a:prstGeom prst="rect">
            <a:avLst/>
          </a:prstGeom>
          <a:noFill/>
        </p:spPr>
        <p:txBody>
          <a:bodyPr wrap="square" rtlCol="0">
            <a:spAutoFit/>
          </a:bodyPr>
          <a:lstStyle/>
          <a:p>
            <a:pPr algn="ctr"/>
            <a:r>
              <a:rPr lang="en-US" sz="3200" b="1" dirty="0">
                <a:solidFill>
                  <a:schemeClr val="tx1"/>
                </a:solidFill>
                <a:cs typeface="+mn-lt"/>
              </a:rPr>
              <a:t>orange juice</a:t>
            </a:r>
          </a:p>
        </p:txBody>
      </p:sp>
      <p:sp>
        <p:nvSpPr>
          <p:cNvPr id="19" name="TextBox 5"/>
          <p:cNvSpPr txBox="1"/>
          <p:nvPr/>
        </p:nvSpPr>
        <p:spPr>
          <a:xfrm>
            <a:off x="3641725" y="5461635"/>
            <a:ext cx="1899285" cy="583565"/>
          </a:xfrm>
          <a:prstGeom prst="rect">
            <a:avLst/>
          </a:prstGeom>
          <a:noFill/>
        </p:spPr>
        <p:txBody>
          <a:bodyPr wrap="square" rtlCol="0">
            <a:spAutoFit/>
          </a:bodyPr>
          <a:lstStyle/>
          <a:p>
            <a:pPr algn="ctr"/>
            <a:r>
              <a:rPr lang="en-US" sz="3200" b="1" dirty="0">
                <a:solidFill>
                  <a:schemeClr val="tx1"/>
                </a:solidFill>
                <a:cs typeface="+mn-lt"/>
              </a:rPr>
              <a:t>rice</a:t>
            </a:r>
          </a:p>
        </p:txBody>
      </p:sp>
      <p:sp>
        <p:nvSpPr>
          <p:cNvPr id="34" name="TextBox 5"/>
          <p:cNvSpPr txBox="1"/>
          <p:nvPr/>
        </p:nvSpPr>
        <p:spPr>
          <a:xfrm>
            <a:off x="6589395" y="5451475"/>
            <a:ext cx="1899285" cy="583565"/>
          </a:xfrm>
          <a:prstGeom prst="rect">
            <a:avLst/>
          </a:prstGeom>
          <a:noFill/>
        </p:spPr>
        <p:txBody>
          <a:bodyPr wrap="square" rtlCol="0">
            <a:spAutoFit/>
          </a:bodyPr>
          <a:lstStyle/>
          <a:p>
            <a:pPr algn="ctr"/>
            <a:r>
              <a:rPr lang="en-US" sz="3200" b="1" dirty="0">
                <a:solidFill>
                  <a:schemeClr val="tx1"/>
                </a:solidFill>
                <a:cs typeface="+mn-lt"/>
              </a:rPr>
              <a:t>chicken</a:t>
            </a:r>
          </a:p>
        </p:txBody>
      </p:sp>
      <p:sp>
        <p:nvSpPr>
          <p:cNvPr id="35" name="TextBox 5"/>
          <p:cNvSpPr txBox="1"/>
          <p:nvPr/>
        </p:nvSpPr>
        <p:spPr>
          <a:xfrm>
            <a:off x="7688580" y="3119755"/>
            <a:ext cx="1899285" cy="583565"/>
          </a:xfrm>
          <a:prstGeom prst="rect">
            <a:avLst/>
          </a:prstGeom>
          <a:noFill/>
        </p:spPr>
        <p:txBody>
          <a:bodyPr wrap="square" rtlCol="0">
            <a:spAutoFit/>
          </a:bodyPr>
          <a:lstStyle/>
          <a:p>
            <a:pPr algn="ctr"/>
            <a:r>
              <a:rPr lang="en-US" sz="3200" b="1" dirty="0">
                <a:solidFill>
                  <a:schemeClr val="tx1"/>
                </a:solidFill>
                <a:cs typeface="+mn-lt"/>
              </a:rPr>
              <a:t>cookies</a:t>
            </a:r>
          </a:p>
        </p:txBody>
      </p:sp>
      <p:sp>
        <p:nvSpPr>
          <p:cNvPr id="36" name="TextBox 5"/>
          <p:cNvSpPr txBox="1"/>
          <p:nvPr/>
        </p:nvSpPr>
        <p:spPr>
          <a:xfrm>
            <a:off x="9135110" y="5451475"/>
            <a:ext cx="1899285" cy="583565"/>
          </a:xfrm>
          <a:prstGeom prst="rect">
            <a:avLst/>
          </a:prstGeom>
          <a:noFill/>
        </p:spPr>
        <p:txBody>
          <a:bodyPr wrap="square" rtlCol="0">
            <a:spAutoFit/>
          </a:bodyPr>
          <a:lstStyle/>
          <a:p>
            <a:pPr algn="ctr"/>
            <a:r>
              <a:rPr lang="en-US" sz="3200" b="1" dirty="0">
                <a:solidFill>
                  <a:schemeClr val="tx1"/>
                </a:solidFill>
                <a:cs typeface="+mn-lt"/>
              </a:rPr>
              <a:t>noodles</a:t>
            </a:r>
          </a:p>
        </p:txBody>
      </p:sp>
      <p:sp>
        <p:nvSpPr>
          <p:cNvPr id="46" name="TextBox 5"/>
          <p:cNvSpPr txBox="1"/>
          <p:nvPr/>
        </p:nvSpPr>
        <p:spPr>
          <a:xfrm>
            <a:off x="9903460" y="3118485"/>
            <a:ext cx="1899285" cy="583565"/>
          </a:xfrm>
          <a:prstGeom prst="rect">
            <a:avLst/>
          </a:prstGeom>
          <a:noFill/>
        </p:spPr>
        <p:txBody>
          <a:bodyPr wrap="square" rtlCol="0">
            <a:spAutoFit/>
          </a:bodyPr>
          <a:lstStyle/>
          <a:p>
            <a:pPr algn="ctr"/>
            <a:r>
              <a:rPr lang="en-US" sz="3200" b="1" dirty="0">
                <a:solidFill>
                  <a:schemeClr val="tx1"/>
                </a:solidFill>
                <a:cs typeface="+mn-lt"/>
              </a:rPr>
              <a:t>water</a:t>
            </a:r>
          </a:p>
        </p:txBody>
      </p:sp>
      <p:pic>
        <p:nvPicPr>
          <p:cNvPr id="37" name="Picture 36"/>
          <p:cNvPicPr>
            <a:picLocks noChangeAspect="1"/>
          </p:cNvPicPr>
          <p:nvPr/>
        </p:nvPicPr>
        <p:blipFill>
          <a:blip r:embed="rId6"/>
          <a:stretch>
            <a:fillRect/>
          </a:stretch>
        </p:blipFill>
        <p:spPr>
          <a:xfrm>
            <a:off x="680720" y="1496695"/>
            <a:ext cx="2145030" cy="1657350"/>
          </a:xfrm>
          <a:prstGeom prst="rect">
            <a:avLst/>
          </a:prstGeom>
        </p:spPr>
      </p:pic>
      <p:pic>
        <p:nvPicPr>
          <p:cNvPr id="38" name="Picture 37"/>
          <p:cNvPicPr>
            <a:picLocks noChangeAspect="1"/>
          </p:cNvPicPr>
          <p:nvPr/>
        </p:nvPicPr>
        <p:blipFill>
          <a:blip r:embed="rId7"/>
          <a:stretch>
            <a:fillRect/>
          </a:stretch>
        </p:blipFill>
        <p:spPr>
          <a:xfrm>
            <a:off x="5610860" y="1383665"/>
            <a:ext cx="1757680" cy="1704340"/>
          </a:xfrm>
          <a:prstGeom prst="rect">
            <a:avLst/>
          </a:prstGeom>
        </p:spPr>
      </p:pic>
      <p:pic>
        <p:nvPicPr>
          <p:cNvPr id="41" name="Picture 40"/>
          <p:cNvPicPr>
            <a:picLocks noChangeAspect="1"/>
          </p:cNvPicPr>
          <p:nvPr/>
        </p:nvPicPr>
        <p:blipFill>
          <a:blip r:embed="rId8"/>
          <a:stretch>
            <a:fillRect/>
          </a:stretch>
        </p:blipFill>
        <p:spPr>
          <a:xfrm>
            <a:off x="7787005" y="1351280"/>
            <a:ext cx="1767205" cy="1767205"/>
          </a:xfrm>
          <a:prstGeom prst="rect">
            <a:avLst/>
          </a:prstGeom>
        </p:spPr>
      </p:pic>
      <p:pic>
        <p:nvPicPr>
          <p:cNvPr id="44" name="Picture 43"/>
          <p:cNvPicPr>
            <a:picLocks noChangeAspect="1"/>
          </p:cNvPicPr>
          <p:nvPr/>
        </p:nvPicPr>
        <p:blipFill>
          <a:blip r:embed="rId9"/>
          <a:stretch>
            <a:fillRect/>
          </a:stretch>
        </p:blipFill>
        <p:spPr>
          <a:xfrm>
            <a:off x="10352405" y="1294130"/>
            <a:ext cx="1001395" cy="1729740"/>
          </a:xfrm>
          <a:prstGeom prst="rect">
            <a:avLst/>
          </a:prstGeom>
        </p:spPr>
      </p:pic>
      <p:pic>
        <p:nvPicPr>
          <p:cNvPr id="45" name="Picture 44"/>
          <p:cNvPicPr>
            <a:picLocks noChangeAspect="1"/>
          </p:cNvPicPr>
          <p:nvPr/>
        </p:nvPicPr>
        <p:blipFill>
          <a:blip r:embed="rId10"/>
          <a:stretch>
            <a:fillRect/>
          </a:stretch>
        </p:blipFill>
        <p:spPr>
          <a:xfrm>
            <a:off x="3793490" y="4170045"/>
            <a:ext cx="1596390" cy="1283970"/>
          </a:xfrm>
          <a:prstGeom prst="rect">
            <a:avLst/>
          </a:prstGeom>
        </p:spPr>
      </p:pic>
      <p:pic>
        <p:nvPicPr>
          <p:cNvPr id="47" name="Picture 46"/>
          <p:cNvPicPr>
            <a:picLocks noChangeAspect="1"/>
          </p:cNvPicPr>
          <p:nvPr/>
        </p:nvPicPr>
        <p:blipFill>
          <a:blip r:embed="rId11"/>
          <a:stretch>
            <a:fillRect/>
          </a:stretch>
        </p:blipFill>
        <p:spPr>
          <a:xfrm>
            <a:off x="6730365" y="3822700"/>
            <a:ext cx="1616710" cy="1628775"/>
          </a:xfrm>
          <a:prstGeom prst="rect">
            <a:avLst/>
          </a:prstGeom>
        </p:spPr>
      </p:pic>
      <p:pic>
        <p:nvPicPr>
          <p:cNvPr id="48" name="Picture 47"/>
          <p:cNvPicPr>
            <a:picLocks noChangeAspect="1"/>
          </p:cNvPicPr>
          <p:nvPr/>
        </p:nvPicPr>
        <p:blipFill>
          <a:blip r:embed="rId12"/>
          <a:stretch>
            <a:fillRect/>
          </a:stretch>
        </p:blipFill>
        <p:spPr>
          <a:xfrm>
            <a:off x="9309735" y="4048760"/>
            <a:ext cx="1550670" cy="1417955"/>
          </a:xfrm>
          <a:prstGeom prst="rect">
            <a:avLst/>
          </a:prstGeom>
        </p:spPr>
      </p:pic>
      <p:sp>
        <p:nvSpPr>
          <p:cNvPr id="9" name="Rounded Rectangular Callout 8"/>
          <p:cNvSpPr/>
          <p:nvPr/>
        </p:nvSpPr>
        <p:spPr>
          <a:xfrm>
            <a:off x="4596130" y="619760"/>
            <a:ext cx="3190875" cy="751840"/>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____.</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7"/>
                    </p:tgtEl>
                  </p:cond>
                </p:stCondLst>
                <p:endSync evt="end" delay="0">
                  <p:rtn val="all"/>
                </p:endSync>
                <p:childTnLst>
                  <p:par>
                    <p:cTn id="9" fill="hold">
                      <p:stCondLst>
                        <p:cond delay="0"/>
                      </p:stCondLst>
                      <p:childTnLst>
                        <p:par>
                          <p:cTn id="10" fill="hold">
                            <p:stCondLst>
                              <p:cond delay="0"/>
                            </p:stCondLst>
                            <p:childTnLst>
                              <p:par>
                                <p:cTn id="11" presetID="3" presetClass="entr" presetSubtype="10" fill="hold" grpId="2"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linds(horizontal)">
                                      <p:cBhvr>
                                        <p:cTn id="13" dur="500"/>
                                        <p:tgtEl>
                                          <p:spTgt spid="11"/>
                                        </p:tgtEl>
                                      </p:cBhvr>
                                    </p:animEffect>
                                  </p:childTnLst>
                                </p:cTn>
                              </p:par>
                            </p:childTnLst>
                          </p:cTn>
                        </p:par>
                      </p:childTnLst>
                    </p:cTn>
                  </p:par>
                </p:childTnLst>
              </p:cTn>
              <p:nextCondLst>
                <p:cond evt="onClick" delay="0">
                  <p:tgtEl>
                    <p:spTgt spid="37"/>
                  </p:tgtEl>
                </p:cond>
              </p:nextCondLst>
            </p:seq>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linds(horizontal)">
                                      <p:cBhvr>
                                        <p:cTn id="19" dur="500"/>
                                        <p:tgtEl>
                                          <p:spTgt spid="12"/>
                                        </p:tgtEl>
                                      </p:cBhvr>
                                    </p:animEffect>
                                  </p:childTnLst>
                                </p:cTn>
                              </p:par>
                            </p:childTnLst>
                          </p:cTn>
                        </p:par>
                      </p:childTnLst>
                    </p:cTn>
                  </p:par>
                </p:childTnLst>
              </p:cTn>
              <p:nextCondLst>
                <p:cond evt="onClick" delay="0">
                  <p:tgtEl>
                    <p:spTgt spid="10"/>
                  </p:tgtEl>
                </p:cond>
              </p:nextCondLst>
            </p:seq>
            <p:seq concurrent="1" nextAc="seek">
              <p:cTn id="20" restart="whenNotActive" fill="hold" evtFilter="cancelBubble" nodeType="interactiveSeq">
                <p:stCondLst>
                  <p:cond evt="onClick" delay="0">
                    <p:tgtEl>
                      <p:spTgt spid="38"/>
                    </p:tgtEl>
                  </p:cond>
                </p:stCondLst>
                <p:endSync evt="end" delay="0">
                  <p:rtn val="all"/>
                </p:endSync>
                <p:childTnLst>
                  <p:par>
                    <p:cTn id="21" fill="hold">
                      <p:stCondLst>
                        <p:cond delay="0"/>
                      </p:stCondLst>
                      <p:childTnLst>
                        <p:par>
                          <p:cTn id="22" fill="hold">
                            <p:stCondLst>
                              <p:cond delay="0"/>
                            </p:stCondLst>
                            <p:childTnLst>
                              <p:par>
                                <p:cTn id="23" presetID="3" presetClass="entr" presetSubtype="10" fill="hold" grpId="2"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linds(horizontal)">
                                      <p:cBhvr>
                                        <p:cTn id="25" dur="500"/>
                                        <p:tgtEl>
                                          <p:spTgt spid="13"/>
                                        </p:tgtEl>
                                      </p:cBhvr>
                                    </p:animEffect>
                                  </p:childTnLst>
                                </p:cTn>
                              </p:par>
                            </p:childTnLst>
                          </p:cTn>
                        </p:par>
                      </p:childTnLst>
                    </p:cTn>
                  </p:par>
                </p:childTnLst>
              </p:cTn>
              <p:nextCondLst>
                <p:cond evt="onClick" delay="0">
                  <p:tgtEl>
                    <p:spTgt spid="38"/>
                  </p:tgtEl>
                </p:cond>
              </p:nextCondLst>
            </p:seq>
            <p:seq concurrent="1" nextAc="seek">
              <p:cTn id="26" restart="whenNotActive" fill="hold" evtFilter="cancelBubble" nodeType="interactiveSeq">
                <p:stCondLst>
                  <p:cond evt="onClick" delay="0">
                    <p:tgtEl>
                      <p:spTgt spid="41"/>
                    </p:tgtEl>
                  </p:cond>
                </p:stCondLst>
                <p:endSync evt="end" delay="0">
                  <p:rtn val="all"/>
                </p:endSync>
                <p:childTnLst>
                  <p:par>
                    <p:cTn id="27" fill="hold">
                      <p:stCondLst>
                        <p:cond delay="0"/>
                      </p:stCondLst>
                      <p:childTnLst>
                        <p:par>
                          <p:cTn id="28" fill="hold">
                            <p:stCondLst>
                              <p:cond delay="0"/>
                            </p:stCondLst>
                            <p:childTnLst>
                              <p:par>
                                <p:cTn id="29" presetID="3" presetClass="entr" presetSubtype="10" fill="hold" grpId="2"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blinds(horizontal)">
                                      <p:cBhvr>
                                        <p:cTn id="31" dur="500"/>
                                        <p:tgtEl>
                                          <p:spTgt spid="35"/>
                                        </p:tgtEl>
                                      </p:cBhvr>
                                    </p:animEffect>
                                  </p:childTnLst>
                                </p:cTn>
                              </p:par>
                            </p:childTnLst>
                          </p:cTn>
                        </p:par>
                      </p:childTnLst>
                    </p:cTn>
                  </p:par>
                </p:childTnLst>
              </p:cTn>
              <p:nextCondLst>
                <p:cond evt="onClick" delay="0">
                  <p:tgtEl>
                    <p:spTgt spid="41"/>
                  </p:tgtEl>
                </p:cond>
              </p:nextCondLst>
            </p:seq>
            <p:seq concurrent="1" nextAc="seek">
              <p:cTn id="32" restart="whenNotActive" fill="hold" evtFilter="cancelBubble" nodeType="interactiveSeq">
                <p:stCondLst>
                  <p:cond evt="onClick" delay="0">
                    <p:tgtEl>
                      <p:spTgt spid="44"/>
                    </p:tgtEl>
                  </p:cond>
                </p:stCondLst>
                <p:endSync evt="end" delay="0">
                  <p:rtn val="all"/>
                </p:endSync>
                <p:childTnLst>
                  <p:par>
                    <p:cTn id="33" fill="hold">
                      <p:stCondLst>
                        <p:cond delay="0"/>
                      </p:stCondLst>
                      <p:childTnLst>
                        <p:par>
                          <p:cTn id="34" fill="hold">
                            <p:stCondLst>
                              <p:cond delay="0"/>
                            </p:stCondLst>
                            <p:childTnLst>
                              <p:par>
                                <p:cTn id="35" presetID="3" presetClass="entr" presetSubtype="10" fill="hold" grpId="2" nodeType="click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blinds(horizontal)">
                                      <p:cBhvr>
                                        <p:cTn id="37" dur="500"/>
                                        <p:tgtEl>
                                          <p:spTgt spid="46"/>
                                        </p:tgtEl>
                                      </p:cBhvr>
                                    </p:animEffect>
                                  </p:childTnLst>
                                </p:cTn>
                              </p:par>
                            </p:childTnLst>
                          </p:cTn>
                        </p:par>
                      </p:childTnLst>
                    </p:cTn>
                  </p:par>
                </p:childTnLst>
              </p:cTn>
              <p:nextCondLst>
                <p:cond evt="onClick" delay="0">
                  <p:tgtEl>
                    <p:spTgt spid="44"/>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3" presetClass="entr" presetSubtype="10" fill="hold" grpId="2"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blinds(horizontal)">
                                      <p:cBhvr>
                                        <p:cTn id="43" dur="500"/>
                                        <p:tgtEl>
                                          <p:spTgt spid="18"/>
                                        </p:tgtEl>
                                      </p:cBhvr>
                                    </p:animEffect>
                                  </p:childTnLst>
                                </p:cTn>
                              </p:par>
                            </p:childTnLst>
                          </p:cTn>
                        </p:par>
                      </p:childTnLst>
                    </p:cTn>
                  </p:par>
                </p:childTnLst>
              </p:cTn>
              <p:nextCondLst>
                <p:cond evt="onClick" delay="0">
                  <p:tgtEl>
                    <p:spTgt spid="8"/>
                  </p:tgtEl>
                </p:cond>
              </p:nextCondLst>
            </p:seq>
            <p:seq concurrent="1" nextAc="seek">
              <p:cTn id="44" restart="whenNotActive" fill="hold" evtFilter="cancelBubble" nodeType="interactiveSeq">
                <p:stCondLst>
                  <p:cond evt="onClick" delay="0">
                    <p:tgtEl>
                      <p:spTgt spid="45"/>
                    </p:tgtEl>
                  </p:cond>
                </p:stCondLst>
                <p:endSync evt="end" delay="0">
                  <p:rtn val="all"/>
                </p:endSync>
                <p:childTnLst>
                  <p:par>
                    <p:cTn id="45" fill="hold">
                      <p:stCondLst>
                        <p:cond delay="0"/>
                      </p:stCondLst>
                      <p:childTnLst>
                        <p:par>
                          <p:cTn id="46" fill="hold">
                            <p:stCondLst>
                              <p:cond delay="0"/>
                            </p:stCondLst>
                            <p:childTnLst>
                              <p:par>
                                <p:cTn id="47" presetID="3" presetClass="entr" presetSubtype="10" fill="hold" grpId="2"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blinds(horizontal)">
                                      <p:cBhvr>
                                        <p:cTn id="49" dur="500"/>
                                        <p:tgtEl>
                                          <p:spTgt spid="19"/>
                                        </p:tgtEl>
                                      </p:cBhvr>
                                    </p:animEffect>
                                  </p:childTnLst>
                                </p:cTn>
                              </p:par>
                            </p:childTnLst>
                          </p:cTn>
                        </p:par>
                      </p:childTnLst>
                    </p:cTn>
                  </p:par>
                </p:childTnLst>
              </p:cTn>
              <p:nextCondLst>
                <p:cond evt="onClick" delay="0">
                  <p:tgtEl>
                    <p:spTgt spid="45"/>
                  </p:tgtEl>
                </p:cond>
              </p:nextCondLst>
            </p:seq>
            <p:seq concurrent="1" nextAc="seek">
              <p:cTn id="50" restart="whenNotActive" fill="hold" evtFilter="cancelBubble" nodeType="interactiveSeq">
                <p:stCondLst>
                  <p:cond evt="onClick" delay="0">
                    <p:tgtEl>
                      <p:spTgt spid="47"/>
                    </p:tgtEl>
                  </p:cond>
                </p:stCondLst>
                <p:endSync evt="end" delay="0">
                  <p:rtn val="all"/>
                </p:endSync>
                <p:childTnLst>
                  <p:par>
                    <p:cTn id="51" fill="hold">
                      <p:stCondLst>
                        <p:cond delay="0"/>
                      </p:stCondLst>
                      <p:childTnLst>
                        <p:par>
                          <p:cTn id="52" fill="hold">
                            <p:stCondLst>
                              <p:cond delay="0"/>
                            </p:stCondLst>
                            <p:childTnLst>
                              <p:par>
                                <p:cTn id="53" presetID="3" presetClass="entr" presetSubtype="10" fill="hold" grpId="2" nodeType="click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blinds(horizontal)">
                                      <p:cBhvr>
                                        <p:cTn id="55" dur="500"/>
                                        <p:tgtEl>
                                          <p:spTgt spid="34"/>
                                        </p:tgtEl>
                                      </p:cBhvr>
                                    </p:animEffect>
                                  </p:childTnLst>
                                </p:cTn>
                              </p:par>
                            </p:childTnLst>
                          </p:cTn>
                        </p:par>
                      </p:childTnLst>
                    </p:cTn>
                  </p:par>
                </p:childTnLst>
              </p:cTn>
              <p:nextCondLst>
                <p:cond evt="onClick" delay="0">
                  <p:tgtEl>
                    <p:spTgt spid="47"/>
                  </p:tgtEl>
                </p:cond>
              </p:nextCondLst>
            </p:seq>
            <p:seq concurrent="1" nextAc="seek">
              <p:cTn id="56" restart="whenNotActive" fill="hold" evtFilter="cancelBubble" nodeType="interactiveSeq">
                <p:stCondLst>
                  <p:cond evt="onClick" delay="0">
                    <p:tgtEl>
                      <p:spTgt spid="48"/>
                    </p:tgtEl>
                  </p:cond>
                </p:stCondLst>
                <p:endSync evt="end" delay="0">
                  <p:rtn val="all"/>
                </p:endSync>
                <p:childTnLst>
                  <p:par>
                    <p:cTn id="57" fill="hold">
                      <p:stCondLst>
                        <p:cond delay="0"/>
                      </p:stCondLst>
                      <p:childTnLst>
                        <p:par>
                          <p:cTn id="58" fill="hold">
                            <p:stCondLst>
                              <p:cond delay="0"/>
                            </p:stCondLst>
                            <p:childTnLst>
                              <p:par>
                                <p:cTn id="59" presetID="3" presetClass="entr" presetSubtype="10" fill="hold" grpId="2" nodeType="click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blinds(horizontal)">
                                      <p:cBhvr>
                                        <p:cTn id="61" dur="500"/>
                                        <p:tgtEl>
                                          <p:spTgt spid="36"/>
                                        </p:tgtEl>
                                      </p:cBhvr>
                                    </p:animEffect>
                                  </p:childTnLst>
                                </p:cTn>
                              </p:par>
                            </p:childTnLst>
                          </p:cTn>
                        </p:par>
                      </p:childTnLst>
                    </p:cTn>
                  </p:par>
                </p:childTnLst>
              </p:cTn>
              <p:nextCondLst>
                <p:cond evt="onClick" delay="0">
                  <p:tgtEl>
                    <p:spTgt spid="48"/>
                  </p:tgtEl>
                </p:cond>
              </p:nextCondLst>
            </p:seq>
          </p:childTnLst>
        </p:cTn>
      </p:par>
    </p:tnLst>
    <p:bldLst>
      <p:bldP spid="11" grpId="1"/>
      <p:bldP spid="11" grpId="2"/>
      <p:bldP spid="12" grpId="1"/>
      <p:bldP spid="12" grpId="2"/>
      <p:bldP spid="13" grpId="1"/>
      <p:bldP spid="13" grpId="2"/>
      <p:bldP spid="18" grpId="1"/>
      <p:bldP spid="18" grpId="2"/>
      <p:bldP spid="19" grpId="1"/>
      <p:bldP spid="19" grpId="2"/>
      <p:bldP spid="34" grpId="1"/>
      <p:bldP spid="34" grpId="2"/>
      <p:bldP spid="35" grpId="1"/>
      <p:bldP spid="35" grpId="2"/>
      <p:bldP spid="36" grpId="1"/>
      <p:bldP spid="36" grpId="2"/>
      <p:bldP spid="46" grpId="1"/>
      <p:bldP spid="46" grpId="2"/>
      <p:bldP spid="9"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3</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4" name="Title 3"/>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2</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I Like Food</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Let’s Review</a:t>
            </a:r>
            <a:endParaRPr lang="en-US" sz="3600" b="1" dirty="0">
              <a:cs typeface="+mn-lt"/>
            </a:endParaRPr>
          </a:p>
        </p:txBody>
      </p:sp>
      <p:pic>
        <p:nvPicPr>
          <p:cNvPr id="21" name="Picture 20"/>
          <p:cNvPicPr>
            <a:picLocks noChangeAspect="1"/>
          </p:cNvPicPr>
          <p:nvPr/>
        </p:nvPicPr>
        <p:blipFill>
          <a:blip r:embed="rId4"/>
          <a:stretch>
            <a:fillRect/>
          </a:stretch>
        </p:blipFill>
        <p:spPr>
          <a:xfrm>
            <a:off x="755015" y="1537335"/>
            <a:ext cx="1692275" cy="1422400"/>
          </a:xfrm>
          <a:prstGeom prst="rect">
            <a:avLst/>
          </a:prstGeom>
        </p:spPr>
      </p:pic>
      <p:pic>
        <p:nvPicPr>
          <p:cNvPr id="26" name="Picture 25"/>
          <p:cNvPicPr>
            <a:picLocks noChangeAspect="1"/>
          </p:cNvPicPr>
          <p:nvPr/>
        </p:nvPicPr>
        <p:blipFill>
          <a:blip r:embed="rId5"/>
          <a:stretch>
            <a:fillRect/>
          </a:stretch>
        </p:blipFill>
        <p:spPr>
          <a:xfrm>
            <a:off x="2907030" y="3737610"/>
            <a:ext cx="1692275" cy="1416685"/>
          </a:xfrm>
          <a:prstGeom prst="rect">
            <a:avLst/>
          </a:prstGeom>
        </p:spPr>
      </p:pic>
      <p:grpSp>
        <p:nvGrpSpPr>
          <p:cNvPr id="6" name="Group 5"/>
          <p:cNvGrpSpPr/>
          <p:nvPr/>
        </p:nvGrpSpPr>
        <p:grpSpPr>
          <a:xfrm>
            <a:off x="0" y="-12427"/>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9" name="Rounded Rectangular Callout 18"/>
          <p:cNvSpPr/>
          <p:nvPr/>
        </p:nvSpPr>
        <p:spPr>
          <a:xfrm>
            <a:off x="7787005" y="2261870"/>
            <a:ext cx="3190875" cy="107886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Who’s it?</a:t>
            </a:r>
          </a:p>
        </p:txBody>
      </p:sp>
      <p:sp>
        <p:nvSpPr>
          <p:cNvPr id="10" name="Rounded Rectangular Callout 9"/>
          <p:cNvSpPr/>
          <p:nvPr/>
        </p:nvSpPr>
        <p:spPr>
          <a:xfrm>
            <a:off x="7787005" y="3737610"/>
            <a:ext cx="3190875" cy="1000125"/>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____.</a:t>
            </a:r>
          </a:p>
        </p:txBody>
      </p:sp>
      <p:pic>
        <p:nvPicPr>
          <p:cNvPr id="30" name="Picture 29"/>
          <p:cNvPicPr>
            <a:picLocks noChangeAspect="1"/>
          </p:cNvPicPr>
          <p:nvPr/>
        </p:nvPicPr>
        <p:blipFill>
          <a:blip r:embed="rId6"/>
          <a:stretch>
            <a:fillRect/>
          </a:stretch>
        </p:blipFill>
        <p:spPr>
          <a:xfrm>
            <a:off x="2907030" y="1520825"/>
            <a:ext cx="1724660" cy="1443990"/>
          </a:xfrm>
          <a:prstGeom prst="rect">
            <a:avLst/>
          </a:prstGeom>
        </p:spPr>
      </p:pic>
      <p:pic>
        <p:nvPicPr>
          <p:cNvPr id="3" name="Picture 2"/>
          <p:cNvPicPr>
            <a:picLocks noChangeAspect="1"/>
          </p:cNvPicPr>
          <p:nvPr/>
        </p:nvPicPr>
        <p:blipFill>
          <a:blip r:embed="rId7"/>
          <a:stretch>
            <a:fillRect/>
          </a:stretch>
        </p:blipFill>
        <p:spPr>
          <a:xfrm>
            <a:off x="755015" y="3738245"/>
            <a:ext cx="1684655" cy="1416050"/>
          </a:xfrm>
          <a:prstGeom prst="rect">
            <a:avLst/>
          </a:prstGeom>
        </p:spPr>
      </p:pic>
      <p:pic>
        <p:nvPicPr>
          <p:cNvPr id="5" name="Picture 4" descr="C:\Users\ASUS\Desktop\160922\Lớp 1\Unit 3\Pic3\9.png9"/>
          <p:cNvPicPr>
            <a:picLocks noChangeAspect="1"/>
          </p:cNvPicPr>
          <p:nvPr/>
        </p:nvPicPr>
        <p:blipFill>
          <a:blip r:embed="rId8"/>
          <a:srcRect l="35020" t="5565" r="35317" b="52009"/>
          <a:stretch>
            <a:fillRect/>
          </a:stretch>
        </p:blipFill>
        <p:spPr>
          <a:xfrm>
            <a:off x="5091430" y="1482725"/>
            <a:ext cx="1784985" cy="1645285"/>
          </a:xfrm>
          <a:prstGeom prst="rect">
            <a:avLst/>
          </a:prstGeom>
        </p:spPr>
      </p:pic>
      <p:pic>
        <p:nvPicPr>
          <p:cNvPr id="4" name="Picture 3" descr="C:\Users\ASUS\Desktop\160922\Lớp 1\Unit 3\Pic3\9.png9"/>
          <p:cNvPicPr>
            <a:picLocks noChangeAspect="1"/>
          </p:cNvPicPr>
          <p:nvPr/>
        </p:nvPicPr>
        <p:blipFill>
          <a:blip r:embed="rId8"/>
          <a:srcRect l="66008" t="4837" r="4329" b="51067"/>
          <a:stretch>
            <a:fillRect/>
          </a:stretch>
        </p:blipFill>
        <p:spPr>
          <a:xfrm>
            <a:off x="5066665" y="3611880"/>
            <a:ext cx="1741805" cy="166878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P spid="10"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Let’s Review</a:t>
            </a:r>
            <a:endParaRPr lang="en-US" sz="3600" b="1" dirty="0">
              <a:cs typeface="+mn-lt"/>
            </a:endParaRPr>
          </a:p>
        </p:txBody>
      </p:sp>
      <p:pic>
        <p:nvPicPr>
          <p:cNvPr id="2" name="Picture 1" descr="4.2"/>
          <p:cNvPicPr>
            <a:picLocks noChangeAspect="1"/>
          </p:cNvPicPr>
          <p:nvPr/>
        </p:nvPicPr>
        <p:blipFill>
          <a:blip r:embed="rId4"/>
          <a:srcRect t="3110" r="67796" b="31355"/>
          <a:stretch>
            <a:fillRect/>
          </a:stretch>
        </p:blipFill>
        <p:spPr>
          <a:xfrm>
            <a:off x="778510" y="1996440"/>
            <a:ext cx="1668780" cy="1023620"/>
          </a:xfrm>
          <a:prstGeom prst="rect">
            <a:avLst/>
          </a:prstGeom>
        </p:spPr>
      </p:pic>
      <p:pic>
        <p:nvPicPr>
          <p:cNvPr id="109" name="Picture 108"/>
          <p:cNvPicPr/>
          <p:nvPr/>
        </p:nvPicPr>
        <p:blipFill>
          <a:blip r:embed="rId5"/>
          <a:stretch>
            <a:fillRect/>
          </a:stretch>
        </p:blipFill>
        <p:spPr>
          <a:xfrm>
            <a:off x="934085" y="4140835"/>
            <a:ext cx="1513205" cy="1341120"/>
          </a:xfrm>
          <a:prstGeom prst="rect">
            <a:avLst/>
          </a:prstGeom>
          <a:noFill/>
          <a:ln w="9525">
            <a:noFill/>
          </a:ln>
        </p:spPr>
      </p:pic>
      <p:grpSp>
        <p:nvGrpSpPr>
          <p:cNvPr id="6" name="Group 5"/>
          <p:cNvGrpSpPr/>
          <p:nvPr/>
        </p:nvGrpSpPr>
        <p:grpSpPr>
          <a:xfrm>
            <a:off x="0" y="-12427"/>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3" name="Picture 102"/>
          <p:cNvPicPr/>
          <p:nvPr/>
        </p:nvPicPr>
        <p:blipFill>
          <a:blip r:embed="rId6"/>
          <a:stretch>
            <a:fillRect/>
          </a:stretch>
        </p:blipFill>
        <p:spPr>
          <a:xfrm>
            <a:off x="2826385" y="3729990"/>
            <a:ext cx="1577340" cy="1902460"/>
          </a:xfrm>
          <a:prstGeom prst="rect">
            <a:avLst/>
          </a:prstGeom>
          <a:noFill/>
          <a:ln w="9525">
            <a:noFill/>
          </a:ln>
        </p:spPr>
      </p:pic>
      <p:pic>
        <p:nvPicPr>
          <p:cNvPr id="28" name="Picture 27"/>
          <p:cNvPicPr>
            <a:picLocks noChangeAspect="1"/>
          </p:cNvPicPr>
          <p:nvPr/>
        </p:nvPicPr>
        <p:blipFill>
          <a:blip r:embed="rId7"/>
          <a:stretch>
            <a:fillRect/>
          </a:stretch>
        </p:blipFill>
        <p:spPr>
          <a:xfrm>
            <a:off x="4782820" y="3946525"/>
            <a:ext cx="1905000" cy="1600200"/>
          </a:xfrm>
          <a:prstGeom prst="rect">
            <a:avLst/>
          </a:prstGeom>
        </p:spPr>
      </p:pic>
      <p:sp>
        <p:nvSpPr>
          <p:cNvPr id="19" name="Rounded Rectangular Callout 18"/>
          <p:cNvSpPr/>
          <p:nvPr/>
        </p:nvSpPr>
        <p:spPr>
          <a:xfrm>
            <a:off x="7787005" y="2261870"/>
            <a:ext cx="3190875" cy="107886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What’s it?</a:t>
            </a:r>
          </a:p>
        </p:txBody>
      </p:sp>
      <p:sp>
        <p:nvSpPr>
          <p:cNvPr id="10" name="Rounded Rectangular Callout 9"/>
          <p:cNvSpPr/>
          <p:nvPr/>
        </p:nvSpPr>
        <p:spPr>
          <a:xfrm>
            <a:off x="7787005" y="3737610"/>
            <a:ext cx="3190875" cy="1000125"/>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____.</a:t>
            </a:r>
          </a:p>
        </p:txBody>
      </p:sp>
      <p:pic>
        <p:nvPicPr>
          <p:cNvPr id="3" name="Picture 2"/>
          <p:cNvPicPr/>
          <p:nvPr/>
        </p:nvPicPr>
        <p:blipFill>
          <a:blip r:embed="rId8"/>
          <a:stretch>
            <a:fillRect/>
          </a:stretch>
        </p:blipFill>
        <p:spPr>
          <a:xfrm>
            <a:off x="2826385" y="1622425"/>
            <a:ext cx="1339850" cy="1631315"/>
          </a:xfrm>
          <a:prstGeom prst="rect">
            <a:avLst/>
          </a:prstGeom>
          <a:noFill/>
          <a:ln w="9525">
            <a:noFill/>
          </a:ln>
        </p:spPr>
      </p:pic>
      <p:pic>
        <p:nvPicPr>
          <p:cNvPr id="100" name="Picture 99"/>
          <p:cNvPicPr/>
          <p:nvPr/>
        </p:nvPicPr>
        <p:blipFill>
          <a:blip r:embed="rId9"/>
          <a:srcRect l="27427" r="25526"/>
          <a:stretch>
            <a:fillRect/>
          </a:stretch>
        </p:blipFill>
        <p:spPr>
          <a:xfrm>
            <a:off x="5110480" y="1439545"/>
            <a:ext cx="1249680" cy="2266950"/>
          </a:xfrm>
          <a:prstGeom prst="rect">
            <a:avLst/>
          </a:prstGeom>
          <a:noFill/>
          <a:ln w="9525">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P spid="10"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pic>
        <p:nvPicPr>
          <p:cNvPr id="41" name="Picture 40"/>
          <p:cNvPicPr>
            <a:picLocks noChangeAspect="1"/>
          </p:cNvPicPr>
          <p:nvPr/>
        </p:nvPicPr>
        <p:blipFill>
          <a:blip r:embed="rId6"/>
          <a:stretch>
            <a:fillRect/>
          </a:stretch>
        </p:blipFill>
        <p:spPr>
          <a:xfrm>
            <a:off x="7787005" y="1318895"/>
            <a:ext cx="1767205" cy="1767205"/>
          </a:xfrm>
          <a:prstGeom prst="rect">
            <a:avLst/>
          </a:prstGeom>
        </p:spPr>
      </p:pic>
      <p:sp>
        <p:nvSpPr>
          <p:cNvPr id="20" name="Oval 19"/>
          <p:cNvSpPr/>
          <p:nvPr/>
        </p:nvSpPr>
        <p:spPr>
          <a:xfrm>
            <a:off x="357505" y="675005"/>
            <a:ext cx="673735" cy="625475"/>
          </a:xfrm>
          <a:prstGeom prst="ellipse">
            <a:avLst/>
          </a:prstGeom>
          <a:solidFill>
            <a:srgbClr val="AA76B5"/>
          </a:solidFill>
          <a:ln>
            <a:solidFill>
              <a:srgbClr val="AA76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t>2</a:t>
            </a:r>
          </a:p>
        </p:txBody>
      </p:sp>
      <p:sp>
        <p:nvSpPr>
          <p:cNvPr id="24" name="TextBox 5"/>
          <p:cNvSpPr txBox="1"/>
          <p:nvPr/>
        </p:nvSpPr>
        <p:spPr>
          <a:xfrm>
            <a:off x="1154430" y="675005"/>
            <a:ext cx="6834505" cy="645160"/>
          </a:xfrm>
          <a:prstGeom prst="rect">
            <a:avLst/>
          </a:prstGeom>
          <a:noFill/>
        </p:spPr>
        <p:txBody>
          <a:bodyPr wrap="square" rtlCol="0">
            <a:spAutoFit/>
          </a:bodyPr>
          <a:lstStyle/>
          <a:p>
            <a:pPr marR="0" indent="0" algn="l" defTabSz="457200" fontAlgn="auto">
              <a:lnSpc>
                <a:spcPct val="100000"/>
              </a:lnSpc>
              <a:spcBef>
                <a:spcPts val="0"/>
              </a:spcBef>
              <a:spcAft>
                <a:spcPts val="0"/>
              </a:spcAft>
              <a:buClrTx/>
              <a:buSzTx/>
              <a:buFontTx/>
              <a:buNone/>
              <a:defRPr/>
            </a:pPr>
            <a:r>
              <a:rPr kumimoji="0" lang="en-US" sz="36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rPr>
              <a:t>Point and say. </a:t>
            </a:r>
            <a:endParaRPr kumimoji="0" lang="en-US" sz="2400" b="1" i="0" kern="1200" cap="none" spc="0" normalizeH="0" baseline="0" noProof="0" dirty="0">
              <a:solidFill>
                <a:schemeClr val="tx1"/>
              </a:solidFill>
              <a:effectLst>
                <a:outerShdw blurRad="38100" dist="19050" dir="2700000" algn="tl" rotWithShape="0">
                  <a:schemeClr val="dk1">
                    <a:alpha val="40000"/>
                  </a:schemeClr>
                </a:outerShdw>
              </a:effectLst>
              <a:latin typeface="Calibri" panose="020F0502020204030204"/>
              <a:ea typeface="+mn-ea"/>
              <a:cs typeface="Calibri" panose="020F0502020204030204"/>
            </a:endParaRPr>
          </a:p>
        </p:txBody>
      </p:sp>
      <p:grpSp>
        <p:nvGrpSpPr>
          <p:cNvPr id="6" name="Group 5"/>
          <p:cNvGrpSpPr/>
          <p:nvPr/>
        </p:nvGrpSpPr>
        <p:grpSpPr>
          <a:xfrm>
            <a:off x="0" y="-12427"/>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4" name="Picture 3"/>
          <p:cNvPicPr>
            <a:picLocks noChangeAspect="1"/>
          </p:cNvPicPr>
          <p:nvPr/>
        </p:nvPicPr>
        <p:blipFill>
          <a:blip r:embed="rId7"/>
          <a:stretch>
            <a:fillRect/>
          </a:stretch>
        </p:blipFill>
        <p:spPr>
          <a:xfrm>
            <a:off x="1694815" y="3790315"/>
            <a:ext cx="898525" cy="1756410"/>
          </a:xfrm>
          <a:prstGeom prst="rect">
            <a:avLst/>
          </a:prstGeom>
        </p:spPr>
      </p:pic>
      <p:pic>
        <p:nvPicPr>
          <p:cNvPr id="8" name="Picture 7"/>
          <p:cNvPicPr>
            <a:picLocks noChangeAspect="1"/>
          </p:cNvPicPr>
          <p:nvPr/>
        </p:nvPicPr>
        <p:blipFill>
          <a:blip r:embed="rId8"/>
          <a:stretch>
            <a:fillRect/>
          </a:stretch>
        </p:blipFill>
        <p:spPr>
          <a:xfrm>
            <a:off x="3234690" y="1261745"/>
            <a:ext cx="1806575" cy="2062480"/>
          </a:xfrm>
          <a:prstGeom prst="rect">
            <a:avLst/>
          </a:prstGeom>
        </p:spPr>
      </p:pic>
      <p:sp>
        <p:nvSpPr>
          <p:cNvPr id="5" name="TextBox 5"/>
          <p:cNvSpPr txBox="1"/>
          <p:nvPr/>
        </p:nvSpPr>
        <p:spPr>
          <a:xfrm>
            <a:off x="803275" y="3087370"/>
            <a:ext cx="1899285" cy="583565"/>
          </a:xfrm>
          <a:prstGeom prst="rect">
            <a:avLst/>
          </a:prstGeom>
          <a:noFill/>
        </p:spPr>
        <p:txBody>
          <a:bodyPr wrap="square" rtlCol="0">
            <a:spAutoFit/>
          </a:bodyPr>
          <a:lstStyle/>
          <a:p>
            <a:pPr algn="ctr"/>
            <a:r>
              <a:rPr lang="en-US" sz="3200" b="1" dirty="0">
                <a:solidFill>
                  <a:schemeClr val="tx1"/>
                </a:solidFill>
                <a:cs typeface="+mn-lt"/>
              </a:rPr>
              <a:t>bananas</a:t>
            </a:r>
          </a:p>
        </p:txBody>
      </p:sp>
      <p:sp>
        <p:nvSpPr>
          <p:cNvPr id="10" name="TextBox 5"/>
          <p:cNvSpPr txBox="1"/>
          <p:nvPr/>
        </p:nvSpPr>
        <p:spPr>
          <a:xfrm>
            <a:off x="3188335" y="3087370"/>
            <a:ext cx="1899285" cy="583565"/>
          </a:xfrm>
          <a:prstGeom prst="rect">
            <a:avLst/>
          </a:prstGeom>
          <a:noFill/>
        </p:spPr>
        <p:txBody>
          <a:bodyPr wrap="square" rtlCol="0">
            <a:spAutoFit/>
          </a:bodyPr>
          <a:lstStyle/>
          <a:p>
            <a:pPr algn="ctr"/>
            <a:r>
              <a:rPr lang="en-US" sz="3200" b="1" dirty="0">
                <a:solidFill>
                  <a:schemeClr val="tx1"/>
                </a:solidFill>
                <a:cs typeface="+mn-lt"/>
              </a:rPr>
              <a:t>bread</a:t>
            </a:r>
          </a:p>
        </p:txBody>
      </p:sp>
      <p:sp>
        <p:nvSpPr>
          <p:cNvPr id="11" name="TextBox 5"/>
          <p:cNvSpPr txBox="1"/>
          <p:nvPr/>
        </p:nvSpPr>
        <p:spPr>
          <a:xfrm>
            <a:off x="5589270" y="3087370"/>
            <a:ext cx="1899285" cy="583565"/>
          </a:xfrm>
          <a:prstGeom prst="rect">
            <a:avLst/>
          </a:prstGeom>
          <a:noFill/>
        </p:spPr>
        <p:txBody>
          <a:bodyPr wrap="square" rtlCol="0">
            <a:spAutoFit/>
          </a:bodyPr>
          <a:lstStyle/>
          <a:p>
            <a:pPr algn="ctr"/>
            <a:r>
              <a:rPr lang="en-US" sz="3200" b="1" dirty="0">
                <a:solidFill>
                  <a:schemeClr val="tx1"/>
                </a:solidFill>
                <a:cs typeface="+mn-lt"/>
              </a:rPr>
              <a:t>milk</a:t>
            </a:r>
          </a:p>
        </p:txBody>
      </p:sp>
      <p:sp>
        <p:nvSpPr>
          <p:cNvPr id="13" name="TextBox 5"/>
          <p:cNvSpPr txBox="1"/>
          <p:nvPr/>
        </p:nvSpPr>
        <p:spPr>
          <a:xfrm>
            <a:off x="847090" y="5439410"/>
            <a:ext cx="2593975" cy="583565"/>
          </a:xfrm>
          <a:prstGeom prst="rect">
            <a:avLst/>
          </a:prstGeom>
          <a:noFill/>
        </p:spPr>
        <p:txBody>
          <a:bodyPr wrap="square" rtlCol="0">
            <a:spAutoFit/>
          </a:bodyPr>
          <a:lstStyle/>
          <a:p>
            <a:pPr algn="ctr"/>
            <a:r>
              <a:rPr lang="en-US" sz="3200" b="1" dirty="0">
                <a:solidFill>
                  <a:schemeClr val="tx1"/>
                </a:solidFill>
                <a:cs typeface="+mn-lt"/>
              </a:rPr>
              <a:t>orange juice</a:t>
            </a:r>
          </a:p>
        </p:txBody>
      </p:sp>
      <p:sp>
        <p:nvSpPr>
          <p:cNvPr id="18" name="TextBox 5"/>
          <p:cNvSpPr txBox="1"/>
          <p:nvPr/>
        </p:nvSpPr>
        <p:spPr>
          <a:xfrm>
            <a:off x="3641725" y="5429250"/>
            <a:ext cx="1899285" cy="583565"/>
          </a:xfrm>
          <a:prstGeom prst="rect">
            <a:avLst/>
          </a:prstGeom>
          <a:noFill/>
        </p:spPr>
        <p:txBody>
          <a:bodyPr wrap="square" rtlCol="0">
            <a:spAutoFit/>
          </a:bodyPr>
          <a:lstStyle/>
          <a:p>
            <a:pPr algn="ctr"/>
            <a:r>
              <a:rPr lang="en-US" sz="3200" b="1" dirty="0">
                <a:solidFill>
                  <a:schemeClr val="tx1"/>
                </a:solidFill>
                <a:cs typeface="+mn-lt"/>
              </a:rPr>
              <a:t>rice</a:t>
            </a:r>
          </a:p>
        </p:txBody>
      </p:sp>
      <p:sp>
        <p:nvSpPr>
          <p:cNvPr id="34" name="TextBox 5"/>
          <p:cNvSpPr txBox="1"/>
          <p:nvPr/>
        </p:nvSpPr>
        <p:spPr>
          <a:xfrm>
            <a:off x="6589395" y="5419090"/>
            <a:ext cx="1899285" cy="583565"/>
          </a:xfrm>
          <a:prstGeom prst="rect">
            <a:avLst/>
          </a:prstGeom>
          <a:noFill/>
        </p:spPr>
        <p:txBody>
          <a:bodyPr wrap="square" rtlCol="0">
            <a:spAutoFit/>
          </a:bodyPr>
          <a:lstStyle/>
          <a:p>
            <a:pPr algn="ctr"/>
            <a:r>
              <a:rPr lang="en-US" sz="3200" b="1" dirty="0">
                <a:solidFill>
                  <a:schemeClr val="tx1"/>
                </a:solidFill>
                <a:cs typeface="+mn-lt"/>
              </a:rPr>
              <a:t>chicken</a:t>
            </a:r>
          </a:p>
        </p:txBody>
      </p:sp>
      <p:sp>
        <p:nvSpPr>
          <p:cNvPr id="35" name="TextBox 5"/>
          <p:cNvSpPr txBox="1"/>
          <p:nvPr/>
        </p:nvSpPr>
        <p:spPr>
          <a:xfrm>
            <a:off x="7688580" y="3087370"/>
            <a:ext cx="1899285" cy="583565"/>
          </a:xfrm>
          <a:prstGeom prst="rect">
            <a:avLst/>
          </a:prstGeom>
          <a:noFill/>
        </p:spPr>
        <p:txBody>
          <a:bodyPr wrap="square" rtlCol="0">
            <a:spAutoFit/>
          </a:bodyPr>
          <a:lstStyle/>
          <a:p>
            <a:pPr algn="ctr"/>
            <a:r>
              <a:rPr lang="en-US" sz="3200" b="1" dirty="0">
                <a:solidFill>
                  <a:schemeClr val="tx1"/>
                </a:solidFill>
                <a:cs typeface="+mn-lt"/>
              </a:rPr>
              <a:t>cookies</a:t>
            </a:r>
          </a:p>
        </p:txBody>
      </p:sp>
      <p:sp>
        <p:nvSpPr>
          <p:cNvPr id="36" name="TextBox 5"/>
          <p:cNvSpPr txBox="1"/>
          <p:nvPr/>
        </p:nvSpPr>
        <p:spPr>
          <a:xfrm>
            <a:off x="9135110" y="5419090"/>
            <a:ext cx="1899285" cy="583565"/>
          </a:xfrm>
          <a:prstGeom prst="rect">
            <a:avLst/>
          </a:prstGeom>
          <a:noFill/>
        </p:spPr>
        <p:txBody>
          <a:bodyPr wrap="square" rtlCol="0">
            <a:spAutoFit/>
          </a:bodyPr>
          <a:lstStyle/>
          <a:p>
            <a:pPr algn="ctr"/>
            <a:r>
              <a:rPr lang="en-US" sz="3200" b="1" dirty="0">
                <a:solidFill>
                  <a:schemeClr val="tx1"/>
                </a:solidFill>
                <a:cs typeface="+mn-lt"/>
              </a:rPr>
              <a:t>noodles</a:t>
            </a:r>
          </a:p>
        </p:txBody>
      </p:sp>
      <p:sp>
        <p:nvSpPr>
          <p:cNvPr id="46" name="TextBox 5"/>
          <p:cNvSpPr txBox="1"/>
          <p:nvPr/>
        </p:nvSpPr>
        <p:spPr>
          <a:xfrm>
            <a:off x="9903460" y="3086100"/>
            <a:ext cx="1899285" cy="583565"/>
          </a:xfrm>
          <a:prstGeom prst="rect">
            <a:avLst/>
          </a:prstGeom>
          <a:noFill/>
        </p:spPr>
        <p:txBody>
          <a:bodyPr wrap="square" rtlCol="0">
            <a:spAutoFit/>
          </a:bodyPr>
          <a:lstStyle/>
          <a:p>
            <a:pPr algn="ctr"/>
            <a:r>
              <a:rPr lang="en-US" sz="3200" b="1" dirty="0">
                <a:solidFill>
                  <a:schemeClr val="tx1"/>
                </a:solidFill>
                <a:cs typeface="+mn-lt"/>
              </a:rPr>
              <a:t>water</a:t>
            </a:r>
          </a:p>
        </p:txBody>
      </p:sp>
      <p:pic>
        <p:nvPicPr>
          <p:cNvPr id="37" name="Picture 36"/>
          <p:cNvPicPr>
            <a:picLocks noChangeAspect="1"/>
          </p:cNvPicPr>
          <p:nvPr/>
        </p:nvPicPr>
        <p:blipFill>
          <a:blip r:embed="rId9"/>
          <a:stretch>
            <a:fillRect/>
          </a:stretch>
        </p:blipFill>
        <p:spPr>
          <a:xfrm>
            <a:off x="680720" y="1464310"/>
            <a:ext cx="2145030" cy="1657350"/>
          </a:xfrm>
          <a:prstGeom prst="rect">
            <a:avLst/>
          </a:prstGeom>
        </p:spPr>
      </p:pic>
      <p:pic>
        <p:nvPicPr>
          <p:cNvPr id="38" name="Picture 37"/>
          <p:cNvPicPr>
            <a:picLocks noChangeAspect="1"/>
          </p:cNvPicPr>
          <p:nvPr/>
        </p:nvPicPr>
        <p:blipFill>
          <a:blip r:embed="rId10"/>
          <a:stretch>
            <a:fillRect/>
          </a:stretch>
        </p:blipFill>
        <p:spPr>
          <a:xfrm>
            <a:off x="5610860" y="1351280"/>
            <a:ext cx="1757680" cy="1704340"/>
          </a:xfrm>
          <a:prstGeom prst="rect">
            <a:avLst/>
          </a:prstGeom>
        </p:spPr>
      </p:pic>
      <p:pic>
        <p:nvPicPr>
          <p:cNvPr id="44" name="Picture 43"/>
          <p:cNvPicPr>
            <a:picLocks noChangeAspect="1"/>
          </p:cNvPicPr>
          <p:nvPr/>
        </p:nvPicPr>
        <p:blipFill>
          <a:blip r:embed="rId11"/>
          <a:stretch>
            <a:fillRect/>
          </a:stretch>
        </p:blipFill>
        <p:spPr>
          <a:xfrm>
            <a:off x="10352405" y="1261745"/>
            <a:ext cx="1001395" cy="1729740"/>
          </a:xfrm>
          <a:prstGeom prst="rect">
            <a:avLst/>
          </a:prstGeom>
        </p:spPr>
      </p:pic>
      <p:pic>
        <p:nvPicPr>
          <p:cNvPr id="45" name="Picture 44"/>
          <p:cNvPicPr>
            <a:picLocks noChangeAspect="1"/>
          </p:cNvPicPr>
          <p:nvPr/>
        </p:nvPicPr>
        <p:blipFill>
          <a:blip r:embed="rId12"/>
          <a:stretch>
            <a:fillRect/>
          </a:stretch>
        </p:blipFill>
        <p:spPr>
          <a:xfrm>
            <a:off x="3793490" y="4137660"/>
            <a:ext cx="1596390" cy="1283970"/>
          </a:xfrm>
          <a:prstGeom prst="rect">
            <a:avLst/>
          </a:prstGeom>
        </p:spPr>
      </p:pic>
      <p:pic>
        <p:nvPicPr>
          <p:cNvPr id="47" name="Picture 46"/>
          <p:cNvPicPr>
            <a:picLocks noChangeAspect="1"/>
          </p:cNvPicPr>
          <p:nvPr/>
        </p:nvPicPr>
        <p:blipFill>
          <a:blip r:embed="rId13"/>
          <a:stretch>
            <a:fillRect/>
          </a:stretch>
        </p:blipFill>
        <p:spPr>
          <a:xfrm>
            <a:off x="6730365" y="3790315"/>
            <a:ext cx="1616710" cy="1628775"/>
          </a:xfrm>
          <a:prstGeom prst="rect">
            <a:avLst/>
          </a:prstGeom>
        </p:spPr>
      </p:pic>
      <p:pic>
        <p:nvPicPr>
          <p:cNvPr id="48" name="Picture 47"/>
          <p:cNvPicPr>
            <a:picLocks noChangeAspect="1"/>
          </p:cNvPicPr>
          <p:nvPr/>
        </p:nvPicPr>
        <p:blipFill>
          <a:blip r:embed="rId14"/>
          <a:stretch>
            <a:fillRect/>
          </a:stretch>
        </p:blipFill>
        <p:spPr>
          <a:xfrm>
            <a:off x="9309100" y="4016375"/>
            <a:ext cx="1550670" cy="1417955"/>
          </a:xfrm>
          <a:prstGeom prst="rect">
            <a:avLst/>
          </a:prstGeom>
        </p:spPr>
      </p:pic>
      <p:pic>
        <p:nvPicPr>
          <p:cNvPr id="9" name="35 G2SB Track B35">
            <a:hlinkClick r:id="" action="ppaction://media"/>
          </p:cNvPr>
          <p:cNvPicPr/>
          <p:nvPr>
            <a:audioFile r:link="rId2"/>
            <p:extLst>
              <p:ext uri="{DAA4B4D4-6D71-4841-9C94-3DE7FCFB9230}">
                <p14:media xmlns:p14="http://schemas.microsoft.com/office/powerpoint/2010/main" r:embed="rId1"/>
              </p:ext>
            </p:extLst>
          </p:nvPr>
        </p:nvPicPr>
        <p:blipFill>
          <a:blip r:embed="rId15"/>
          <a:stretch>
            <a:fillRect/>
          </a:stretch>
        </p:blipFill>
        <p:spPr>
          <a:xfrm>
            <a:off x="3930650" y="535305"/>
            <a:ext cx="957580" cy="79375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blinds(horizontal)">
                                      <p:cBhvr>
                                        <p:cTn id="22" dur="5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blinds(horizontal)">
                                      <p:cBhvr>
                                        <p:cTn id="27" dur="500"/>
                                        <p:tgtEl>
                                          <p:spTgt spid="4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linds(horizont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blinds(horizontal)">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blinds(horizontal)">
                                      <p:cBhvr>
                                        <p:cTn id="42" dur="5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blinds(horizontal)">
                                      <p:cBhvr>
                                        <p:cTn id="4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48" fill="hold" display="1">
                  <p:stCondLst>
                    <p:cond delay="indefinite"/>
                  </p:stCondLst>
                  <p:endCondLst>
                    <p:cond evt="onStopAudio" delay="0">
                      <p:tgtEl>
                        <p:sldTgt/>
                      </p:tgtEl>
                    </p:cond>
                  </p:endCondLst>
                </p:cTn>
                <p:tgtEl>
                  <p:spTgt spid="9"/>
                </p:tgtEl>
              </p:cMediaNode>
            </p:audio>
            <p:seq concurrent="1" nextAc="seek">
              <p:cTn id="49" restart="whenNotActive" fill="hold" evtFilter="cancelBubble" nodeType="interactiveSeq">
                <p:stCondLst>
                  <p:cond evt="onClick" delay="0">
                    <p:tgtEl>
                      <p:spTgt spid="9"/>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additive="base">
                                        <p:cTn id="53" dur="91721" fill="hold"/>
                                        <p:tgtEl>
                                          <p:spTgt spid="9"/>
                                        </p:tgtEl>
                                      </p:cBhvr>
                                    </p:cmd>
                                  </p:childTnLst>
                                </p:cTn>
                              </p:par>
                            </p:childTnLst>
                          </p:cTn>
                        </p:par>
                      </p:childTnLst>
                    </p:cTn>
                  </p:par>
                </p:childTnLst>
              </p:cTn>
              <p:nextCondLst>
                <p:cond evt="onClick" delay="0">
                  <p:tgtEl>
                    <p:spTgt spid="9"/>
                  </p:tgtEl>
                </p:cond>
              </p:nextCondLst>
            </p:seq>
          </p:childTnLst>
        </p:cTn>
      </p:par>
    </p:tnLst>
    <p:bldLst>
      <p:bldP spid="5" grpId="0"/>
      <p:bldP spid="5" grpId="1"/>
      <p:bldP spid="10" grpId="0"/>
      <p:bldP spid="10" grpId="1"/>
      <p:bldP spid="11" grpId="0"/>
      <p:bldP spid="11" grpId="1"/>
      <p:bldP spid="13" grpId="0"/>
      <p:bldP spid="13" grpId="1"/>
      <p:bldP spid="18" grpId="0"/>
      <p:bldP spid="18" grpId="1"/>
      <p:bldP spid="34" grpId="0"/>
      <p:bldP spid="34" grpId="1"/>
      <p:bldP spid="35" grpId="0"/>
      <p:bldP spid="35" grpId="1"/>
      <p:bldP spid="36" grpId="0"/>
      <p:bldP spid="36" grpId="1"/>
      <p:bldP spid="46" grpId="0"/>
      <p:bldP spid="46" grpId="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8" name="Picture 7"/>
          <p:cNvPicPr>
            <a:picLocks noChangeAspect="1"/>
          </p:cNvPicPr>
          <p:nvPr/>
        </p:nvPicPr>
        <p:blipFill>
          <a:blip r:embed="rId4"/>
          <a:stretch>
            <a:fillRect/>
          </a:stretch>
        </p:blipFill>
        <p:spPr>
          <a:xfrm>
            <a:off x="1694815" y="3822700"/>
            <a:ext cx="898525" cy="1756410"/>
          </a:xfrm>
          <a:prstGeom prst="rect">
            <a:avLst/>
          </a:prstGeom>
        </p:spPr>
      </p:pic>
      <p:pic>
        <p:nvPicPr>
          <p:cNvPr id="10" name="Picture 9"/>
          <p:cNvPicPr>
            <a:picLocks noChangeAspect="1"/>
          </p:cNvPicPr>
          <p:nvPr/>
        </p:nvPicPr>
        <p:blipFill>
          <a:blip r:embed="rId5"/>
          <a:stretch>
            <a:fillRect/>
          </a:stretch>
        </p:blipFill>
        <p:spPr>
          <a:xfrm>
            <a:off x="3234690" y="1294130"/>
            <a:ext cx="1806575" cy="2062480"/>
          </a:xfrm>
          <a:prstGeom prst="rect">
            <a:avLst/>
          </a:prstGeom>
        </p:spPr>
      </p:pic>
      <p:sp>
        <p:nvSpPr>
          <p:cNvPr id="11" name="TextBox 5"/>
          <p:cNvSpPr txBox="1"/>
          <p:nvPr/>
        </p:nvSpPr>
        <p:spPr>
          <a:xfrm>
            <a:off x="803275" y="3119755"/>
            <a:ext cx="1899285" cy="583565"/>
          </a:xfrm>
          <a:prstGeom prst="rect">
            <a:avLst/>
          </a:prstGeom>
          <a:noFill/>
        </p:spPr>
        <p:txBody>
          <a:bodyPr wrap="square" rtlCol="0">
            <a:spAutoFit/>
          </a:bodyPr>
          <a:lstStyle/>
          <a:p>
            <a:pPr algn="ctr"/>
            <a:r>
              <a:rPr lang="en-US" sz="3200" b="1" dirty="0">
                <a:solidFill>
                  <a:schemeClr val="tx1"/>
                </a:solidFill>
                <a:cs typeface="+mn-lt"/>
              </a:rPr>
              <a:t>bananas</a:t>
            </a:r>
          </a:p>
        </p:txBody>
      </p:sp>
      <p:sp>
        <p:nvSpPr>
          <p:cNvPr id="12" name="TextBox 5"/>
          <p:cNvSpPr txBox="1"/>
          <p:nvPr/>
        </p:nvSpPr>
        <p:spPr>
          <a:xfrm>
            <a:off x="3188335" y="3119755"/>
            <a:ext cx="1899285" cy="583565"/>
          </a:xfrm>
          <a:prstGeom prst="rect">
            <a:avLst/>
          </a:prstGeom>
          <a:noFill/>
        </p:spPr>
        <p:txBody>
          <a:bodyPr wrap="square" rtlCol="0">
            <a:spAutoFit/>
          </a:bodyPr>
          <a:lstStyle/>
          <a:p>
            <a:pPr algn="ctr"/>
            <a:r>
              <a:rPr lang="en-US" sz="3200" b="1" dirty="0">
                <a:solidFill>
                  <a:schemeClr val="tx1"/>
                </a:solidFill>
                <a:cs typeface="+mn-lt"/>
              </a:rPr>
              <a:t>bread</a:t>
            </a:r>
          </a:p>
        </p:txBody>
      </p:sp>
      <p:sp>
        <p:nvSpPr>
          <p:cNvPr id="13" name="TextBox 5"/>
          <p:cNvSpPr txBox="1"/>
          <p:nvPr/>
        </p:nvSpPr>
        <p:spPr>
          <a:xfrm>
            <a:off x="5589270" y="3119755"/>
            <a:ext cx="1899285" cy="583565"/>
          </a:xfrm>
          <a:prstGeom prst="rect">
            <a:avLst/>
          </a:prstGeom>
          <a:noFill/>
        </p:spPr>
        <p:txBody>
          <a:bodyPr wrap="square" rtlCol="0">
            <a:spAutoFit/>
          </a:bodyPr>
          <a:lstStyle/>
          <a:p>
            <a:pPr algn="ctr"/>
            <a:r>
              <a:rPr lang="en-US" sz="3200" b="1" dirty="0">
                <a:solidFill>
                  <a:schemeClr val="tx1"/>
                </a:solidFill>
                <a:cs typeface="+mn-lt"/>
              </a:rPr>
              <a:t>milk</a:t>
            </a:r>
          </a:p>
        </p:txBody>
      </p:sp>
      <p:sp>
        <p:nvSpPr>
          <p:cNvPr id="18" name="TextBox 5"/>
          <p:cNvSpPr txBox="1"/>
          <p:nvPr/>
        </p:nvSpPr>
        <p:spPr>
          <a:xfrm>
            <a:off x="847090" y="5471795"/>
            <a:ext cx="2593975" cy="583565"/>
          </a:xfrm>
          <a:prstGeom prst="rect">
            <a:avLst/>
          </a:prstGeom>
          <a:noFill/>
        </p:spPr>
        <p:txBody>
          <a:bodyPr wrap="square" rtlCol="0">
            <a:spAutoFit/>
          </a:bodyPr>
          <a:lstStyle/>
          <a:p>
            <a:pPr algn="ctr"/>
            <a:r>
              <a:rPr lang="en-US" sz="3200" b="1" dirty="0">
                <a:solidFill>
                  <a:schemeClr val="tx1"/>
                </a:solidFill>
                <a:cs typeface="+mn-lt"/>
              </a:rPr>
              <a:t>orange juice</a:t>
            </a:r>
          </a:p>
        </p:txBody>
      </p:sp>
      <p:sp>
        <p:nvSpPr>
          <p:cNvPr id="19" name="TextBox 5"/>
          <p:cNvSpPr txBox="1"/>
          <p:nvPr/>
        </p:nvSpPr>
        <p:spPr>
          <a:xfrm>
            <a:off x="3641725" y="5461635"/>
            <a:ext cx="1899285" cy="583565"/>
          </a:xfrm>
          <a:prstGeom prst="rect">
            <a:avLst/>
          </a:prstGeom>
          <a:noFill/>
        </p:spPr>
        <p:txBody>
          <a:bodyPr wrap="square" rtlCol="0">
            <a:spAutoFit/>
          </a:bodyPr>
          <a:lstStyle/>
          <a:p>
            <a:pPr algn="ctr"/>
            <a:r>
              <a:rPr lang="en-US" sz="3200" b="1" dirty="0">
                <a:solidFill>
                  <a:schemeClr val="tx1"/>
                </a:solidFill>
                <a:cs typeface="+mn-lt"/>
              </a:rPr>
              <a:t>rice</a:t>
            </a:r>
          </a:p>
        </p:txBody>
      </p:sp>
      <p:sp>
        <p:nvSpPr>
          <p:cNvPr id="34" name="TextBox 5"/>
          <p:cNvSpPr txBox="1"/>
          <p:nvPr/>
        </p:nvSpPr>
        <p:spPr>
          <a:xfrm>
            <a:off x="6589395" y="5451475"/>
            <a:ext cx="1899285" cy="583565"/>
          </a:xfrm>
          <a:prstGeom prst="rect">
            <a:avLst/>
          </a:prstGeom>
          <a:noFill/>
        </p:spPr>
        <p:txBody>
          <a:bodyPr wrap="square" rtlCol="0">
            <a:spAutoFit/>
          </a:bodyPr>
          <a:lstStyle/>
          <a:p>
            <a:pPr algn="ctr"/>
            <a:r>
              <a:rPr lang="en-US" sz="3200" b="1" dirty="0">
                <a:solidFill>
                  <a:schemeClr val="tx1"/>
                </a:solidFill>
                <a:cs typeface="+mn-lt"/>
              </a:rPr>
              <a:t>chicken</a:t>
            </a:r>
          </a:p>
        </p:txBody>
      </p:sp>
      <p:sp>
        <p:nvSpPr>
          <p:cNvPr id="35" name="TextBox 5"/>
          <p:cNvSpPr txBox="1"/>
          <p:nvPr/>
        </p:nvSpPr>
        <p:spPr>
          <a:xfrm>
            <a:off x="7688580" y="3119755"/>
            <a:ext cx="1899285" cy="583565"/>
          </a:xfrm>
          <a:prstGeom prst="rect">
            <a:avLst/>
          </a:prstGeom>
          <a:noFill/>
        </p:spPr>
        <p:txBody>
          <a:bodyPr wrap="square" rtlCol="0">
            <a:spAutoFit/>
          </a:bodyPr>
          <a:lstStyle/>
          <a:p>
            <a:pPr algn="ctr"/>
            <a:r>
              <a:rPr lang="en-US" sz="3200" b="1" dirty="0">
                <a:solidFill>
                  <a:schemeClr val="tx1"/>
                </a:solidFill>
                <a:cs typeface="+mn-lt"/>
              </a:rPr>
              <a:t>cookies</a:t>
            </a:r>
          </a:p>
        </p:txBody>
      </p:sp>
      <p:sp>
        <p:nvSpPr>
          <p:cNvPr id="36" name="TextBox 5"/>
          <p:cNvSpPr txBox="1"/>
          <p:nvPr/>
        </p:nvSpPr>
        <p:spPr>
          <a:xfrm>
            <a:off x="9135110" y="5451475"/>
            <a:ext cx="1899285" cy="583565"/>
          </a:xfrm>
          <a:prstGeom prst="rect">
            <a:avLst/>
          </a:prstGeom>
          <a:noFill/>
        </p:spPr>
        <p:txBody>
          <a:bodyPr wrap="square" rtlCol="0">
            <a:spAutoFit/>
          </a:bodyPr>
          <a:lstStyle/>
          <a:p>
            <a:pPr algn="ctr"/>
            <a:r>
              <a:rPr lang="en-US" sz="3200" b="1" dirty="0">
                <a:solidFill>
                  <a:schemeClr val="tx1"/>
                </a:solidFill>
                <a:cs typeface="+mn-lt"/>
              </a:rPr>
              <a:t>noodles</a:t>
            </a:r>
          </a:p>
        </p:txBody>
      </p:sp>
      <p:sp>
        <p:nvSpPr>
          <p:cNvPr id="46" name="TextBox 5"/>
          <p:cNvSpPr txBox="1"/>
          <p:nvPr/>
        </p:nvSpPr>
        <p:spPr>
          <a:xfrm>
            <a:off x="9903460" y="3118485"/>
            <a:ext cx="1899285" cy="583565"/>
          </a:xfrm>
          <a:prstGeom prst="rect">
            <a:avLst/>
          </a:prstGeom>
          <a:noFill/>
        </p:spPr>
        <p:txBody>
          <a:bodyPr wrap="square" rtlCol="0">
            <a:spAutoFit/>
          </a:bodyPr>
          <a:lstStyle/>
          <a:p>
            <a:pPr algn="ctr"/>
            <a:r>
              <a:rPr lang="en-US" sz="3200" b="1" dirty="0">
                <a:solidFill>
                  <a:schemeClr val="tx1"/>
                </a:solidFill>
                <a:cs typeface="+mn-lt"/>
              </a:rPr>
              <a:t>water</a:t>
            </a:r>
          </a:p>
        </p:txBody>
      </p:sp>
      <p:pic>
        <p:nvPicPr>
          <p:cNvPr id="37" name="Picture 36"/>
          <p:cNvPicPr>
            <a:picLocks noChangeAspect="1"/>
          </p:cNvPicPr>
          <p:nvPr/>
        </p:nvPicPr>
        <p:blipFill>
          <a:blip r:embed="rId6"/>
          <a:stretch>
            <a:fillRect/>
          </a:stretch>
        </p:blipFill>
        <p:spPr>
          <a:xfrm>
            <a:off x="680720" y="1496695"/>
            <a:ext cx="2145030" cy="1657350"/>
          </a:xfrm>
          <a:prstGeom prst="rect">
            <a:avLst/>
          </a:prstGeom>
        </p:spPr>
      </p:pic>
      <p:pic>
        <p:nvPicPr>
          <p:cNvPr id="38" name="Picture 37"/>
          <p:cNvPicPr>
            <a:picLocks noChangeAspect="1"/>
          </p:cNvPicPr>
          <p:nvPr/>
        </p:nvPicPr>
        <p:blipFill>
          <a:blip r:embed="rId7"/>
          <a:stretch>
            <a:fillRect/>
          </a:stretch>
        </p:blipFill>
        <p:spPr>
          <a:xfrm>
            <a:off x="5610860" y="1383665"/>
            <a:ext cx="1757680" cy="1704340"/>
          </a:xfrm>
          <a:prstGeom prst="rect">
            <a:avLst/>
          </a:prstGeom>
        </p:spPr>
      </p:pic>
      <p:pic>
        <p:nvPicPr>
          <p:cNvPr id="41" name="Picture 40"/>
          <p:cNvPicPr>
            <a:picLocks noChangeAspect="1"/>
          </p:cNvPicPr>
          <p:nvPr/>
        </p:nvPicPr>
        <p:blipFill>
          <a:blip r:embed="rId8"/>
          <a:stretch>
            <a:fillRect/>
          </a:stretch>
        </p:blipFill>
        <p:spPr>
          <a:xfrm>
            <a:off x="7787005" y="1351280"/>
            <a:ext cx="1767205" cy="1767205"/>
          </a:xfrm>
          <a:prstGeom prst="rect">
            <a:avLst/>
          </a:prstGeom>
        </p:spPr>
      </p:pic>
      <p:pic>
        <p:nvPicPr>
          <p:cNvPr id="44" name="Picture 43"/>
          <p:cNvPicPr>
            <a:picLocks noChangeAspect="1"/>
          </p:cNvPicPr>
          <p:nvPr/>
        </p:nvPicPr>
        <p:blipFill>
          <a:blip r:embed="rId9"/>
          <a:stretch>
            <a:fillRect/>
          </a:stretch>
        </p:blipFill>
        <p:spPr>
          <a:xfrm>
            <a:off x="10352405" y="1294130"/>
            <a:ext cx="1001395" cy="1729740"/>
          </a:xfrm>
          <a:prstGeom prst="rect">
            <a:avLst/>
          </a:prstGeom>
        </p:spPr>
      </p:pic>
      <p:pic>
        <p:nvPicPr>
          <p:cNvPr id="45" name="Picture 44"/>
          <p:cNvPicPr>
            <a:picLocks noChangeAspect="1"/>
          </p:cNvPicPr>
          <p:nvPr/>
        </p:nvPicPr>
        <p:blipFill>
          <a:blip r:embed="rId10"/>
          <a:stretch>
            <a:fillRect/>
          </a:stretch>
        </p:blipFill>
        <p:spPr>
          <a:xfrm>
            <a:off x="3793490" y="4170045"/>
            <a:ext cx="1596390" cy="1283970"/>
          </a:xfrm>
          <a:prstGeom prst="rect">
            <a:avLst/>
          </a:prstGeom>
        </p:spPr>
      </p:pic>
      <p:pic>
        <p:nvPicPr>
          <p:cNvPr id="47" name="Picture 46"/>
          <p:cNvPicPr>
            <a:picLocks noChangeAspect="1"/>
          </p:cNvPicPr>
          <p:nvPr/>
        </p:nvPicPr>
        <p:blipFill>
          <a:blip r:embed="rId11"/>
          <a:stretch>
            <a:fillRect/>
          </a:stretch>
        </p:blipFill>
        <p:spPr>
          <a:xfrm>
            <a:off x="6730365" y="3822700"/>
            <a:ext cx="1616710" cy="1628775"/>
          </a:xfrm>
          <a:prstGeom prst="rect">
            <a:avLst/>
          </a:prstGeom>
        </p:spPr>
      </p:pic>
      <p:pic>
        <p:nvPicPr>
          <p:cNvPr id="48" name="Picture 47"/>
          <p:cNvPicPr>
            <a:picLocks noChangeAspect="1"/>
          </p:cNvPicPr>
          <p:nvPr/>
        </p:nvPicPr>
        <p:blipFill>
          <a:blip r:embed="rId12"/>
          <a:stretch>
            <a:fillRect/>
          </a:stretch>
        </p:blipFill>
        <p:spPr>
          <a:xfrm>
            <a:off x="9309735" y="4048760"/>
            <a:ext cx="1550670" cy="1417955"/>
          </a:xfrm>
          <a:prstGeom prst="rect">
            <a:avLst/>
          </a:prstGeom>
        </p:spPr>
      </p:pic>
      <p:sp>
        <p:nvSpPr>
          <p:cNvPr id="2" name="TextBox 1"/>
          <p:cNvSpPr txBox="1"/>
          <p:nvPr/>
        </p:nvSpPr>
        <p:spPr>
          <a:xfrm>
            <a:off x="2939415" y="55054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Point and say</a:t>
            </a:r>
          </a:p>
        </p:txBody>
      </p:sp>
    </p:spTree>
  </p:cSld>
  <p:clrMapOvr>
    <a:masterClrMapping/>
  </p:clrMapOvr>
  <p:transition spd="slow">
    <p:wipe dir="r"/>
  </p:transition>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 name="TextBox 1"/>
          <p:cNvSpPr txBox="1"/>
          <p:nvPr/>
        </p:nvSpPr>
        <p:spPr>
          <a:xfrm>
            <a:off x="2939415" y="55054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Tic-tac-toe</a:t>
            </a:r>
          </a:p>
        </p:txBody>
      </p:sp>
      <p:pic>
        <p:nvPicPr>
          <p:cNvPr id="102" name="Picture 101"/>
          <p:cNvPicPr/>
          <p:nvPr/>
        </p:nvPicPr>
        <p:blipFill>
          <a:blip r:embed="rId4"/>
          <a:stretch>
            <a:fillRect/>
          </a:stretch>
        </p:blipFill>
        <p:spPr>
          <a:xfrm>
            <a:off x="1662430" y="1568450"/>
            <a:ext cx="4283075" cy="4067175"/>
          </a:xfrm>
          <a:prstGeom prst="rect">
            <a:avLst/>
          </a:prstGeom>
          <a:noFill/>
          <a:ln w="9525">
            <a:noFill/>
          </a:ln>
        </p:spPr>
      </p:pic>
      <p:sp>
        <p:nvSpPr>
          <p:cNvPr id="14" name="Rectangles 13"/>
          <p:cNvSpPr/>
          <p:nvPr/>
        </p:nvSpPr>
        <p:spPr>
          <a:xfrm>
            <a:off x="7400925" y="2419985"/>
            <a:ext cx="3226435" cy="1322070"/>
          </a:xfrm>
          <a:prstGeom prst="rect">
            <a:avLst/>
          </a:prstGeom>
          <a:noFill/>
          <a:ln>
            <a:noFill/>
          </a:ln>
        </p:spPr>
        <p:txBody>
          <a:bodyPr wrap="none" rtlCol="0" anchor="t">
            <a:spAutoFit/>
          </a:bodyPr>
          <a:lstStyle/>
          <a:p>
            <a:pPr algn="ctr"/>
            <a:r>
              <a:rPr lang="en-US" altLang="zh-CN" sz="8000" b="1">
                <a:ln w="9525">
                  <a:solidFill>
                    <a:schemeClr val="bg1"/>
                  </a:solidFill>
                  <a:prstDash val="solid"/>
                </a:ln>
                <a:solidFill>
                  <a:schemeClr val="tx1"/>
                </a:solidFill>
                <a:effectLst>
                  <a:outerShdw blurRad="12700" dist="38100" dir="2700000" algn="tl" rotWithShape="0">
                    <a:schemeClr val="bg1">
                      <a:lumMod val="50000"/>
                    </a:schemeClr>
                  </a:outerShdw>
                </a:effectLst>
              </a:rPr>
              <a:t>Team X</a:t>
            </a:r>
          </a:p>
        </p:txBody>
      </p:sp>
      <p:sp>
        <p:nvSpPr>
          <p:cNvPr id="17" name="Rectangles 16"/>
          <p:cNvSpPr/>
          <p:nvPr/>
        </p:nvSpPr>
        <p:spPr>
          <a:xfrm>
            <a:off x="7337108" y="3526790"/>
            <a:ext cx="3354070" cy="1322070"/>
          </a:xfrm>
          <a:prstGeom prst="rect">
            <a:avLst/>
          </a:prstGeom>
          <a:noFill/>
          <a:ln>
            <a:noFill/>
          </a:ln>
        </p:spPr>
        <p:txBody>
          <a:bodyPr wrap="none" rtlCol="0" anchor="t">
            <a:spAutoFit/>
          </a:bodyPr>
          <a:lstStyle/>
          <a:p>
            <a:pPr algn="ctr"/>
            <a:r>
              <a:rPr lang="en-US" altLang="zh-CN" sz="8000" b="1">
                <a:ln w="9525">
                  <a:solidFill>
                    <a:schemeClr val="bg1"/>
                  </a:solidFill>
                  <a:prstDash val="solid"/>
                </a:ln>
                <a:solidFill>
                  <a:schemeClr val="accent5">
                    <a:lumMod val="75000"/>
                  </a:schemeClr>
                </a:solidFill>
                <a:effectLst>
                  <a:outerShdw blurRad="12700" dist="38100" dir="2700000" algn="tl" rotWithShape="0">
                    <a:schemeClr val="accent5">
                      <a:lumMod val="60000"/>
                      <a:lumOff val="40000"/>
                    </a:schemeClr>
                  </a:outerShdw>
                </a:effectLst>
              </a:rPr>
              <a:t>Team O</a:t>
            </a:r>
          </a:p>
        </p:txBody>
      </p:sp>
    </p:spTree>
  </p:cSld>
  <p:clrMapOvr>
    <a:masterClrMapping/>
  </p:clrMapOvr>
  <p:transition spd="slow">
    <p:wipe dir="r"/>
  </p:transition>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47" name="Picture 46"/>
          <p:cNvPicPr>
            <a:picLocks noChangeAspect="1"/>
          </p:cNvPicPr>
          <p:nvPr/>
        </p:nvPicPr>
        <p:blipFill>
          <a:blip r:embed="rId4"/>
          <a:stretch>
            <a:fillRect/>
          </a:stretch>
        </p:blipFill>
        <p:spPr>
          <a:xfrm>
            <a:off x="5335905" y="4098290"/>
            <a:ext cx="1616710" cy="1628775"/>
          </a:xfrm>
          <a:prstGeom prst="rect">
            <a:avLst/>
          </a:prstGeom>
        </p:spPr>
      </p:pic>
      <p:pic>
        <p:nvPicPr>
          <p:cNvPr id="44" name="Picture 43"/>
          <p:cNvPicPr>
            <a:picLocks noChangeAspect="1"/>
          </p:cNvPicPr>
          <p:nvPr/>
        </p:nvPicPr>
        <p:blipFill>
          <a:blip r:embed="rId5"/>
          <a:stretch>
            <a:fillRect/>
          </a:stretch>
        </p:blipFill>
        <p:spPr>
          <a:xfrm>
            <a:off x="9636125" y="2544445"/>
            <a:ext cx="1001395" cy="1729740"/>
          </a:xfrm>
          <a:prstGeom prst="rect">
            <a:avLst/>
          </a:prstGeom>
        </p:spPr>
      </p:pic>
      <p:pic>
        <p:nvPicPr>
          <p:cNvPr id="41" name="Picture 40"/>
          <p:cNvPicPr>
            <a:picLocks noChangeAspect="1"/>
          </p:cNvPicPr>
          <p:nvPr/>
        </p:nvPicPr>
        <p:blipFill>
          <a:blip r:embed="rId6"/>
          <a:stretch>
            <a:fillRect/>
          </a:stretch>
        </p:blipFill>
        <p:spPr>
          <a:xfrm>
            <a:off x="9391650" y="1083310"/>
            <a:ext cx="1486535" cy="1486535"/>
          </a:xfrm>
          <a:prstGeom prst="rect">
            <a:avLst/>
          </a:prstGeom>
        </p:spPr>
      </p:pic>
      <p:pic>
        <p:nvPicPr>
          <p:cNvPr id="38" name="Picture 37"/>
          <p:cNvPicPr>
            <a:picLocks noChangeAspect="1"/>
          </p:cNvPicPr>
          <p:nvPr/>
        </p:nvPicPr>
        <p:blipFill>
          <a:blip r:embed="rId7"/>
          <a:stretch>
            <a:fillRect/>
          </a:stretch>
        </p:blipFill>
        <p:spPr>
          <a:xfrm>
            <a:off x="1454785" y="2569845"/>
            <a:ext cx="1757680" cy="1704340"/>
          </a:xfrm>
          <a:prstGeom prst="rect">
            <a:avLst/>
          </a:prstGeom>
        </p:spPr>
      </p:pic>
      <p:pic>
        <p:nvPicPr>
          <p:cNvPr id="13" name="Picture 12"/>
          <p:cNvPicPr>
            <a:picLocks noChangeAspect="1"/>
          </p:cNvPicPr>
          <p:nvPr/>
        </p:nvPicPr>
        <p:blipFill>
          <a:blip r:embed="rId8"/>
          <a:stretch>
            <a:fillRect/>
          </a:stretch>
        </p:blipFill>
        <p:spPr>
          <a:xfrm>
            <a:off x="1584325" y="955040"/>
            <a:ext cx="1490980" cy="1702435"/>
          </a:xfrm>
          <a:prstGeom prst="rect">
            <a:avLst/>
          </a:prstGeom>
        </p:spPr>
      </p:pic>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 name="TextBox 1"/>
          <p:cNvSpPr txBox="1"/>
          <p:nvPr/>
        </p:nvSpPr>
        <p:spPr>
          <a:xfrm>
            <a:off x="2939415" y="55054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Tic-tac-toe</a:t>
            </a:r>
          </a:p>
        </p:txBody>
      </p:sp>
      <p:cxnSp>
        <p:nvCxnSpPr>
          <p:cNvPr id="8" name="Straight Connector 7"/>
          <p:cNvCxnSpPr/>
          <p:nvPr/>
        </p:nvCxnSpPr>
        <p:spPr>
          <a:xfrm>
            <a:off x="3998595" y="1467485"/>
            <a:ext cx="0" cy="4053205"/>
          </a:xfrm>
          <a:prstGeom prst="line">
            <a:avLst/>
          </a:prstGeom>
          <a:ln w="38100"/>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8289290" y="1467485"/>
            <a:ext cx="0" cy="4053205"/>
          </a:xfrm>
          <a:prstGeom prst="line">
            <a:avLst/>
          </a:prstGeom>
          <a:ln w="38100"/>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885825" y="2569845"/>
            <a:ext cx="10873105"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a:off x="885825" y="4191000"/>
            <a:ext cx="10873105" cy="0"/>
          </a:xfrm>
          <a:prstGeom prst="line">
            <a:avLst/>
          </a:prstGeom>
          <a:ln w="38100"/>
        </p:spPr>
        <p:style>
          <a:lnRef idx="1">
            <a:schemeClr val="dk1"/>
          </a:lnRef>
          <a:fillRef idx="0">
            <a:schemeClr val="dk1"/>
          </a:fillRef>
          <a:effectRef idx="0">
            <a:schemeClr val="dk1"/>
          </a:effectRef>
          <a:fontRef idx="minor">
            <a:schemeClr val="tx1"/>
          </a:fontRef>
        </p:style>
      </p:cxnSp>
      <p:pic>
        <p:nvPicPr>
          <p:cNvPr id="37" name="Picture 36"/>
          <p:cNvPicPr>
            <a:picLocks noChangeAspect="1"/>
          </p:cNvPicPr>
          <p:nvPr/>
        </p:nvPicPr>
        <p:blipFill>
          <a:blip r:embed="rId9"/>
          <a:stretch>
            <a:fillRect/>
          </a:stretch>
        </p:blipFill>
        <p:spPr>
          <a:xfrm>
            <a:off x="5323840" y="2691130"/>
            <a:ext cx="1664335" cy="1285875"/>
          </a:xfrm>
          <a:prstGeom prst="rect">
            <a:avLst/>
          </a:prstGeom>
        </p:spPr>
      </p:pic>
      <p:pic>
        <p:nvPicPr>
          <p:cNvPr id="45" name="Picture 44"/>
          <p:cNvPicPr>
            <a:picLocks noChangeAspect="1"/>
          </p:cNvPicPr>
          <p:nvPr/>
        </p:nvPicPr>
        <p:blipFill>
          <a:blip r:embed="rId10"/>
          <a:stretch>
            <a:fillRect/>
          </a:stretch>
        </p:blipFill>
        <p:spPr>
          <a:xfrm>
            <a:off x="5346065" y="1193165"/>
            <a:ext cx="1596390" cy="1283970"/>
          </a:xfrm>
          <a:prstGeom prst="rect">
            <a:avLst/>
          </a:prstGeom>
        </p:spPr>
      </p:pic>
      <p:pic>
        <p:nvPicPr>
          <p:cNvPr id="48" name="Picture 47"/>
          <p:cNvPicPr>
            <a:picLocks noChangeAspect="1"/>
          </p:cNvPicPr>
          <p:nvPr/>
        </p:nvPicPr>
        <p:blipFill>
          <a:blip r:embed="rId11"/>
          <a:stretch>
            <a:fillRect/>
          </a:stretch>
        </p:blipFill>
        <p:spPr>
          <a:xfrm>
            <a:off x="9391650" y="4274185"/>
            <a:ext cx="1550670" cy="1417955"/>
          </a:xfrm>
          <a:prstGeom prst="rect">
            <a:avLst/>
          </a:prstGeom>
        </p:spPr>
      </p:pic>
      <p:pic>
        <p:nvPicPr>
          <p:cNvPr id="15" name="Picture 14"/>
          <p:cNvPicPr>
            <a:picLocks noChangeAspect="1"/>
          </p:cNvPicPr>
          <p:nvPr/>
        </p:nvPicPr>
        <p:blipFill>
          <a:blip r:embed="rId12"/>
          <a:stretch>
            <a:fillRect/>
          </a:stretch>
        </p:blipFill>
        <p:spPr>
          <a:xfrm>
            <a:off x="1907540" y="4274185"/>
            <a:ext cx="844550" cy="1652270"/>
          </a:xfrm>
          <a:prstGeom prst="rect">
            <a:avLst/>
          </a:prstGeom>
        </p:spPr>
      </p:pic>
    </p:spTree>
  </p:cSld>
  <p:clrMapOvr>
    <a:masterClrMapping/>
  </p:clrMapOvr>
  <p:transition spd="slow">
    <p:wipe dir="r"/>
  </p:transition>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1406748" y="215004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572135" y="3044825"/>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food is it?</a:t>
            </a:r>
          </a:p>
        </p:txBody>
      </p:sp>
      <p:pic>
        <p:nvPicPr>
          <p:cNvPr id="105" name="Picture 104"/>
          <p:cNvPicPr/>
          <p:nvPr/>
        </p:nvPicPr>
        <p:blipFill>
          <a:blip r:embed="rId4"/>
          <a:stretch>
            <a:fillRect/>
          </a:stretch>
        </p:blipFill>
        <p:spPr>
          <a:xfrm>
            <a:off x="7303135" y="956945"/>
            <a:ext cx="4059555" cy="4745355"/>
          </a:xfrm>
          <a:prstGeom prst="rect">
            <a:avLst/>
          </a:prstGeom>
          <a:noFill/>
          <a:ln w="9525">
            <a:noFill/>
          </a:ln>
        </p:spPr>
      </p:pic>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8" name="Picture 7"/>
          <p:cNvPicPr>
            <a:picLocks noChangeAspect="1"/>
          </p:cNvPicPr>
          <p:nvPr/>
        </p:nvPicPr>
        <p:blipFill>
          <a:blip r:embed="rId4"/>
          <a:stretch>
            <a:fillRect/>
          </a:stretch>
        </p:blipFill>
        <p:spPr>
          <a:xfrm>
            <a:off x="1694815" y="3822700"/>
            <a:ext cx="898525" cy="1756410"/>
          </a:xfrm>
          <a:prstGeom prst="rect">
            <a:avLst/>
          </a:prstGeom>
        </p:spPr>
      </p:pic>
      <p:pic>
        <p:nvPicPr>
          <p:cNvPr id="10" name="Picture 9"/>
          <p:cNvPicPr>
            <a:picLocks noChangeAspect="1"/>
          </p:cNvPicPr>
          <p:nvPr/>
        </p:nvPicPr>
        <p:blipFill>
          <a:blip r:embed="rId5"/>
          <a:stretch>
            <a:fillRect/>
          </a:stretch>
        </p:blipFill>
        <p:spPr>
          <a:xfrm>
            <a:off x="3234690" y="1294130"/>
            <a:ext cx="1806575" cy="2062480"/>
          </a:xfrm>
          <a:prstGeom prst="rect">
            <a:avLst/>
          </a:prstGeom>
        </p:spPr>
      </p:pic>
      <p:sp>
        <p:nvSpPr>
          <p:cNvPr id="11" name="TextBox 5"/>
          <p:cNvSpPr txBox="1"/>
          <p:nvPr/>
        </p:nvSpPr>
        <p:spPr>
          <a:xfrm>
            <a:off x="803275" y="3119755"/>
            <a:ext cx="1899285" cy="583565"/>
          </a:xfrm>
          <a:prstGeom prst="rect">
            <a:avLst/>
          </a:prstGeom>
          <a:noFill/>
        </p:spPr>
        <p:txBody>
          <a:bodyPr wrap="square" rtlCol="0">
            <a:spAutoFit/>
          </a:bodyPr>
          <a:lstStyle/>
          <a:p>
            <a:pPr algn="ctr"/>
            <a:r>
              <a:rPr lang="en-US" sz="3200" b="1" dirty="0">
                <a:solidFill>
                  <a:schemeClr val="tx1"/>
                </a:solidFill>
                <a:cs typeface="+mn-lt"/>
              </a:rPr>
              <a:t>bananas</a:t>
            </a:r>
          </a:p>
        </p:txBody>
      </p:sp>
      <p:sp>
        <p:nvSpPr>
          <p:cNvPr id="12" name="TextBox 5"/>
          <p:cNvSpPr txBox="1"/>
          <p:nvPr/>
        </p:nvSpPr>
        <p:spPr>
          <a:xfrm>
            <a:off x="3188335" y="3119755"/>
            <a:ext cx="1899285" cy="583565"/>
          </a:xfrm>
          <a:prstGeom prst="rect">
            <a:avLst/>
          </a:prstGeom>
          <a:noFill/>
        </p:spPr>
        <p:txBody>
          <a:bodyPr wrap="square" rtlCol="0">
            <a:spAutoFit/>
          </a:bodyPr>
          <a:lstStyle/>
          <a:p>
            <a:pPr algn="ctr"/>
            <a:r>
              <a:rPr lang="en-US" sz="3200" b="1" dirty="0">
                <a:solidFill>
                  <a:schemeClr val="tx1"/>
                </a:solidFill>
                <a:cs typeface="+mn-lt"/>
              </a:rPr>
              <a:t>bread</a:t>
            </a:r>
          </a:p>
        </p:txBody>
      </p:sp>
      <p:sp>
        <p:nvSpPr>
          <p:cNvPr id="13" name="TextBox 5"/>
          <p:cNvSpPr txBox="1"/>
          <p:nvPr/>
        </p:nvSpPr>
        <p:spPr>
          <a:xfrm>
            <a:off x="5589270" y="3119755"/>
            <a:ext cx="1899285" cy="583565"/>
          </a:xfrm>
          <a:prstGeom prst="rect">
            <a:avLst/>
          </a:prstGeom>
          <a:noFill/>
        </p:spPr>
        <p:txBody>
          <a:bodyPr wrap="square" rtlCol="0">
            <a:spAutoFit/>
          </a:bodyPr>
          <a:lstStyle/>
          <a:p>
            <a:pPr algn="ctr"/>
            <a:r>
              <a:rPr lang="en-US" sz="3200" b="1" dirty="0">
                <a:solidFill>
                  <a:schemeClr val="tx1"/>
                </a:solidFill>
                <a:cs typeface="+mn-lt"/>
              </a:rPr>
              <a:t>milk</a:t>
            </a:r>
          </a:p>
        </p:txBody>
      </p:sp>
      <p:sp>
        <p:nvSpPr>
          <p:cNvPr id="18" name="TextBox 5"/>
          <p:cNvSpPr txBox="1"/>
          <p:nvPr/>
        </p:nvSpPr>
        <p:spPr>
          <a:xfrm>
            <a:off x="847090" y="5471795"/>
            <a:ext cx="2593975" cy="583565"/>
          </a:xfrm>
          <a:prstGeom prst="rect">
            <a:avLst/>
          </a:prstGeom>
          <a:noFill/>
        </p:spPr>
        <p:txBody>
          <a:bodyPr wrap="square" rtlCol="0">
            <a:spAutoFit/>
          </a:bodyPr>
          <a:lstStyle/>
          <a:p>
            <a:pPr algn="ctr"/>
            <a:r>
              <a:rPr lang="en-US" sz="3200" b="1" dirty="0">
                <a:solidFill>
                  <a:schemeClr val="tx1"/>
                </a:solidFill>
                <a:cs typeface="+mn-lt"/>
              </a:rPr>
              <a:t>orange juice</a:t>
            </a:r>
          </a:p>
        </p:txBody>
      </p:sp>
      <p:sp>
        <p:nvSpPr>
          <p:cNvPr id="19" name="TextBox 5"/>
          <p:cNvSpPr txBox="1"/>
          <p:nvPr/>
        </p:nvSpPr>
        <p:spPr>
          <a:xfrm>
            <a:off x="3641725" y="5461635"/>
            <a:ext cx="1899285" cy="583565"/>
          </a:xfrm>
          <a:prstGeom prst="rect">
            <a:avLst/>
          </a:prstGeom>
          <a:noFill/>
        </p:spPr>
        <p:txBody>
          <a:bodyPr wrap="square" rtlCol="0">
            <a:spAutoFit/>
          </a:bodyPr>
          <a:lstStyle/>
          <a:p>
            <a:pPr algn="ctr"/>
            <a:r>
              <a:rPr lang="en-US" sz="3200" b="1" dirty="0">
                <a:solidFill>
                  <a:schemeClr val="tx1"/>
                </a:solidFill>
                <a:cs typeface="+mn-lt"/>
              </a:rPr>
              <a:t>rice</a:t>
            </a:r>
          </a:p>
        </p:txBody>
      </p:sp>
      <p:sp>
        <p:nvSpPr>
          <p:cNvPr id="34" name="TextBox 5"/>
          <p:cNvSpPr txBox="1"/>
          <p:nvPr/>
        </p:nvSpPr>
        <p:spPr>
          <a:xfrm>
            <a:off x="6589395" y="5451475"/>
            <a:ext cx="1899285" cy="583565"/>
          </a:xfrm>
          <a:prstGeom prst="rect">
            <a:avLst/>
          </a:prstGeom>
          <a:noFill/>
        </p:spPr>
        <p:txBody>
          <a:bodyPr wrap="square" rtlCol="0">
            <a:spAutoFit/>
          </a:bodyPr>
          <a:lstStyle/>
          <a:p>
            <a:pPr algn="ctr"/>
            <a:r>
              <a:rPr lang="en-US" sz="3200" b="1" dirty="0">
                <a:solidFill>
                  <a:schemeClr val="tx1"/>
                </a:solidFill>
                <a:cs typeface="+mn-lt"/>
              </a:rPr>
              <a:t>chicken</a:t>
            </a:r>
          </a:p>
        </p:txBody>
      </p:sp>
      <p:sp>
        <p:nvSpPr>
          <p:cNvPr id="35" name="TextBox 5"/>
          <p:cNvSpPr txBox="1"/>
          <p:nvPr/>
        </p:nvSpPr>
        <p:spPr>
          <a:xfrm>
            <a:off x="7688580" y="3119755"/>
            <a:ext cx="1899285" cy="583565"/>
          </a:xfrm>
          <a:prstGeom prst="rect">
            <a:avLst/>
          </a:prstGeom>
          <a:noFill/>
        </p:spPr>
        <p:txBody>
          <a:bodyPr wrap="square" rtlCol="0">
            <a:spAutoFit/>
          </a:bodyPr>
          <a:lstStyle/>
          <a:p>
            <a:pPr algn="ctr"/>
            <a:r>
              <a:rPr lang="en-US" sz="3200" b="1" dirty="0">
                <a:solidFill>
                  <a:schemeClr val="tx1"/>
                </a:solidFill>
                <a:cs typeface="+mn-lt"/>
              </a:rPr>
              <a:t>cookies</a:t>
            </a:r>
          </a:p>
        </p:txBody>
      </p:sp>
      <p:sp>
        <p:nvSpPr>
          <p:cNvPr id="36" name="TextBox 5"/>
          <p:cNvSpPr txBox="1"/>
          <p:nvPr/>
        </p:nvSpPr>
        <p:spPr>
          <a:xfrm>
            <a:off x="9135110" y="5451475"/>
            <a:ext cx="1899285" cy="583565"/>
          </a:xfrm>
          <a:prstGeom prst="rect">
            <a:avLst/>
          </a:prstGeom>
          <a:noFill/>
        </p:spPr>
        <p:txBody>
          <a:bodyPr wrap="square" rtlCol="0">
            <a:spAutoFit/>
          </a:bodyPr>
          <a:lstStyle/>
          <a:p>
            <a:pPr algn="ctr"/>
            <a:r>
              <a:rPr lang="en-US" sz="3200" b="1" dirty="0">
                <a:solidFill>
                  <a:schemeClr val="tx1"/>
                </a:solidFill>
                <a:cs typeface="+mn-lt"/>
              </a:rPr>
              <a:t>noodles</a:t>
            </a:r>
          </a:p>
        </p:txBody>
      </p:sp>
      <p:sp>
        <p:nvSpPr>
          <p:cNvPr id="46" name="TextBox 5"/>
          <p:cNvSpPr txBox="1"/>
          <p:nvPr/>
        </p:nvSpPr>
        <p:spPr>
          <a:xfrm>
            <a:off x="9903460" y="3118485"/>
            <a:ext cx="1899285" cy="583565"/>
          </a:xfrm>
          <a:prstGeom prst="rect">
            <a:avLst/>
          </a:prstGeom>
          <a:noFill/>
        </p:spPr>
        <p:txBody>
          <a:bodyPr wrap="square" rtlCol="0">
            <a:spAutoFit/>
          </a:bodyPr>
          <a:lstStyle/>
          <a:p>
            <a:pPr algn="ctr"/>
            <a:r>
              <a:rPr lang="en-US" sz="3200" b="1" dirty="0">
                <a:solidFill>
                  <a:schemeClr val="tx1"/>
                </a:solidFill>
                <a:cs typeface="+mn-lt"/>
              </a:rPr>
              <a:t>water</a:t>
            </a:r>
          </a:p>
        </p:txBody>
      </p:sp>
      <p:pic>
        <p:nvPicPr>
          <p:cNvPr id="37" name="Picture 36"/>
          <p:cNvPicPr>
            <a:picLocks noChangeAspect="1"/>
          </p:cNvPicPr>
          <p:nvPr/>
        </p:nvPicPr>
        <p:blipFill>
          <a:blip r:embed="rId6"/>
          <a:stretch>
            <a:fillRect/>
          </a:stretch>
        </p:blipFill>
        <p:spPr>
          <a:xfrm>
            <a:off x="680720" y="1496695"/>
            <a:ext cx="2145030" cy="1657350"/>
          </a:xfrm>
          <a:prstGeom prst="rect">
            <a:avLst/>
          </a:prstGeom>
        </p:spPr>
      </p:pic>
      <p:pic>
        <p:nvPicPr>
          <p:cNvPr id="38" name="Picture 37"/>
          <p:cNvPicPr>
            <a:picLocks noChangeAspect="1"/>
          </p:cNvPicPr>
          <p:nvPr/>
        </p:nvPicPr>
        <p:blipFill>
          <a:blip r:embed="rId7"/>
          <a:stretch>
            <a:fillRect/>
          </a:stretch>
        </p:blipFill>
        <p:spPr>
          <a:xfrm>
            <a:off x="5610860" y="1383665"/>
            <a:ext cx="1757680" cy="1704340"/>
          </a:xfrm>
          <a:prstGeom prst="rect">
            <a:avLst/>
          </a:prstGeom>
        </p:spPr>
      </p:pic>
      <p:pic>
        <p:nvPicPr>
          <p:cNvPr id="41" name="Picture 40"/>
          <p:cNvPicPr>
            <a:picLocks noChangeAspect="1"/>
          </p:cNvPicPr>
          <p:nvPr/>
        </p:nvPicPr>
        <p:blipFill>
          <a:blip r:embed="rId8"/>
          <a:stretch>
            <a:fillRect/>
          </a:stretch>
        </p:blipFill>
        <p:spPr>
          <a:xfrm>
            <a:off x="7787005" y="1351280"/>
            <a:ext cx="1767205" cy="1767205"/>
          </a:xfrm>
          <a:prstGeom prst="rect">
            <a:avLst/>
          </a:prstGeom>
        </p:spPr>
      </p:pic>
      <p:pic>
        <p:nvPicPr>
          <p:cNvPr id="44" name="Picture 43"/>
          <p:cNvPicPr>
            <a:picLocks noChangeAspect="1"/>
          </p:cNvPicPr>
          <p:nvPr/>
        </p:nvPicPr>
        <p:blipFill>
          <a:blip r:embed="rId9"/>
          <a:stretch>
            <a:fillRect/>
          </a:stretch>
        </p:blipFill>
        <p:spPr>
          <a:xfrm>
            <a:off x="10352405" y="1294130"/>
            <a:ext cx="1001395" cy="1729740"/>
          </a:xfrm>
          <a:prstGeom prst="rect">
            <a:avLst/>
          </a:prstGeom>
        </p:spPr>
      </p:pic>
      <p:pic>
        <p:nvPicPr>
          <p:cNvPr id="45" name="Picture 44"/>
          <p:cNvPicPr>
            <a:picLocks noChangeAspect="1"/>
          </p:cNvPicPr>
          <p:nvPr/>
        </p:nvPicPr>
        <p:blipFill>
          <a:blip r:embed="rId10"/>
          <a:stretch>
            <a:fillRect/>
          </a:stretch>
        </p:blipFill>
        <p:spPr>
          <a:xfrm>
            <a:off x="3793490" y="4170045"/>
            <a:ext cx="1596390" cy="1283970"/>
          </a:xfrm>
          <a:prstGeom prst="rect">
            <a:avLst/>
          </a:prstGeom>
        </p:spPr>
      </p:pic>
      <p:pic>
        <p:nvPicPr>
          <p:cNvPr id="47" name="Picture 46"/>
          <p:cNvPicPr>
            <a:picLocks noChangeAspect="1"/>
          </p:cNvPicPr>
          <p:nvPr/>
        </p:nvPicPr>
        <p:blipFill>
          <a:blip r:embed="rId11"/>
          <a:stretch>
            <a:fillRect/>
          </a:stretch>
        </p:blipFill>
        <p:spPr>
          <a:xfrm>
            <a:off x="6730365" y="3822700"/>
            <a:ext cx="1616710" cy="1628775"/>
          </a:xfrm>
          <a:prstGeom prst="rect">
            <a:avLst/>
          </a:prstGeom>
        </p:spPr>
      </p:pic>
      <p:pic>
        <p:nvPicPr>
          <p:cNvPr id="48" name="Picture 47"/>
          <p:cNvPicPr>
            <a:picLocks noChangeAspect="1"/>
          </p:cNvPicPr>
          <p:nvPr/>
        </p:nvPicPr>
        <p:blipFill>
          <a:blip r:embed="rId12"/>
          <a:stretch>
            <a:fillRect/>
          </a:stretch>
        </p:blipFill>
        <p:spPr>
          <a:xfrm>
            <a:off x="9309735" y="4048760"/>
            <a:ext cx="1550670" cy="1417955"/>
          </a:xfrm>
          <a:prstGeom prst="rect">
            <a:avLst/>
          </a:prstGeom>
        </p:spPr>
      </p:pic>
      <p:sp>
        <p:nvSpPr>
          <p:cNvPr id="9" name="Rounded Rectangular Callout 8"/>
          <p:cNvSpPr/>
          <p:nvPr/>
        </p:nvSpPr>
        <p:spPr>
          <a:xfrm>
            <a:off x="4596130" y="619760"/>
            <a:ext cx="3190875" cy="751840"/>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____.</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7"/>
                    </p:tgtEl>
                  </p:cond>
                </p:stCondLst>
                <p:endSync evt="end" delay="0">
                  <p:rtn val="all"/>
                </p:endSync>
                <p:childTnLst>
                  <p:par>
                    <p:cTn id="9" fill="hold">
                      <p:stCondLst>
                        <p:cond delay="0"/>
                      </p:stCondLst>
                      <p:childTnLst>
                        <p:par>
                          <p:cTn id="10" fill="hold">
                            <p:stCondLst>
                              <p:cond delay="0"/>
                            </p:stCondLst>
                            <p:childTnLst>
                              <p:par>
                                <p:cTn id="11" presetID="3" presetClass="entr" presetSubtype="10" fill="hold" grpId="2"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linds(horizontal)">
                                      <p:cBhvr>
                                        <p:cTn id="13" dur="500"/>
                                        <p:tgtEl>
                                          <p:spTgt spid="11"/>
                                        </p:tgtEl>
                                      </p:cBhvr>
                                    </p:animEffect>
                                  </p:childTnLst>
                                </p:cTn>
                              </p:par>
                            </p:childTnLst>
                          </p:cTn>
                        </p:par>
                      </p:childTnLst>
                    </p:cTn>
                  </p:par>
                </p:childTnLst>
              </p:cTn>
              <p:nextCondLst>
                <p:cond evt="onClick" delay="0">
                  <p:tgtEl>
                    <p:spTgt spid="37"/>
                  </p:tgtEl>
                </p:cond>
              </p:nextCondLst>
            </p:seq>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3" presetClass="entr" presetSubtype="10" fill="hold" grpId="2"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linds(horizontal)">
                                      <p:cBhvr>
                                        <p:cTn id="19" dur="500"/>
                                        <p:tgtEl>
                                          <p:spTgt spid="12"/>
                                        </p:tgtEl>
                                      </p:cBhvr>
                                    </p:animEffect>
                                  </p:childTnLst>
                                </p:cTn>
                              </p:par>
                            </p:childTnLst>
                          </p:cTn>
                        </p:par>
                      </p:childTnLst>
                    </p:cTn>
                  </p:par>
                </p:childTnLst>
              </p:cTn>
              <p:nextCondLst>
                <p:cond evt="onClick" delay="0">
                  <p:tgtEl>
                    <p:spTgt spid="10"/>
                  </p:tgtEl>
                </p:cond>
              </p:nextCondLst>
            </p:seq>
            <p:seq concurrent="1" nextAc="seek">
              <p:cTn id="20" restart="whenNotActive" fill="hold" evtFilter="cancelBubble" nodeType="interactiveSeq">
                <p:stCondLst>
                  <p:cond evt="onClick" delay="0">
                    <p:tgtEl>
                      <p:spTgt spid="38"/>
                    </p:tgtEl>
                  </p:cond>
                </p:stCondLst>
                <p:endSync evt="end" delay="0">
                  <p:rtn val="all"/>
                </p:endSync>
                <p:childTnLst>
                  <p:par>
                    <p:cTn id="21" fill="hold">
                      <p:stCondLst>
                        <p:cond delay="0"/>
                      </p:stCondLst>
                      <p:childTnLst>
                        <p:par>
                          <p:cTn id="22" fill="hold">
                            <p:stCondLst>
                              <p:cond delay="0"/>
                            </p:stCondLst>
                            <p:childTnLst>
                              <p:par>
                                <p:cTn id="23" presetID="3" presetClass="entr" presetSubtype="10" fill="hold" grpId="2"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linds(horizontal)">
                                      <p:cBhvr>
                                        <p:cTn id="25" dur="500"/>
                                        <p:tgtEl>
                                          <p:spTgt spid="13"/>
                                        </p:tgtEl>
                                      </p:cBhvr>
                                    </p:animEffect>
                                  </p:childTnLst>
                                </p:cTn>
                              </p:par>
                            </p:childTnLst>
                          </p:cTn>
                        </p:par>
                      </p:childTnLst>
                    </p:cTn>
                  </p:par>
                </p:childTnLst>
              </p:cTn>
              <p:nextCondLst>
                <p:cond evt="onClick" delay="0">
                  <p:tgtEl>
                    <p:spTgt spid="38"/>
                  </p:tgtEl>
                </p:cond>
              </p:nextCondLst>
            </p:seq>
            <p:seq concurrent="1" nextAc="seek">
              <p:cTn id="26" restart="whenNotActive" fill="hold" evtFilter="cancelBubble" nodeType="interactiveSeq">
                <p:stCondLst>
                  <p:cond evt="onClick" delay="0">
                    <p:tgtEl>
                      <p:spTgt spid="41"/>
                    </p:tgtEl>
                  </p:cond>
                </p:stCondLst>
                <p:endSync evt="end" delay="0">
                  <p:rtn val="all"/>
                </p:endSync>
                <p:childTnLst>
                  <p:par>
                    <p:cTn id="27" fill="hold">
                      <p:stCondLst>
                        <p:cond delay="0"/>
                      </p:stCondLst>
                      <p:childTnLst>
                        <p:par>
                          <p:cTn id="28" fill="hold">
                            <p:stCondLst>
                              <p:cond delay="0"/>
                            </p:stCondLst>
                            <p:childTnLst>
                              <p:par>
                                <p:cTn id="29" presetID="3" presetClass="entr" presetSubtype="10" fill="hold" grpId="2"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blinds(horizontal)">
                                      <p:cBhvr>
                                        <p:cTn id="31" dur="500"/>
                                        <p:tgtEl>
                                          <p:spTgt spid="35"/>
                                        </p:tgtEl>
                                      </p:cBhvr>
                                    </p:animEffect>
                                  </p:childTnLst>
                                </p:cTn>
                              </p:par>
                            </p:childTnLst>
                          </p:cTn>
                        </p:par>
                      </p:childTnLst>
                    </p:cTn>
                  </p:par>
                </p:childTnLst>
              </p:cTn>
              <p:nextCondLst>
                <p:cond evt="onClick" delay="0">
                  <p:tgtEl>
                    <p:spTgt spid="41"/>
                  </p:tgtEl>
                </p:cond>
              </p:nextCondLst>
            </p:seq>
            <p:seq concurrent="1" nextAc="seek">
              <p:cTn id="32" restart="whenNotActive" fill="hold" evtFilter="cancelBubble" nodeType="interactiveSeq">
                <p:stCondLst>
                  <p:cond evt="onClick" delay="0">
                    <p:tgtEl>
                      <p:spTgt spid="44"/>
                    </p:tgtEl>
                  </p:cond>
                </p:stCondLst>
                <p:endSync evt="end" delay="0">
                  <p:rtn val="all"/>
                </p:endSync>
                <p:childTnLst>
                  <p:par>
                    <p:cTn id="33" fill="hold">
                      <p:stCondLst>
                        <p:cond delay="0"/>
                      </p:stCondLst>
                      <p:childTnLst>
                        <p:par>
                          <p:cTn id="34" fill="hold">
                            <p:stCondLst>
                              <p:cond delay="0"/>
                            </p:stCondLst>
                            <p:childTnLst>
                              <p:par>
                                <p:cTn id="35" presetID="3" presetClass="entr" presetSubtype="10" fill="hold" grpId="2" nodeType="click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blinds(horizontal)">
                                      <p:cBhvr>
                                        <p:cTn id="37" dur="500"/>
                                        <p:tgtEl>
                                          <p:spTgt spid="46"/>
                                        </p:tgtEl>
                                      </p:cBhvr>
                                    </p:animEffect>
                                  </p:childTnLst>
                                </p:cTn>
                              </p:par>
                            </p:childTnLst>
                          </p:cTn>
                        </p:par>
                      </p:childTnLst>
                    </p:cTn>
                  </p:par>
                </p:childTnLst>
              </p:cTn>
              <p:nextCondLst>
                <p:cond evt="onClick" delay="0">
                  <p:tgtEl>
                    <p:spTgt spid="44"/>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3" presetClass="entr" presetSubtype="10" fill="hold" grpId="2"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blinds(horizontal)">
                                      <p:cBhvr>
                                        <p:cTn id="43" dur="500"/>
                                        <p:tgtEl>
                                          <p:spTgt spid="18"/>
                                        </p:tgtEl>
                                      </p:cBhvr>
                                    </p:animEffect>
                                  </p:childTnLst>
                                </p:cTn>
                              </p:par>
                            </p:childTnLst>
                          </p:cTn>
                        </p:par>
                      </p:childTnLst>
                    </p:cTn>
                  </p:par>
                </p:childTnLst>
              </p:cTn>
              <p:nextCondLst>
                <p:cond evt="onClick" delay="0">
                  <p:tgtEl>
                    <p:spTgt spid="8"/>
                  </p:tgtEl>
                </p:cond>
              </p:nextCondLst>
            </p:seq>
            <p:seq concurrent="1" nextAc="seek">
              <p:cTn id="44" restart="whenNotActive" fill="hold" evtFilter="cancelBubble" nodeType="interactiveSeq">
                <p:stCondLst>
                  <p:cond evt="onClick" delay="0">
                    <p:tgtEl>
                      <p:spTgt spid="45"/>
                    </p:tgtEl>
                  </p:cond>
                </p:stCondLst>
                <p:endSync evt="end" delay="0">
                  <p:rtn val="all"/>
                </p:endSync>
                <p:childTnLst>
                  <p:par>
                    <p:cTn id="45" fill="hold">
                      <p:stCondLst>
                        <p:cond delay="0"/>
                      </p:stCondLst>
                      <p:childTnLst>
                        <p:par>
                          <p:cTn id="46" fill="hold">
                            <p:stCondLst>
                              <p:cond delay="0"/>
                            </p:stCondLst>
                            <p:childTnLst>
                              <p:par>
                                <p:cTn id="47" presetID="3" presetClass="entr" presetSubtype="10" fill="hold" grpId="2"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blinds(horizontal)">
                                      <p:cBhvr>
                                        <p:cTn id="49" dur="500"/>
                                        <p:tgtEl>
                                          <p:spTgt spid="19"/>
                                        </p:tgtEl>
                                      </p:cBhvr>
                                    </p:animEffect>
                                  </p:childTnLst>
                                </p:cTn>
                              </p:par>
                            </p:childTnLst>
                          </p:cTn>
                        </p:par>
                      </p:childTnLst>
                    </p:cTn>
                  </p:par>
                </p:childTnLst>
              </p:cTn>
              <p:nextCondLst>
                <p:cond evt="onClick" delay="0">
                  <p:tgtEl>
                    <p:spTgt spid="45"/>
                  </p:tgtEl>
                </p:cond>
              </p:nextCondLst>
            </p:seq>
            <p:seq concurrent="1" nextAc="seek">
              <p:cTn id="50" restart="whenNotActive" fill="hold" evtFilter="cancelBubble" nodeType="interactiveSeq">
                <p:stCondLst>
                  <p:cond evt="onClick" delay="0">
                    <p:tgtEl>
                      <p:spTgt spid="47"/>
                    </p:tgtEl>
                  </p:cond>
                </p:stCondLst>
                <p:endSync evt="end" delay="0">
                  <p:rtn val="all"/>
                </p:endSync>
                <p:childTnLst>
                  <p:par>
                    <p:cTn id="51" fill="hold">
                      <p:stCondLst>
                        <p:cond delay="0"/>
                      </p:stCondLst>
                      <p:childTnLst>
                        <p:par>
                          <p:cTn id="52" fill="hold">
                            <p:stCondLst>
                              <p:cond delay="0"/>
                            </p:stCondLst>
                            <p:childTnLst>
                              <p:par>
                                <p:cTn id="53" presetID="3" presetClass="entr" presetSubtype="10" fill="hold" grpId="2" nodeType="click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blinds(horizontal)">
                                      <p:cBhvr>
                                        <p:cTn id="55" dur="500"/>
                                        <p:tgtEl>
                                          <p:spTgt spid="34"/>
                                        </p:tgtEl>
                                      </p:cBhvr>
                                    </p:animEffect>
                                  </p:childTnLst>
                                </p:cTn>
                              </p:par>
                            </p:childTnLst>
                          </p:cTn>
                        </p:par>
                      </p:childTnLst>
                    </p:cTn>
                  </p:par>
                </p:childTnLst>
              </p:cTn>
              <p:nextCondLst>
                <p:cond evt="onClick" delay="0">
                  <p:tgtEl>
                    <p:spTgt spid="47"/>
                  </p:tgtEl>
                </p:cond>
              </p:nextCondLst>
            </p:seq>
            <p:seq concurrent="1" nextAc="seek">
              <p:cTn id="56" restart="whenNotActive" fill="hold" evtFilter="cancelBubble" nodeType="interactiveSeq">
                <p:stCondLst>
                  <p:cond evt="onClick" delay="0">
                    <p:tgtEl>
                      <p:spTgt spid="48"/>
                    </p:tgtEl>
                  </p:cond>
                </p:stCondLst>
                <p:endSync evt="end" delay="0">
                  <p:rtn val="all"/>
                </p:endSync>
                <p:childTnLst>
                  <p:par>
                    <p:cTn id="57" fill="hold">
                      <p:stCondLst>
                        <p:cond delay="0"/>
                      </p:stCondLst>
                      <p:childTnLst>
                        <p:par>
                          <p:cTn id="58" fill="hold">
                            <p:stCondLst>
                              <p:cond delay="0"/>
                            </p:stCondLst>
                            <p:childTnLst>
                              <p:par>
                                <p:cTn id="59" presetID="3" presetClass="entr" presetSubtype="10" fill="hold" grpId="2" nodeType="click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blinds(horizontal)">
                                      <p:cBhvr>
                                        <p:cTn id="61" dur="500"/>
                                        <p:tgtEl>
                                          <p:spTgt spid="36"/>
                                        </p:tgtEl>
                                      </p:cBhvr>
                                    </p:animEffect>
                                  </p:childTnLst>
                                </p:cTn>
                              </p:par>
                            </p:childTnLst>
                          </p:cTn>
                        </p:par>
                      </p:childTnLst>
                    </p:cTn>
                  </p:par>
                </p:childTnLst>
              </p:cTn>
              <p:nextCondLst>
                <p:cond evt="onClick" delay="0">
                  <p:tgtEl>
                    <p:spTgt spid="48"/>
                  </p:tgtEl>
                </p:cond>
              </p:nextCondLst>
            </p:seq>
          </p:childTnLst>
        </p:cTn>
      </p:par>
    </p:tnLst>
    <p:bldLst>
      <p:bldP spid="11" grpId="1"/>
      <p:bldP spid="11" grpId="2"/>
      <p:bldP spid="12" grpId="1"/>
      <p:bldP spid="12" grpId="2"/>
      <p:bldP spid="13" grpId="1"/>
      <p:bldP spid="13" grpId="2"/>
      <p:bldP spid="18" grpId="1"/>
      <p:bldP spid="18" grpId="2"/>
      <p:bldP spid="19" grpId="1"/>
      <p:bldP spid="19" grpId="2"/>
      <p:bldP spid="34" grpId="1"/>
      <p:bldP spid="34" grpId="2"/>
      <p:bldP spid="35" grpId="1"/>
      <p:bldP spid="35" grpId="2"/>
      <p:bldP spid="36" grpId="1"/>
      <p:bldP spid="36" grpId="2"/>
      <p:bldP spid="46" grpId="1"/>
      <p:bldP spid="46" grpId="2"/>
      <p:bldP spid="9" grpId="0" bldLvl="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4</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2</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I Like Food</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25395" y="726059"/>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Let’s review</a:t>
            </a:r>
            <a:endParaRPr lang="en-US" sz="3600" b="1" dirty="0">
              <a:cs typeface="+mn-lt"/>
            </a:endParaRPr>
          </a:p>
        </p:txBody>
      </p:sp>
      <p:sp>
        <p:nvSpPr>
          <p:cNvPr id="12" name="Rounded Rectangular Callout 11"/>
          <p:cNvSpPr/>
          <p:nvPr/>
        </p:nvSpPr>
        <p:spPr>
          <a:xfrm>
            <a:off x="4599940" y="1645285"/>
            <a:ext cx="2991485" cy="1110615"/>
          </a:xfrm>
          <a:prstGeom prst="wedgeRoundRectCallout">
            <a:avLst>
              <a:gd name="adj1" fmla="val -27187"/>
              <a:gd name="adj2" fmla="val 77805"/>
              <a:gd name="adj3" fmla="val 16667"/>
            </a:avLst>
          </a:prstGeom>
          <a:solidFill>
            <a:schemeClr val="bg1"/>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I have _____.</a:t>
            </a:r>
          </a:p>
        </p:txBody>
      </p:sp>
      <p:pic>
        <p:nvPicPr>
          <p:cNvPr id="103" name="Picture 102"/>
          <p:cNvPicPr/>
          <p:nvPr/>
        </p:nvPicPr>
        <p:blipFill>
          <a:blip r:embed="rId4"/>
          <a:stretch>
            <a:fillRect/>
          </a:stretch>
        </p:blipFill>
        <p:spPr>
          <a:xfrm>
            <a:off x="3802380" y="3266440"/>
            <a:ext cx="4585970" cy="2456815"/>
          </a:xfrm>
          <a:prstGeom prst="rect">
            <a:avLst/>
          </a:prstGeom>
          <a:noFill/>
          <a:ln w="9525">
            <a:noFill/>
          </a:ln>
        </p:spPr>
      </p:pic>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bldLvl="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pic>
        <p:nvPicPr>
          <p:cNvPr id="2" name="Picture 1" descr="C:\Users\ASUS\Desktop\160922\Lớp 2\Unit 2\Pic2\3.1.png3.1"/>
          <p:cNvPicPr>
            <a:picLocks noChangeAspect="1"/>
          </p:cNvPicPr>
          <p:nvPr/>
        </p:nvPicPr>
        <p:blipFill>
          <a:blip r:embed="rId6"/>
          <a:srcRect/>
          <a:stretch>
            <a:fillRect/>
          </a:stretch>
        </p:blipFill>
        <p:spPr>
          <a:xfrm>
            <a:off x="247015" y="448945"/>
            <a:ext cx="7121525" cy="1048385"/>
          </a:xfrm>
          <a:prstGeom prst="rect">
            <a:avLst/>
          </a:prstGeom>
        </p:spPr>
      </p:pic>
      <p:grpSp>
        <p:nvGrpSpPr>
          <p:cNvPr id="19" name="Group 18"/>
          <p:cNvGrpSpPr/>
          <p:nvPr/>
        </p:nvGrpSpPr>
        <p:grpSpPr>
          <a:xfrm>
            <a:off x="0" y="-12427"/>
            <a:ext cx="12192000" cy="461665"/>
            <a:chOff x="0" y="-13062"/>
            <a:chExt cx="12192000" cy="461665"/>
          </a:xfrm>
          <a:solidFill>
            <a:srgbClr val="6DCFF6"/>
          </a:solidFill>
        </p:grpSpPr>
        <p:sp>
          <p:nvSpPr>
            <p:cNvPr id="20"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2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4" name="36 G2SB Track B36">
            <a:hlinkClick r:id="" action="ppaction://media"/>
          </p:cNvPr>
          <p:cNvPicPr/>
          <p:nvPr>
            <a:audioFile r:link="rId2"/>
            <p:extLst>
              <p:ext uri="{DAA4B4D4-6D71-4841-9C94-3DE7FCFB9230}">
                <p14:media xmlns:p14="http://schemas.microsoft.com/office/powerpoint/2010/main" r:embed="rId1"/>
              </p:ext>
            </p:extLst>
          </p:nvPr>
        </p:nvPicPr>
        <p:blipFill>
          <a:blip r:embed="rId7"/>
          <a:stretch>
            <a:fillRect/>
          </a:stretch>
        </p:blipFill>
        <p:spPr>
          <a:xfrm>
            <a:off x="7543165" y="451485"/>
            <a:ext cx="876935" cy="893445"/>
          </a:xfrm>
          <a:prstGeom prst="rect">
            <a:avLst/>
          </a:prstGeom>
        </p:spPr>
      </p:pic>
      <p:pic>
        <p:nvPicPr>
          <p:cNvPr id="25" name="Picture 24" descr="3.2"/>
          <p:cNvPicPr>
            <a:picLocks noChangeAspect="1"/>
          </p:cNvPicPr>
          <p:nvPr/>
        </p:nvPicPr>
        <p:blipFill>
          <a:blip r:embed="rId8"/>
          <a:stretch>
            <a:fillRect/>
          </a:stretch>
        </p:blipFill>
        <p:spPr>
          <a:xfrm>
            <a:off x="859790" y="1454785"/>
            <a:ext cx="10592435" cy="4726305"/>
          </a:xfrm>
          <a:prstGeom prst="rect">
            <a:avLst/>
          </a:prstGeom>
        </p:spPr>
      </p:pic>
      <p:sp>
        <p:nvSpPr>
          <p:cNvPr id="26" name="Oval 25"/>
          <p:cNvSpPr/>
          <p:nvPr/>
        </p:nvSpPr>
        <p:spPr>
          <a:xfrm>
            <a:off x="9215120" y="1497330"/>
            <a:ext cx="2086610" cy="2042795"/>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902970" y="1497330"/>
            <a:ext cx="2086610" cy="2042795"/>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9215120" y="3907790"/>
            <a:ext cx="2086610" cy="2042795"/>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3616325" y="1497330"/>
            <a:ext cx="2086610" cy="2042795"/>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linds(horizontal)">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blinds(horizontal)">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blinds(horizontal)">
                                      <p:cBhvr>
                                        <p:cTn id="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23" fill="hold" display="1">
                  <p:stCondLst>
                    <p:cond delay="indefinite"/>
                  </p:stCondLst>
                  <p:endCondLst>
                    <p:cond evt="onStopAudio" delay="0">
                      <p:tgtEl>
                        <p:sldTgt/>
                      </p:tgtEl>
                    </p:cond>
                  </p:endCondLst>
                </p:cTn>
                <p:tgtEl>
                  <p:spTgt spid="24"/>
                </p:tgtEl>
              </p:cMediaNode>
            </p:audio>
            <p:seq concurrent="1" nextAc="seek">
              <p:cTn id="24" restart="whenNotActive" fill="hold" evtFilter="cancelBubble" nodeType="interactiveSeq">
                <p:stCondLst>
                  <p:cond evt="onClick" delay="0">
                    <p:tgtEl>
                      <p:spTgt spid="24"/>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additive="base">
                                        <p:cTn id="28" dur="27991" fill="hold"/>
                                        <p:tgtEl>
                                          <p:spTgt spid="24"/>
                                        </p:tgtEl>
                                      </p:cBhvr>
                                    </p:cmd>
                                  </p:childTnLst>
                                </p:cTn>
                              </p:par>
                            </p:childTnLst>
                          </p:cTn>
                        </p:par>
                      </p:childTnLst>
                    </p:cTn>
                  </p:par>
                </p:childTnLst>
              </p:cTn>
              <p:nextCondLst>
                <p:cond evt="onClick" delay="0">
                  <p:tgtEl>
                    <p:spTgt spid="24"/>
                  </p:tgtEl>
                </p:cond>
              </p:nextCondLst>
            </p:seq>
          </p:childTnLst>
        </p:cTn>
      </p:par>
    </p:tnLst>
    <p:bldLst>
      <p:bldP spid="26" grpId="0" animBg="1"/>
      <p:bldP spid="26" grpId="1" animBg="1"/>
      <p:bldP spid="27" grpId="0" animBg="1"/>
      <p:bldP spid="27" grpId="1" animBg="1"/>
      <p:bldP spid="28" grpId="0" animBg="1"/>
      <p:bldP spid="28" grpId="1" animBg="1"/>
      <p:bldP spid="29" grpId="0" animBg="1"/>
      <p:bldP spid="29"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7" name="Picture 6" descr="C:\Users\ASUS\Desktop\160922\Lớp 2\Unit 2\Pic2\3.3.png3.3"/>
          <p:cNvPicPr>
            <a:picLocks noChangeAspect="1"/>
          </p:cNvPicPr>
          <p:nvPr/>
        </p:nvPicPr>
        <p:blipFill>
          <a:blip r:embed="rId6"/>
          <a:srcRect/>
          <a:stretch>
            <a:fillRect/>
          </a:stretch>
        </p:blipFill>
        <p:spPr>
          <a:xfrm>
            <a:off x="212090" y="1120458"/>
            <a:ext cx="11581130" cy="4285615"/>
          </a:xfrm>
          <a:prstGeom prst="rect">
            <a:avLst/>
          </a:prstGeom>
        </p:spPr>
      </p:pic>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8" name="37 G2SB Track B37">
            <a:hlinkClick r:id="" action="ppaction://media"/>
          </p:cNvPr>
          <p:cNvPicPr/>
          <p:nvPr>
            <a:audioFile r:link="rId2"/>
            <p:extLst>
              <p:ext uri="{DAA4B4D4-6D71-4841-9C94-3DE7FCFB9230}">
                <p14:media xmlns:p14="http://schemas.microsoft.com/office/powerpoint/2010/main" r:embed="rId1"/>
              </p:ext>
            </p:extLst>
          </p:nvPr>
        </p:nvPicPr>
        <p:blipFill>
          <a:blip r:embed="rId7"/>
          <a:stretch>
            <a:fillRect/>
          </a:stretch>
        </p:blipFill>
        <p:spPr>
          <a:xfrm>
            <a:off x="6386195" y="1266190"/>
            <a:ext cx="855345" cy="80137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8"/>
                </p:tgtEl>
              </p:cMediaNode>
            </p:audi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19033"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7" name="TextBox 1"/>
          <p:cNvSpPr txBox="1"/>
          <p:nvPr/>
        </p:nvSpPr>
        <p:spPr>
          <a:xfrm>
            <a:off x="2979420" y="760730"/>
            <a:ext cx="635381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Do you like this?</a:t>
            </a:r>
          </a:p>
        </p:txBody>
      </p:sp>
      <p:pic>
        <p:nvPicPr>
          <p:cNvPr id="39" name="Picture 38" descr="8.2-1"/>
          <p:cNvPicPr>
            <a:picLocks noChangeAspect="1"/>
          </p:cNvPicPr>
          <p:nvPr/>
        </p:nvPicPr>
        <p:blipFill>
          <a:blip r:embed="rId4"/>
          <a:srcRect l="24767" t="37666" r="57305"/>
          <a:stretch>
            <a:fillRect/>
          </a:stretch>
        </p:blipFill>
        <p:spPr>
          <a:xfrm>
            <a:off x="1955165" y="2075815"/>
            <a:ext cx="1849755" cy="1665605"/>
          </a:xfrm>
          <a:prstGeom prst="rect">
            <a:avLst/>
          </a:prstGeom>
        </p:spPr>
      </p:pic>
      <p:pic>
        <p:nvPicPr>
          <p:cNvPr id="40" name="Picture 39" descr="8.2-1"/>
          <p:cNvPicPr>
            <a:picLocks noChangeAspect="1"/>
          </p:cNvPicPr>
          <p:nvPr/>
        </p:nvPicPr>
        <p:blipFill>
          <a:blip r:embed="rId4"/>
          <a:srcRect l="80767" t="39591" r="1305" b="-1925"/>
          <a:stretch>
            <a:fillRect/>
          </a:stretch>
        </p:blipFill>
        <p:spPr>
          <a:xfrm>
            <a:off x="8776335" y="2075815"/>
            <a:ext cx="1849755" cy="1665605"/>
          </a:xfrm>
          <a:prstGeom prst="rect">
            <a:avLst/>
          </a:prstGeom>
        </p:spPr>
      </p:pic>
      <p:sp>
        <p:nvSpPr>
          <p:cNvPr id="8" name="Rounded Rectangular Callout 7"/>
          <p:cNvSpPr/>
          <p:nvPr/>
        </p:nvSpPr>
        <p:spPr>
          <a:xfrm>
            <a:off x="4880528" y="4402439"/>
            <a:ext cx="2991439" cy="1118505"/>
          </a:xfrm>
          <a:prstGeom prst="wedgeRoundRectCallout">
            <a:avLst>
              <a:gd name="adj1" fmla="val -27187"/>
              <a:gd name="adj2" fmla="val 77805"/>
              <a:gd name="adj3" fmla="val 16667"/>
            </a:avLst>
          </a:prstGeom>
          <a:solidFill>
            <a:schemeClr val="bg1"/>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 like </a:t>
            </a:r>
            <a:r>
              <a:rPr lang="en-US" sz="3200" u="sng" dirty="0">
                <a:solidFill>
                  <a:schemeClr val="tx1"/>
                </a:solidFill>
              </a:rPr>
              <a:t>bananas</a:t>
            </a:r>
            <a:r>
              <a:rPr lang="en-US" sz="3200" dirty="0">
                <a:solidFill>
                  <a:schemeClr val="tx1"/>
                </a:solidFill>
              </a:rPr>
              <a:t>.</a:t>
            </a:r>
          </a:p>
        </p:txBody>
      </p:sp>
      <p:pic>
        <p:nvPicPr>
          <p:cNvPr id="37" name="Picture 36"/>
          <p:cNvPicPr>
            <a:picLocks noChangeAspect="1"/>
          </p:cNvPicPr>
          <p:nvPr/>
        </p:nvPicPr>
        <p:blipFill>
          <a:blip r:embed="rId5"/>
          <a:stretch>
            <a:fillRect/>
          </a:stretch>
        </p:blipFill>
        <p:spPr>
          <a:xfrm>
            <a:off x="4811395" y="1699895"/>
            <a:ext cx="3129280" cy="241744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8" name="Picture 37"/>
          <p:cNvPicPr>
            <a:picLocks noChangeAspect="1"/>
          </p:cNvPicPr>
          <p:nvPr/>
        </p:nvPicPr>
        <p:blipFill>
          <a:blip r:embed="rId4"/>
          <a:stretch>
            <a:fillRect/>
          </a:stretch>
        </p:blipFill>
        <p:spPr>
          <a:xfrm>
            <a:off x="4732020" y="1584325"/>
            <a:ext cx="2849245" cy="2762885"/>
          </a:xfrm>
          <a:prstGeom prst="rect">
            <a:avLst/>
          </a:prstGeom>
        </p:spPr>
      </p:pic>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7" name="TextBox 1"/>
          <p:cNvSpPr txBox="1"/>
          <p:nvPr/>
        </p:nvSpPr>
        <p:spPr>
          <a:xfrm>
            <a:off x="2979420" y="760730"/>
            <a:ext cx="635381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Do you like this?</a:t>
            </a:r>
          </a:p>
        </p:txBody>
      </p:sp>
      <p:pic>
        <p:nvPicPr>
          <p:cNvPr id="39" name="Picture 38" descr="8.2-1"/>
          <p:cNvPicPr>
            <a:picLocks noChangeAspect="1"/>
          </p:cNvPicPr>
          <p:nvPr/>
        </p:nvPicPr>
        <p:blipFill>
          <a:blip r:embed="rId5"/>
          <a:srcRect l="24767" t="37666" r="57305"/>
          <a:stretch>
            <a:fillRect/>
          </a:stretch>
        </p:blipFill>
        <p:spPr>
          <a:xfrm>
            <a:off x="1955165" y="2075815"/>
            <a:ext cx="1849755" cy="1665605"/>
          </a:xfrm>
          <a:prstGeom prst="rect">
            <a:avLst/>
          </a:prstGeom>
        </p:spPr>
      </p:pic>
      <p:pic>
        <p:nvPicPr>
          <p:cNvPr id="40" name="Picture 39" descr="8.2-1"/>
          <p:cNvPicPr>
            <a:picLocks noChangeAspect="1"/>
          </p:cNvPicPr>
          <p:nvPr/>
        </p:nvPicPr>
        <p:blipFill>
          <a:blip r:embed="rId5"/>
          <a:srcRect l="80767" t="39591" r="1305" b="-1925"/>
          <a:stretch>
            <a:fillRect/>
          </a:stretch>
        </p:blipFill>
        <p:spPr>
          <a:xfrm>
            <a:off x="8776335" y="2075815"/>
            <a:ext cx="1849755" cy="1665605"/>
          </a:xfrm>
          <a:prstGeom prst="rect">
            <a:avLst/>
          </a:prstGeom>
        </p:spPr>
      </p:pic>
      <p:sp>
        <p:nvSpPr>
          <p:cNvPr id="8" name="Rounded Rectangular Callout 7"/>
          <p:cNvSpPr/>
          <p:nvPr/>
        </p:nvSpPr>
        <p:spPr>
          <a:xfrm>
            <a:off x="4731938" y="4402439"/>
            <a:ext cx="2991439" cy="1118505"/>
          </a:xfrm>
          <a:prstGeom prst="wedgeRoundRectCallout">
            <a:avLst>
              <a:gd name="adj1" fmla="val -27187"/>
              <a:gd name="adj2" fmla="val 77805"/>
              <a:gd name="adj3" fmla="val 16667"/>
            </a:avLst>
          </a:prstGeom>
          <a:solidFill>
            <a:schemeClr val="bg1"/>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 don’t like </a:t>
            </a:r>
            <a:r>
              <a:rPr lang="en-US" sz="3200" u="sng" dirty="0">
                <a:solidFill>
                  <a:schemeClr val="tx1"/>
                </a:solidFill>
              </a:rPr>
              <a:t>milk</a:t>
            </a:r>
            <a:r>
              <a:rPr lang="en-US" sz="3200" dirty="0">
                <a:solidFill>
                  <a:schemeClr val="tx1"/>
                </a:solidFill>
              </a:rPr>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8" name="Picture 7"/>
          <p:cNvPicPr>
            <a:picLocks noChangeAspect="1"/>
          </p:cNvPicPr>
          <p:nvPr/>
        </p:nvPicPr>
        <p:blipFill>
          <a:blip r:embed="rId4"/>
          <a:stretch>
            <a:fillRect/>
          </a:stretch>
        </p:blipFill>
        <p:spPr>
          <a:xfrm>
            <a:off x="1818005" y="4181475"/>
            <a:ext cx="775335" cy="1516380"/>
          </a:xfrm>
          <a:prstGeom prst="rect">
            <a:avLst/>
          </a:prstGeom>
        </p:spPr>
      </p:pic>
      <p:pic>
        <p:nvPicPr>
          <p:cNvPr id="10" name="Picture 9"/>
          <p:cNvPicPr>
            <a:picLocks noChangeAspect="1"/>
          </p:cNvPicPr>
          <p:nvPr/>
        </p:nvPicPr>
        <p:blipFill>
          <a:blip r:embed="rId5"/>
          <a:stretch>
            <a:fillRect/>
          </a:stretch>
        </p:blipFill>
        <p:spPr>
          <a:xfrm>
            <a:off x="3481705" y="1878330"/>
            <a:ext cx="1559560" cy="1780540"/>
          </a:xfrm>
          <a:prstGeom prst="rect">
            <a:avLst/>
          </a:prstGeom>
        </p:spPr>
      </p:pic>
      <p:sp>
        <p:nvSpPr>
          <p:cNvPr id="11" name="TextBox 5"/>
          <p:cNvSpPr txBox="1"/>
          <p:nvPr/>
        </p:nvSpPr>
        <p:spPr>
          <a:xfrm>
            <a:off x="1071245" y="3493135"/>
            <a:ext cx="1631315" cy="521970"/>
          </a:xfrm>
          <a:prstGeom prst="rect">
            <a:avLst/>
          </a:prstGeom>
          <a:noFill/>
        </p:spPr>
        <p:txBody>
          <a:bodyPr wrap="square" rtlCol="0">
            <a:spAutoFit/>
          </a:bodyPr>
          <a:lstStyle/>
          <a:p>
            <a:pPr algn="ctr"/>
            <a:r>
              <a:rPr lang="en-US" sz="2800" b="1" dirty="0">
                <a:solidFill>
                  <a:schemeClr val="tx1"/>
                </a:solidFill>
                <a:cs typeface="+mn-lt"/>
              </a:rPr>
              <a:t>bananas</a:t>
            </a:r>
          </a:p>
        </p:txBody>
      </p:sp>
      <p:sp>
        <p:nvSpPr>
          <p:cNvPr id="12" name="TextBox 5"/>
          <p:cNvSpPr txBox="1"/>
          <p:nvPr/>
        </p:nvSpPr>
        <p:spPr>
          <a:xfrm>
            <a:off x="3456305" y="3493135"/>
            <a:ext cx="1631315" cy="521970"/>
          </a:xfrm>
          <a:prstGeom prst="rect">
            <a:avLst/>
          </a:prstGeom>
          <a:noFill/>
        </p:spPr>
        <p:txBody>
          <a:bodyPr wrap="square" rtlCol="0">
            <a:spAutoFit/>
          </a:bodyPr>
          <a:lstStyle/>
          <a:p>
            <a:pPr algn="ctr"/>
            <a:r>
              <a:rPr lang="en-US" sz="2800" b="1" dirty="0">
                <a:solidFill>
                  <a:schemeClr val="tx1"/>
                </a:solidFill>
                <a:cs typeface="+mn-lt"/>
              </a:rPr>
              <a:t>bread</a:t>
            </a:r>
          </a:p>
        </p:txBody>
      </p:sp>
      <p:sp>
        <p:nvSpPr>
          <p:cNvPr id="13" name="TextBox 5"/>
          <p:cNvSpPr txBox="1"/>
          <p:nvPr/>
        </p:nvSpPr>
        <p:spPr>
          <a:xfrm>
            <a:off x="5857240" y="3493135"/>
            <a:ext cx="1631315" cy="521970"/>
          </a:xfrm>
          <a:prstGeom prst="rect">
            <a:avLst/>
          </a:prstGeom>
          <a:noFill/>
        </p:spPr>
        <p:txBody>
          <a:bodyPr wrap="square" rtlCol="0">
            <a:spAutoFit/>
          </a:bodyPr>
          <a:lstStyle/>
          <a:p>
            <a:pPr algn="ctr"/>
            <a:r>
              <a:rPr lang="en-US" sz="2800" b="1" dirty="0">
                <a:solidFill>
                  <a:schemeClr val="tx1"/>
                </a:solidFill>
                <a:cs typeface="+mn-lt"/>
              </a:rPr>
              <a:t>milk</a:t>
            </a:r>
          </a:p>
        </p:txBody>
      </p:sp>
      <p:sp>
        <p:nvSpPr>
          <p:cNvPr id="18" name="TextBox 5"/>
          <p:cNvSpPr txBox="1"/>
          <p:nvPr/>
        </p:nvSpPr>
        <p:spPr>
          <a:xfrm>
            <a:off x="1212850" y="5661660"/>
            <a:ext cx="2228215" cy="521970"/>
          </a:xfrm>
          <a:prstGeom prst="rect">
            <a:avLst/>
          </a:prstGeom>
          <a:noFill/>
        </p:spPr>
        <p:txBody>
          <a:bodyPr wrap="square" rtlCol="0">
            <a:spAutoFit/>
          </a:bodyPr>
          <a:lstStyle/>
          <a:p>
            <a:pPr algn="ctr"/>
            <a:r>
              <a:rPr lang="en-US" sz="2800" b="1" dirty="0">
                <a:solidFill>
                  <a:schemeClr val="tx1"/>
                </a:solidFill>
                <a:cs typeface="+mn-lt"/>
              </a:rPr>
              <a:t>orange juice</a:t>
            </a:r>
          </a:p>
        </p:txBody>
      </p:sp>
      <p:sp>
        <p:nvSpPr>
          <p:cNvPr id="19" name="TextBox 5"/>
          <p:cNvSpPr txBox="1"/>
          <p:nvPr/>
        </p:nvSpPr>
        <p:spPr>
          <a:xfrm>
            <a:off x="3909695" y="5651500"/>
            <a:ext cx="1631315" cy="521970"/>
          </a:xfrm>
          <a:prstGeom prst="rect">
            <a:avLst/>
          </a:prstGeom>
          <a:noFill/>
        </p:spPr>
        <p:txBody>
          <a:bodyPr wrap="square" rtlCol="0">
            <a:spAutoFit/>
          </a:bodyPr>
          <a:lstStyle/>
          <a:p>
            <a:pPr algn="ctr"/>
            <a:r>
              <a:rPr lang="en-US" sz="2800" b="1" dirty="0">
                <a:solidFill>
                  <a:schemeClr val="tx1"/>
                </a:solidFill>
                <a:cs typeface="+mn-lt"/>
              </a:rPr>
              <a:t>rice</a:t>
            </a:r>
          </a:p>
        </p:txBody>
      </p:sp>
      <p:sp>
        <p:nvSpPr>
          <p:cNvPr id="34" name="TextBox 5"/>
          <p:cNvSpPr txBox="1"/>
          <p:nvPr/>
        </p:nvSpPr>
        <p:spPr>
          <a:xfrm>
            <a:off x="6857365" y="5641340"/>
            <a:ext cx="1631315" cy="521970"/>
          </a:xfrm>
          <a:prstGeom prst="rect">
            <a:avLst/>
          </a:prstGeom>
          <a:noFill/>
        </p:spPr>
        <p:txBody>
          <a:bodyPr wrap="square" rtlCol="0">
            <a:spAutoFit/>
          </a:bodyPr>
          <a:lstStyle/>
          <a:p>
            <a:pPr algn="ctr"/>
            <a:r>
              <a:rPr lang="en-US" sz="2800" b="1" dirty="0">
                <a:solidFill>
                  <a:schemeClr val="tx1"/>
                </a:solidFill>
                <a:cs typeface="+mn-lt"/>
              </a:rPr>
              <a:t>chicken</a:t>
            </a:r>
          </a:p>
        </p:txBody>
      </p:sp>
      <p:sp>
        <p:nvSpPr>
          <p:cNvPr id="35" name="TextBox 5"/>
          <p:cNvSpPr txBox="1"/>
          <p:nvPr/>
        </p:nvSpPr>
        <p:spPr>
          <a:xfrm>
            <a:off x="7956550" y="3493135"/>
            <a:ext cx="1631315" cy="521970"/>
          </a:xfrm>
          <a:prstGeom prst="rect">
            <a:avLst/>
          </a:prstGeom>
          <a:noFill/>
        </p:spPr>
        <p:txBody>
          <a:bodyPr wrap="square" rtlCol="0">
            <a:spAutoFit/>
          </a:bodyPr>
          <a:lstStyle/>
          <a:p>
            <a:pPr algn="ctr"/>
            <a:r>
              <a:rPr lang="en-US" sz="2800" b="1" dirty="0">
                <a:solidFill>
                  <a:schemeClr val="tx1"/>
                </a:solidFill>
                <a:cs typeface="+mn-lt"/>
              </a:rPr>
              <a:t>cookies</a:t>
            </a:r>
          </a:p>
        </p:txBody>
      </p:sp>
      <p:sp>
        <p:nvSpPr>
          <p:cNvPr id="36" name="TextBox 5"/>
          <p:cNvSpPr txBox="1"/>
          <p:nvPr/>
        </p:nvSpPr>
        <p:spPr>
          <a:xfrm>
            <a:off x="9403080" y="5641340"/>
            <a:ext cx="1631315" cy="521970"/>
          </a:xfrm>
          <a:prstGeom prst="rect">
            <a:avLst/>
          </a:prstGeom>
          <a:noFill/>
        </p:spPr>
        <p:txBody>
          <a:bodyPr wrap="square" rtlCol="0">
            <a:spAutoFit/>
          </a:bodyPr>
          <a:lstStyle/>
          <a:p>
            <a:pPr algn="ctr"/>
            <a:r>
              <a:rPr lang="en-US" sz="2800" b="1" dirty="0">
                <a:solidFill>
                  <a:schemeClr val="tx1"/>
                </a:solidFill>
                <a:cs typeface="+mn-lt"/>
              </a:rPr>
              <a:t>noodles</a:t>
            </a:r>
          </a:p>
        </p:txBody>
      </p:sp>
      <p:sp>
        <p:nvSpPr>
          <p:cNvPr id="46" name="TextBox 5"/>
          <p:cNvSpPr txBox="1"/>
          <p:nvPr/>
        </p:nvSpPr>
        <p:spPr>
          <a:xfrm>
            <a:off x="10171430" y="3491865"/>
            <a:ext cx="1631315" cy="521970"/>
          </a:xfrm>
          <a:prstGeom prst="rect">
            <a:avLst/>
          </a:prstGeom>
          <a:noFill/>
        </p:spPr>
        <p:txBody>
          <a:bodyPr wrap="square" rtlCol="0">
            <a:spAutoFit/>
          </a:bodyPr>
          <a:lstStyle/>
          <a:p>
            <a:pPr algn="ctr"/>
            <a:r>
              <a:rPr lang="en-US" sz="2800" b="1" dirty="0">
                <a:solidFill>
                  <a:schemeClr val="tx1"/>
                </a:solidFill>
                <a:cs typeface="+mn-lt"/>
              </a:rPr>
              <a:t>water</a:t>
            </a:r>
          </a:p>
        </p:txBody>
      </p:sp>
      <p:pic>
        <p:nvPicPr>
          <p:cNvPr id="37" name="Picture 36"/>
          <p:cNvPicPr>
            <a:picLocks noChangeAspect="1"/>
          </p:cNvPicPr>
          <p:nvPr/>
        </p:nvPicPr>
        <p:blipFill>
          <a:blip r:embed="rId6"/>
          <a:stretch>
            <a:fillRect/>
          </a:stretch>
        </p:blipFill>
        <p:spPr>
          <a:xfrm>
            <a:off x="973455" y="2025015"/>
            <a:ext cx="1852295" cy="1431290"/>
          </a:xfrm>
          <a:prstGeom prst="rect">
            <a:avLst/>
          </a:prstGeom>
        </p:spPr>
      </p:pic>
      <p:pic>
        <p:nvPicPr>
          <p:cNvPr id="38" name="Picture 37"/>
          <p:cNvPicPr>
            <a:picLocks noChangeAspect="1"/>
          </p:cNvPicPr>
          <p:nvPr/>
        </p:nvPicPr>
        <p:blipFill>
          <a:blip r:embed="rId7"/>
          <a:stretch>
            <a:fillRect/>
          </a:stretch>
        </p:blipFill>
        <p:spPr>
          <a:xfrm>
            <a:off x="5851525" y="1918970"/>
            <a:ext cx="1517015" cy="1471295"/>
          </a:xfrm>
          <a:prstGeom prst="rect">
            <a:avLst/>
          </a:prstGeom>
        </p:spPr>
      </p:pic>
      <p:pic>
        <p:nvPicPr>
          <p:cNvPr id="41" name="Picture 40"/>
          <p:cNvPicPr>
            <a:picLocks noChangeAspect="1"/>
          </p:cNvPicPr>
          <p:nvPr/>
        </p:nvPicPr>
        <p:blipFill>
          <a:blip r:embed="rId8"/>
          <a:stretch>
            <a:fillRect/>
          </a:stretch>
        </p:blipFill>
        <p:spPr>
          <a:xfrm>
            <a:off x="8028305" y="1894840"/>
            <a:ext cx="1525905" cy="1525905"/>
          </a:xfrm>
          <a:prstGeom prst="rect">
            <a:avLst/>
          </a:prstGeom>
        </p:spPr>
      </p:pic>
      <p:pic>
        <p:nvPicPr>
          <p:cNvPr id="44" name="Picture 43"/>
          <p:cNvPicPr>
            <a:picLocks noChangeAspect="1"/>
          </p:cNvPicPr>
          <p:nvPr/>
        </p:nvPicPr>
        <p:blipFill>
          <a:blip r:embed="rId9"/>
          <a:stretch>
            <a:fillRect/>
          </a:stretch>
        </p:blipFill>
        <p:spPr>
          <a:xfrm>
            <a:off x="10489565" y="1832610"/>
            <a:ext cx="864235" cy="1493520"/>
          </a:xfrm>
          <a:prstGeom prst="rect">
            <a:avLst/>
          </a:prstGeom>
        </p:spPr>
      </p:pic>
      <p:pic>
        <p:nvPicPr>
          <p:cNvPr id="45" name="Picture 44"/>
          <p:cNvPicPr>
            <a:picLocks noChangeAspect="1"/>
          </p:cNvPicPr>
          <p:nvPr/>
        </p:nvPicPr>
        <p:blipFill>
          <a:blip r:embed="rId10"/>
          <a:stretch>
            <a:fillRect/>
          </a:stretch>
        </p:blipFill>
        <p:spPr>
          <a:xfrm>
            <a:off x="4011930" y="4464050"/>
            <a:ext cx="1377950" cy="1108710"/>
          </a:xfrm>
          <a:prstGeom prst="rect">
            <a:avLst/>
          </a:prstGeom>
        </p:spPr>
      </p:pic>
      <p:pic>
        <p:nvPicPr>
          <p:cNvPr id="47" name="Picture 46"/>
          <p:cNvPicPr>
            <a:picLocks noChangeAspect="1"/>
          </p:cNvPicPr>
          <p:nvPr/>
        </p:nvPicPr>
        <p:blipFill>
          <a:blip r:embed="rId11"/>
          <a:stretch>
            <a:fillRect/>
          </a:stretch>
        </p:blipFill>
        <p:spPr>
          <a:xfrm>
            <a:off x="6951345" y="4163695"/>
            <a:ext cx="1395730" cy="1406525"/>
          </a:xfrm>
          <a:prstGeom prst="rect">
            <a:avLst/>
          </a:prstGeom>
        </p:spPr>
      </p:pic>
      <p:pic>
        <p:nvPicPr>
          <p:cNvPr id="48" name="Picture 47"/>
          <p:cNvPicPr>
            <a:picLocks noChangeAspect="1"/>
          </p:cNvPicPr>
          <p:nvPr/>
        </p:nvPicPr>
        <p:blipFill>
          <a:blip r:embed="rId12"/>
          <a:stretch>
            <a:fillRect/>
          </a:stretch>
        </p:blipFill>
        <p:spPr>
          <a:xfrm>
            <a:off x="9521825" y="4361180"/>
            <a:ext cx="1338580" cy="1224280"/>
          </a:xfrm>
          <a:prstGeom prst="rect">
            <a:avLst/>
          </a:prstGeom>
        </p:spPr>
      </p:pic>
      <p:sp>
        <p:nvSpPr>
          <p:cNvPr id="2" name="TextBox 1"/>
          <p:cNvSpPr txBox="1"/>
          <p:nvPr/>
        </p:nvSpPr>
        <p:spPr>
          <a:xfrm>
            <a:off x="2939415" y="448945"/>
            <a:ext cx="6313170" cy="706755"/>
          </a:xfrm>
          <a:prstGeom prst="rect">
            <a:avLst/>
          </a:prstGeom>
          <a:noFill/>
        </p:spPr>
        <p:txBody>
          <a:bodyPr wrap="square" rtlCol="0">
            <a:spAutoFit/>
          </a:bodyPr>
          <a:lstStyle/>
          <a:p>
            <a:pPr algn="ctr"/>
            <a:r>
              <a:rPr lang="en-US" sz="4000" b="1" dirty="0">
                <a:solidFill>
                  <a:srgbClr val="0070C0"/>
                </a:solidFill>
                <a:latin typeface="Calibri" panose="020F0502020204030204" charset="0"/>
                <a:cs typeface="Calibri" panose="020F0502020204030204" charset="0"/>
              </a:rPr>
              <a:t>Do you like this?</a:t>
            </a:r>
          </a:p>
        </p:txBody>
      </p:sp>
      <p:sp>
        <p:nvSpPr>
          <p:cNvPr id="14" name="Rounded Rectangular Callout 13"/>
          <p:cNvSpPr/>
          <p:nvPr/>
        </p:nvSpPr>
        <p:spPr>
          <a:xfrm>
            <a:off x="1454785" y="1034415"/>
            <a:ext cx="2802255" cy="72263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solidFill>
                  <a:schemeClr val="accent1">
                    <a:lumMod val="50000"/>
                  </a:schemeClr>
                </a:solidFill>
              </a:rPr>
              <a:t>Yes, I do.</a:t>
            </a:r>
          </a:p>
        </p:txBody>
      </p:sp>
      <p:sp>
        <p:nvSpPr>
          <p:cNvPr id="15" name="Rounded Rectangular Callout 14"/>
          <p:cNvSpPr/>
          <p:nvPr/>
        </p:nvSpPr>
        <p:spPr>
          <a:xfrm>
            <a:off x="7913370" y="1034415"/>
            <a:ext cx="2802890" cy="749935"/>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No, I don’t.</a:t>
            </a:r>
          </a:p>
        </p:txBody>
      </p:sp>
    </p:spTree>
  </p:cSld>
  <p:clrMapOvr>
    <a:masterClrMapping/>
  </p:clrMapOvr>
  <p:transition spd="slow">
    <p:wipe dir="r"/>
  </p:transition>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3" name="Picture 2" descr="C:\Users\ASUS\Desktop\160922\Lớp 2\Unit 2\Pic2\3.4.png3.4"/>
          <p:cNvPicPr>
            <a:picLocks noChangeAspect="1"/>
          </p:cNvPicPr>
          <p:nvPr/>
        </p:nvPicPr>
        <p:blipFill>
          <a:blip r:embed="rId4"/>
          <a:srcRect/>
          <a:stretch>
            <a:fillRect/>
          </a:stretch>
        </p:blipFill>
        <p:spPr>
          <a:xfrm>
            <a:off x="390525" y="527685"/>
            <a:ext cx="3587750" cy="999490"/>
          </a:xfrm>
          <a:prstGeom prst="rect">
            <a:avLst/>
          </a:prstGeom>
        </p:spPr>
      </p:pic>
      <p:pic>
        <p:nvPicPr>
          <p:cNvPr id="4" name="Picture 3" descr="C:\Users\ASUS\Desktop\160922\Lớp 2\Unit 2\Pic2\3.6.png3.6"/>
          <p:cNvPicPr>
            <a:picLocks noChangeAspect="1"/>
          </p:cNvPicPr>
          <p:nvPr/>
        </p:nvPicPr>
        <p:blipFill>
          <a:blip r:embed="rId5"/>
          <a:srcRect/>
          <a:stretch>
            <a:fillRect/>
          </a:stretch>
        </p:blipFill>
        <p:spPr>
          <a:xfrm>
            <a:off x="2134235" y="1605280"/>
            <a:ext cx="8043545" cy="3788410"/>
          </a:xfrm>
          <a:prstGeom prst="rect">
            <a:avLst/>
          </a:prstGeom>
        </p:spPr>
      </p:pic>
      <p:grpSp>
        <p:nvGrpSpPr>
          <p:cNvPr id="2" name="Group 1"/>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3" name="Picture 2" descr="C:\Users\ASUS\Desktop\160922\Lớp 2\Unit 2\Pic2\3.4.png3.4"/>
          <p:cNvPicPr>
            <a:picLocks noChangeAspect="1"/>
          </p:cNvPicPr>
          <p:nvPr/>
        </p:nvPicPr>
        <p:blipFill>
          <a:blip r:embed="rId4"/>
          <a:srcRect/>
          <a:stretch>
            <a:fillRect/>
          </a:stretch>
        </p:blipFill>
        <p:spPr>
          <a:xfrm>
            <a:off x="390525" y="527685"/>
            <a:ext cx="3587750" cy="999490"/>
          </a:xfrm>
          <a:prstGeom prst="rect">
            <a:avLst/>
          </a:prstGeom>
        </p:spPr>
      </p:pic>
      <p:pic>
        <p:nvPicPr>
          <p:cNvPr id="4" name="Picture 3" descr="C:\Users\ASUS\Desktop\160922\Lớp 2\Unit 2\Pic2\3.5.png3.5"/>
          <p:cNvPicPr>
            <a:picLocks noChangeAspect="1"/>
          </p:cNvPicPr>
          <p:nvPr/>
        </p:nvPicPr>
        <p:blipFill>
          <a:blip r:embed="rId5"/>
          <a:srcRect/>
          <a:stretch>
            <a:fillRect/>
          </a:stretch>
        </p:blipFill>
        <p:spPr>
          <a:xfrm>
            <a:off x="1129030" y="1840865"/>
            <a:ext cx="9933940" cy="3937635"/>
          </a:xfrm>
          <a:prstGeom prst="rect">
            <a:avLst/>
          </a:prstGeom>
        </p:spPr>
      </p:pic>
      <p:grpSp>
        <p:nvGrpSpPr>
          <p:cNvPr id="2" name="Group 1"/>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0" name="Rounded Rectangular Callout 9"/>
          <p:cNvSpPr/>
          <p:nvPr/>
        </p:nvSpPr>
        <p:spPr>
          <a:xfrm>
            <a:off x="3118485" y="1666240"/>
            <a:ext cx="2959100" cy="795655"/>
          </a:xfrm>
          <a:prstGeom prst="wedgeRoundRectCallout">
            <a:avLst>
              <a:gd name="adj1" fmla="val -27187"/>
              <a:gd name="adj2" fmla="val 77805"/>
              <a:gd name="adj3" fmla="val 16667"/>
            </a:avLst>
          </a:prstGeom>
          <a:solidFill>
            <a:schemeClr val="bg1"/>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 like ______.</a:t>
            </a:r>
          </a:p>
        </p:txBody>
      </p:sp>
      <p:sp>
        <p:nvSpPr>
          <p:cNvPr id="11" name="Rounded Rectangular Callout 10"/>
          <p:cNvSpPr/>
          <p:nvPr/>
        </p:nvSpPr>
        <p:spPr>
          <a:xfrm>
            <a:off x="7571740" y="1666240"/>
            <a:ext cx="3627120" cy="795655"/>
          </a:xfrm>
          <a:prstGeom prst="wedgeRoundRectCallout">
            <a:avLst>
              <a:gd name="adj1" fmla="val -27187"/>
              <a:gd name="adj2" fmla="val 77805"/>
              <a:gd name="adj3" fmla="val 16667"/>
            </a:avLst>
          </a:prstGeom>
          <a:solidFill>
            <a:schemeClr val="bg1"/>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 don’t like ______.</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bldLvl="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6" name="Rounded Rectangular Callout 5"/>
          <p:cNvSpPr/>
          <p:nvPr/>
        </p:nvSpPr>
        <p:spPr>
          <a:xfrm>
            <a:off x="4245610" y="2054860"/>
            <a:ext cx="4184650" cy="91249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I like _______.</a:t>
            </a:r>
          </a:p>
        </p:txBody>
      </p:sp>
      <p:sp>
        <p:nvSpPr>
          <p:cNvPr id="21" name="TextBox 5"/>
          <p:cNvSpPr txBox="1"/>
          <p:nvPr/>
        </p:nvSpPr>
        <p:spPr>
          <a:xfrm>
            <a:off x="3160395" y="758190"/>
            <a:ext cx="5871210" cy="768350"/>
          </a:xfrm>
          <a:prstGeom prst="rect">
            <a:avLst/>
          </a:prstGeom>
          <a:noFill/>
        </p:spPr>
        <p:txBody>
          <a:bodyPr wrap="square" rtlCol="0">
            <a:spAutoFit/>
          </a:bodyPr>
          <a:lstStyle/>
          <a:p>
            <a:pPr algn="ctr"/>
            <a:r>
              <a:rPr lang="en-US" sz="4400" b="1" dirty="0">
                <a:solidFill>
                  <a:srgbClr val="0070C0"/>
                </a:solidFill>
                <a:cs typeface="+mn-lt"/>
              </a:rPr>
              <a:t>What do you like?</a:t>
            </a:r>
          </a:p>
        </p:txBody>
      </p:sp>
      <p:pic>
        <p:nvPicPr>
          <p:cNvPr id="34" name="Picture 33" descr="2.2"/>
          <p:cNvPicPr>
            <a:picLocks noChangeAspect="1"/>
          </p:cNvPicPr>
          <p:nvPr/>
        </p:nvPicPr>
        <p:blipFill>
          <a:blip r:embed="rId4"/>
          <a:srcRect l="52317" t="34831" r="26810" b="32845"/>
          <a:stretch>
            <a:fillRect/>
          </a:stretch>
        </p:blipFill>
        <p:spPr>
          <a:xfrm>
            <a:off x="1641475" y="3128645"/>
            <a:ext cx="2725420" cy="2914650"/>
          </a:xfrm>
          <a:prstGeom prst="rect">
            <a:avLst/>
          </a:prstGeom>
        </p:spPr>
      </p:pic>
      <p:pic>
        <p:nvPicPr>
          <p:cNvPr id="103" name="Picture 102"/>
          <p:cNvPicPr/>
          <p:nvPr/>
        </p:nvPicPr>
        <p:blipFill>
          <a:blip r:embed="rId5"/>
          <a:stretch>
            <a:fillRect/>
          </a:stretch>
        </p:blipFill>
        <p:spPr>
          <a:xfrm>
            <a:off x="8274050" y="3391535"/>
            <a:ext cx="1922145" cy="2388870"/>
          </a:xfrm>
          <a:prstGeom prst="rect">
            <a:avLst/>
          </a:prstGeom>
          <a:noFill/>
          <a:ln w="9525">
            <a:noFill/>
          </a:ln>
        </p:spPr>
      </p:pic>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6" name="Rounded Rectangular Callout 5"/>
          <p:cNvSpPr/>
          <p:nvPr/>
        </p:nvSpPr>
        <p:spPr>
          <a:xfrm>
            <a:off x="4245610" y="2054860"/>
            <a:ext cx="4184650" cy="91249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I like _______.</a:t>
            </a:r>
          </a:p>
        </p:txBody>
      </p:sp>
      <p:sp>
        <p:nvSpPr>
          <p:cNvPr id="21" name="TextBox 5"/>
          <p:cNvSpPr txBox="1"/>
          <p:nvPr/>
        </p:nvSpPr>
        <p:spPr>
          <a:xfrm>
            <a:off x="3160395" y="758190"/>
            <a:ext cx="5871210" cy="768350"/>
          </a:xfrm>
          <a:prstGeom prst="rect">
            <a:avLst/>
          </a:prstGeom>
          <a:noFill/>
        </p:spPr>
        <p:txBody>
          <a:bodyPr wrap="square" rtlCol="0">
            <a:spAutoFit/>
          </a:bodyPr>
          <a:lstStyle/>
          <a:p>
            <a:pPr algn="ctr"/>
            <a:r>
              <a:rPr lang="en-US" sz="4400" b="1" dirty="0">
                <a:solidFill>
                  <a:srgbClr val="0070C0"/>
                </a:solidFill>
                <a:cs typeface="+mn-lt"/>
              </a:rPr>
              <a:t>What do you like?</a:t>
            </a:r>
          </a:p>
        </p:txBody>
      </p:sp>
      <p:pic>
        <p:nvPicPr>
          <p:cNvPr id="2" name="Picture 1" descr="2.2"/>
          <p:cNvPicPr>
            <a:picLocks noChangeAspect="1"/>
          </p:cNvPicPr>
          <p:nvPr/>
        </p:nvPicPr>
        <p:blipFill>
          <a:blip r:embed="rId4"/>
          <a:srcRect l="52317" t="34831" r="26810" b="32845"/>
          <a:stretch>
            <a:fillRect/>
          </a:stretch>
        </p:blipFill>
        <p:spPr>
          <a:xfrm>
            <a:off x="8158480" y="3128645"/>
            <a:ext cx="2725420" cy="2914650"/>
          </a:xfrm>
          <a:prstGeom prst="rect">
            <a:avLst/>
          </a:prstGeom>
        </p:spPr>
      </p:pic>
      <p:pic>
        <p:nvPicPr>
          <p:cNvPr id="36" name="Picture 35" descr="2.2"/>
          <p:cNvPicPr>
            <a:picLocks noChangeAspect="1"/>
          </p:cNvPicPr>
          <p:nvPr/>
        </p:nvPicPr>
        <p:blipFill>
          <a:blip r:embed="rId4"/>
          <a:srcRect l="53385" t="68861" r="29727" b="-1185"/>
          <a:stretch>
            <a:fillRect/>
          </a:stretch>
        </p:blipFill>
        <p:spPr>
          <a:xfrm>
            <a:off x="1819910" y="3184525"/>
            <a:ext cx="2120265" cy="2802890"/>
          </a:xfrm>
          <a:prstGeom prst="rect">
            <a:avLst/>
          </a:prstGeom>
        </p:spPr>
      </p:pic>
      <p:grpSp>
        <p:nvGrpSpPr>
          <p:cNvPr id="3" name="Group 2"/>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6" name="Rounded Rectangular Callout 5"/>
          <p:cNvSpPr/>
          <p:nvPr/>
        </p:nvSpPr>
        <p:spPr>
          <a:xfrm>
            <a:off x="4245610" y="2054860"/>
            <a:ext cx="4184650" cy="91249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I like _______.</a:t>
            </a:r>
          </a:p>
        </p:txBody>
      </p:sp>
      <p:sp>
        <p:nvSpPr>
          <p:cNvPr id="21" name="TextBox 5"/>
          <p:cNvSpPr txBox="1"/>
          <p:nvPr/>
        </p:nvSpPr>
        <p:spPr>
          <a:xfrm>
            <a:off x="3160395" y="758190"/>
            <a:ext cx="5871210" cy="768350"/>
          </a:xfrm>
          <a:prstGeom prst="rect">
            <a:avLst/>
          </a:prstGeom>
          <a:noFill/>
        </p:spPr>
        <p:txBody>
          <a:bodyPr wrap="square" rtlCol="0">
            <a:spAutoFit/>
          </a:bodyPr>
          <a:lstStyle/>
          <a:p>
            <a:pPr algn="ctr"/>
            <a:r>
              <a:rPr lang="en-US" sz="4400" b="1" dirty="0">
                <a:solidFill>
                  <a:srgbClr val="0070C0"/>
                </a:solidFill>
                <a:cs typeface="+mn-lt"/>
              </a:rPr>
              <a:t>What do you like?</a:t>
            </a:r>
          </a:p>
        </p:txBody>
      </p:sp>
      <p:pic>
        <p:nvPicPr>
          <p:cNvPr id="107" name="Picture 106"/>
          <p:cNvPicPr/>
          <p:nvPr/>
        </p:nvPicPr>
        <p:blipFill>
          <a:blip r:embed="rId4"/>
          <a:srcRect l="21890" t="12848" r="20831" b="13859"/>
          <a:stretch>
            <a:fillRect/>
          </a:stretch>
        </p:blipFill>
        <p:spPr>
          <a:xfrm>
            <a:off x="1862455" y="2853690"/>
            <a:ext cx="2012315" cy="2983865"/>
          </a:xfrm>
          <a:prstGeom prst="rect">
            <a:avLst/>
          </a:prstGeom>
          <a:noFill/>
          <a:ln w="9525">
            <a:noFill/>
          </a:ln>
        </p:spPr>
      </p:pic>
      <p:pic>
        <p:nvPicPr>
          <p:cNvPr id="20" name="Picture 19" descr="3.4"/>
          <p:cNvPicPr>
            <a:picLocks noChangeAspect="1"/>
          </p:cNvPicPr>
          <p:nvPr/>
        </p:nvPicPr>
        <p:blipFill>
          <a:blip r:embed="rId5"/>
          <a:srcRect l="29248" t="49700" r="48410" b="3318"/>
          <a:stretch>
            <a:fillRect/>
          </a:stretch>
        </p:blipFill>
        <p:spPr>
          <a:xfrm>
            <a:off x="8049260" y="2967355"/>
            <a:ext cx="2571115" cy="2954020"/>
          </a:xfrm>
          <a:prstGeom prst="rect">
            <a:avLst/>
          </a:prstGeom>
        </p:spPr>
      </p:pic>
      <p:grpSp>
        <p:nvGrpSpPr>
          <p:cNvPr id="10" name="Group 9"/>
          <p:cNvGrpSpPr/>
          <p:nvPr/>
        </p:nvGrpSpPr>
        <p:grpSpPr>
          <a:xfrm>
            <a:off x="0" y="-12427"/>
            <a:ext cx="12192000" cy="461665"/>
            <a:chOff x="0" y="-13062"/>
            <a:chExt cx="12192000" cy="461665"/>
          </a:xfrm>
          <a:solidFill>
            <a:srgbClr val="6DCFF6"/>
          </a:solidFill>
        </p:grpSpPr>
        <p:sp>
          <p:nvSpPr>
            <p:cNvPr id="11"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3"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6" name="Rounded Rectangular Callout 5"/>
          <p:cNvSpPr/>
          <p:nvPr/>
        </p:nvSpPr>
        <p:spPr>
          <a:xfrm>
            <a:off x="4245610" y="2054860"/>
            <a:ext cx="4184650" cy="91249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I like _______.</a:t>
            </a:r>
          </a:p>
        </p:txBody>
      </p:sp>
      <p:sp>
        <p:nvSpPr>
          <p:cNvPr id="21" name="TextBox 5"/>
          <p:cNvSpPr txBox="1"/>
          <p:nvPr/>
        </p:nvSpPr>
        <p:spPr>
          <a:xfrm>
            <a:off x="3160395" y="758190"/>
            <a:ext cx="5871210" cy="768350"/>
          </a:xfrm>
          <a:prstGeom prst="rect">
            <a:avLst/>
          </a:prstGeom>
          <a:noFill/>
        </p:spPr>
        <p:txBody>
          <a:bodyPr wrap="square" rtlCol="0">
            <a:spAutoFit/>
          </a:bodyPr>
          <a:lstStyle/>
          <a:p>
            <a:pPr algn="ctr"/>
            <a:r>
              <a:rPr lang="en-US" sz="4400" b="1" dirty="0">
                <a:solidFill>
                  <a:srgbClr val="0070C0"/>
                </a:solidFill>
                <a:cs typeface="+mn-lt"/>
              </a:rPr>
              <a:t>What do you like?</a:t>
            </a:r>
          </a:p>
        </p:txBody>
      </p:sp>
      <p:pic>
        <p:nvPicPr>
          <p:cNvPr id="19" name="Picture 18" descr="3.4"/>
          <p:cNvPicPr>
            <a:picLocks noChangeAspect="1"/>
          </p:cNvPicPr>
          <p:nvPr/>
        </p:nvPicPr>
        <p:blipFill>
          <a:blip r:embed="rId4"/>
          <a:srcRect l="56126" t="48666" r="22063" b="4352"/>
          <a:stretch>
            <a:fillRect/>
          </a:stretch>
        </p:blipFill>
        <p:spPr>
          <a:xfrm>
            <a:off x="1932940" y="3120390"/>
            <a:ext cx="2312670" cy="2722245"/>
          </a:xfrm>
          <a:prstGeom prst="rect">
            <a:avLst/>
          </a:prstGeom>
        </p:spPr>
      </p:pic>
      <p:pic>
        <p:nvPicPr>
          <p:cNvPr id="2" name="Picture 1" descr="3.4"/>
          <p:cNvPicPr>
            <a:picLocks noChangeAspect="1"/>
          </p:cNvPicPr>
          <p:nvPr/>
        </p:nvPicPr>
        <p:blipFill>
          <a:blip r:embed="rId4"/>
          <a:srcRect l="869" t="57663" r="71476" b="7040"/>
          <a:stretch>
            <a:fillRect/>
          </a:stretch>
        </p:blipFill>
        <p:spPr>
          <a:xfrm>
            <a:off x="7661910" y="3599180"/>
            <a:ext cx="2933700" cy="2045335"/>
          </a:xfrm>
          <a:prstGeom prst="rect">
            <a:avLst/>
          </a:prstGeom>
        </p:spPr>
      </p:pic>
      <p:grpSp>
        <p:nvGrpSpPr>
          <p:cNvPr id="3" name="Group 2"/>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6" name="Rounded Rectangular Callout 5"/>
          <p:cNvSpPr/>
          <p:nvPr/>
        </p:nvSpPr>
        <p:spPr>
          <a:xfrm>
            <a:off x="4245610" y="2054860"/>
            <a:ext cx="4184650" cy="91249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I like _______.</a:t>
            </a:r>
          </a:p>
        </p:txBody>
      </p:sp>
      <p:sp>
        <p:nvSpPr>
          <p:cNvPr id="21" name="TextBox 5"/>
          <p:cNvSpPr txBox="1"/>
          <p:nvPr/>
        </p:nvSpPr>
        <p:spPr>
          <a:xfrm>
            <a:off x="3160395" y="758190"/>
            <a:ext cx="5871210" cy="768350"/>
          </a:xfrm>
          <a:prstGeom prst="rect">
            <a:avLst/>
          </a:prstGeom>
          <a:noFill/>
        </p:spPr>
        <p:txBody>
          <a:bodyPr wrap="square" rtlCol="0">
            <a:spAutoFit/>
          </a:bodyPr>
          <a:lstStyle/>
          <a:p>
            <a:pPr algn="ctr"/>
            <a:r>
              <a:rPr lang="en-US" sz="4400" b="1" dirty="0">
                <a:solidFill>
                  <a:srgbClr val="0070C0"/>
                </a:solidFill>
                <a:cs typeface="+mn-lt"/>
              </a:rPr>
              <a:t>What do you like?</a:t>
            </a:r>
          </a:p>
        </p:txBody>
      </p:sp>
      <p:pic>
        <p:nvPicPr>
          <p:cNvPr id="109" name="Picture 108"/>
          <p:cNvPicPr/>
          <p:nvPr/>
        </p:nvPicPr>
        <p:blipFill>
          <a:blip r:embed="rId4"/>
          <a:stretch>
            <a:fillRect/>
          </a:stretch>
        </p:blipFill>
        <p:spPr>
          <a:xfrm>
            <a:off x="1682115" y="3495675"/>
            <a:ext cx="2918460" cy="2252345"/>
          </a:xfrm>
          <a:prstGeom prst="rect">
            <a:avLst/>
          </a:prstGeom>
          <a:noFill/>
          <a:ln w="9525">
            <a:noFill/>
          </a:ln>
        </p:spPr>
      </p:pic>
      <p:pic>
        <p:nvPicPr>
          <p:cNvPr id="100" name="Picture 99"/>
          <p:cNvPicPr/>
          <p:nvPr/>
        </p:nvPicPr>
        <p:blipFill>
          <a:blip r:embed="rId5"/>
          <a:srcRect l="27427" r="25526"/>
          <a:stretch>
            <a:fillRect/>
          </a:stretch>
        </p:blipFill>
        <p:spPr>
          <a:xfrm>
            <a:off x="8430260" y="2887980"/>
            <a:ext cx="1962150" cy="3185160"/>
          </a:xfrm>
          <a:prstGeom prst="rect">
            <a:avLst/>
          </a:prstGeom>
          <a:noFill/>
          <a:ln w="9525">
            <a:noFill/>
          </a:ln>
        </p:spPr>
      </p:pic>
      <p:grpSp>
        <p:nvGrpSpPr>
          <p:cNvPr id="3" name="Group 2"/>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6" name="Rounded Rectangular Callout 5"/>
          <p:cNvSpPr/>
          <p:nvPr/>
        </p:nvSpPr>
        <p:spPr>
          <a:xfrm>
            <a:off x="4245610" y="2054860"/>
            <a:ext cx="4184650" cy="91249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I like _______.</a:t>
            </a:r>
          </a:p>
        </p:txBody>
      </p:sp>
      <p:sp>
        <p:nvSpPr>
          <p:cNvPr id="21" name="TextBox 5"/>
          <p:cNvSpPr txBox="1"/>
          <p:nvPr/>
        </p:nvSpPr>
        <p:spPr>
          <a:xfrm>
            <a:off x="3160395" y="758190"/>
            <a:ext cx="5871210" cy="768350"/>
          </a:xfrm>
          <a:prstGeom prst="rect">
            <a:avLst/>
          </a:prstGeom>
          <a:noFill/>
        </p:spPr>
        <p:txBody>
          <a:bodyPr wrap="square" rtlCol="0">
            <a:spAutoFit/>
          </a:bodyPr>
          <a:lstStyle/>
          <a:p>
            <a:pPr algn="ctr"/>
            <a:r>
              <a:rPr lang="en-US" sz="4400" b="1" dirty="0">
                <a:solidFill>
                  <a:srgbClr val="0070C0"/>
                </a:solidFill>
                <a:cs typeface="+mn-lt"/>
              </a:rPr>
              <a:t>What do you like?</a:t>
            </a:r>
          </a:p>
        </p:txBody>
      </p:sp>
      <p:pic>
        <p:nvPicPr>
          <p:cNvPr id="100" name="Picture 99"/>
          <p:cNvPicPr/>
          <p:nvPr/>
        </p:nvPicPr>
        <p:blipFill>
          <a:blip r:embed="rId4"/>
          <a:srcRect l="27427" r="25526"/>
          <a:stretch>
            <a:fillRect/>
          </a:stretch>
        </p:blipFill>
        <p:spPr>
          <a:xfrm>
            <a:off x="8430260" y="2887980"/>
            <a:ext cx="1962150" cy="3185160"/>
          </a:xfrm>
          <a:prstGeom prst="rect">
            <a:avLst/>
          </a:prstGeom>
          <a:noFill/>
          <a:ln w="9525">
            <a:noFill/>
          </a:ln>
        </p:spPr>
      </p:pic>
      <p:pic>
        <p:nvPicPr>
          <p:cNvPr id="108" name="Picture 107"/>
          <p:cNvPicPr/>
          <p:nvPr/>
        </p:nvPicPr>
        <p:blipFill>
          <a:blip r:embed="rId5"/>
          <a:srcRect l="20491" t="8806" r="21704" b="4102"/>
          <a:stretch>
            <a:fillRect/>
          </a:stretch>
        </p:blipFill>
        <p:spPr>
          <a:xfrm>
            <a:off x="1907540" y="3197860"/>
            <a:ext cx="2338070" cy="2788285"/>
          </a:xfrm>
          <a:prstGeom prst="rect">
            <a:avLst/>
          </a:prstGeom>
          <a:noFill/>
          <a:ln w="9525">
            <a:noFill/>
          </a:ln>
        </p:spPr>
      </p:pic>
      <p:grpSp>
        <p:nvGrpSpPr>
          <p:cNvPr id="2" name="Group 1"/>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6" name="Rounded Rectangular Callout 5"/>
          <p:cNvSpPr/>
          <p:nvPr/>
        </p:nvSpPr>
        <p:spPr>
          <a:xfrm>
            <a:off x="4245610" y="2054860"/>
            <a:ext cx="4184650" cy="91249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I like _______.</a:t>
            </a:r>
          </a:p>
        </p:txBody>
      </p:sp>
      <p:sp>
        <p:nvSpPr>
          <p:cNvPr id="21" name="TextBox 5"/>
          <p:cNvSpPr txBox="1"/>
          <p:nvPr/>
        </p:nvSpPr>
        <p:spPr>
          <a:xfrm>
            <a:off x="3160395" y="758190"/>
            <a:ext cx="5871210" cy="768350"/>
          </a:xfrm>
          <a:prstGeom prst="rect">
            <a:avLst/>
          </a:prstGeom>
          <a:noFill/>
        </p:spPr>
        <p:txBody>
          <a:bodyPr wrap="square" rtlCol="0">
            <a:spAutoFit/>
          </a:bodyPr>
          <a:lstStyle/>
          <a:p>
            <a:pPr algn="ctr"/>
            <a:r>
              <a:rPr lang="en-US" sz="4400" b="1" dirty="0">
                <a:solidFill>
                  <a:srgbClr val="0070C0"/>
                </a:solidFill>
                <a:cs typeface="+mn-lt"/>
              </a:rPr>
              <a:t>What do you like?</a:t>
            </a:r>
          </a:p>
        </p:txBody>
      </p:sp>
      <p:pic>
        <p:nvPicPr>
          <p:cNvPr id="37" name="Picture 36"/>
          <p:cNvPicPr>
            <a:picLocks noChangeAspect="1"/>
          </p:cNvPicPr>
          <p:nvPr/>
        </p:nvPicPr>
        <p:blipFill>
          <a:blip r:embed="rId4"/>
          <a:stretch>
            <a:fillRect/>
          </a:stretch>
        </p:blipFill>
        <p:spPr>
          <a:xfrm>
            <a:off x="1697990" y="3430270"/>
            <a:ext cx="2479040" cy="1915795"/>
          </a:xfrm>
          <a:prstGeom prst="rect">
            <a:avLst/>
          </a:prstGeom>
        </p:spPr>
      </p:pic>
      <p:pic>
        <p:nvPicPr>
          <p:cNvPr id="41" name="Picture 40"/>
          <p:cNvPicPr>
            <a:picLocks noChangeAspect="1"/>
          </p:cNvPicPr>
          <p:nvPr/>
        </p:nvPicPr>
        <p:blipFill>
          <a:blip r:embed="rId5"/>
          <a:stretch>
            <a:fillRect/>
          </a:stretch>
        </p:blipFill>
        <p:spPr>
          <a:xfrm>
            <a:off x="8752840" y="3300095"/>
            <a:ext cx="2042160" cy="2042160"/>
          </a:xfrm>
          <a:prstGeom prst="rect">
            <a:avLst/>
          </a:prstGeom>
        </p:spPr>
      </p:pic>
      <p:grpSp>
        <p:nvGrpSpPr>
          <p:cNvPr id="2" name="Group 1"/>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6" name="Rounded Rectangular Callout 5"/>
          <p:cNvSpPr/>
          <p:nvPr/>
        </p:nvSpPr>
        <p:spPr>
          <a:xfrm>
            <a:off x="4245610" y="2054860"/>
            <a:ext cx="4184650" cy="91249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I like _______.</a:t>
            </a:r>
          </a:p>
        </p:txBody>
      </p:sp>
      <p:sp>
        <p:nvSpPr>
          <p:cNvPr id="21" name="TextBox 5"/>
          <p:cNvSpPr txBox="1"/>
          <p:nvPr/>
        </p:nvSpPr>
        <p:spPr>
          <a:xfrm>
            <a:off x="3160395" y="758190"/>
            <a:ext cx="5871210" cy="768350"/>
          </a:xfrm>
          <a:prstGeom prst="rect">
            <a:avLst/>
          </a:prstGeom>
          <a:noFill/>
        </p:spPr>
        <p:txBody>
          <a:bodyPr wrap="square" rtlCol="0">
            <a:spAutoFit/>
          </a:bodyPr>
          <a:lstStyle/>
          <a:p>
            <a:pPr algn="ctr"/>
            <a:r>
              <a:rPr lang="en-US" sz="4400" b="1" dirty="0">
                <a:solidFill>
                  <a:srgbClr val="0070C0"/>
                </a:solidFill>
                <a:cs typeface="+mn-lt"/>
              </a:rPr>
              <a:t>What do you like?</a:t>
            </a:r>
          </a:p>
        </p:txBody>
      </p:sp>
      <p:pic>
        <p:nvPicPr>
          <p:cNvPr id="41" name="Picture 40"/>
          <p:cNvPicPr>
            <a:picLocks noChangeAspect="1"/>
          </p:cNvPicPr>
          <p:nvPr/>
        </p:nvPicPr>
        <p:blipFill>
          <a:blip r:embed="rId4"/>
          <a:stretch>
            <a:fillRect/>
          </a:stretch>
        </p:blipFill>
        <p:spPr>
          <a:xfrm>
            <a:off x="8752840" y="3300095"/>
            <a:ext cx="2042160" cy="2042160"/>
          </a:xfrm>
          <a:prstGeom prst="rect">
            <a:avLst/>
          </a:prstGeom>
        </p:spPr>
      </p:pic>
      <p:pic>
        <p:nvPicPr>
          <p:cNvPr id="10" name="Picture 9"/>
          <p:cNvPicPr>
            <a:picLocks noChangeAspect="1"/>
          </p:cNvPicPr>
          <p:nvPr/>
        </p:nvPicPr>
        <p:blipFill>
          <a:blip r:embed="rId5"/>
          <a:stretch>
            <a:fillRect/>
          </a:stretch>
        </p:blipFill>
        <p:spPr>
          <a:xfrm>
            <a:off x="1828165" y="3048635"/>
            <a:ext cx="2229485" cy="2545080"/>
          </a:xfrm>
          <a:prstGeom prst="rect">
            <a:avLst/>
          </a:prstGeom>
        </p:spPr>
      </p:pic>
      <p:grpSp>
        <p:nvGrpSpPr>
          <p:cNvPr id="2" name="Group 1"/>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6" name="Rounded Rectangular Callout 5"/>
          <p:cNvSpPr/>
          <p:nvPr/>
        </p:nvSpPr>
        <p:spPr>
          <a:xfrm>
            <a:off x="4245610" y="2054860"/>
            <a:ext cx="4184650" cy="91249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I like _______.</a:t>
            </a:r>
          </a:p>
        </p:txBody>
      </p:sp>
      <p:sp>
        <p:nvSpPr>
          <p:cNvPr id="21" name="TextBox 5"/>
          <p:cNvSpPr txBox="1"/>
          <p:nvPr/>
        </p:nvSpPr>
        <p:spPr>
          <a:xfrm>
            <a:off x="3160395" y="758190"/>
            <a:ext cx="5871210" cy="768350"/>
          </a:xfrm>
          <a:prstGeom prst="rect">
            <a:avLst/>
          </a:prstGeom>
          <a:noFill/>
        </p:spPr>
        <p:txBody>
          <a:bodyPr wrap="square" rtlCol="0">
            <a:spAutoFit/>
          </a:bodyPr>
          <a:lstStyle/>
          <a:p>
            <a:pPr algn="ctr"/>
            <a:r>
              <a:rPr lang="en-US" sz="4400" b="1" dirty="0">
                <a:solidFill>
                  <a:srgbClr val="0070C0"/>
                </a:solidFill>
                <a:cs typeface="+mn-lt"/>
              </a:rPr>
              <a:t>What do you like?</a:t>
            </a:r>
          </a:p>
        </p:txBody>
      </p:sp>
      <p:pic>
        <p:nvPicPr>
          <p:cNvPr id="8" name="Picture 7"/>
          <p:cNvPicPr>
            <a:picLocks noChangeAspect="1"/>
          </p:cNvPicPr>
          <p:nvPr/>
        </p:nvPicPr>
        <p:blipFill>
          <a:blip r:embed="rId4"/>
          <a:stretch>
            <a:fillRect/>
          </a:stretch>
        </p:blipFill>
        <p:spPr>
          <a:xfrm>
            <a:off x="2304415" y="3161030"/>
            <a:ext cx="1277620" cy="2498725"/>
          </a:xfrm>
          <a:prstGeom prst="rect">
            <a:avLst/>
          </a:prstGeom>
        </p:spPr>
      </p:pic>
      <p:pic>
        <p:nvPicPr>
          <p:cNvPr id="38" name="Picture 37"/>
          <p:cNvPicPr>
            <a:picLocks noChangeAspect="1"/>
          </p:cNvPicPr>
          <p:nvPr/>
        </p:nvPicPr>
        <p:blipFill>
          <a:blip r:embed="rId5"/>
          <a:stretch>
            <a:fillRect/>
          </a:stretch>
        </p:blipFill>
        <p:spPr>
          <a:xfrm>
            <a:off x="8121650" y="3197860"/>
            <a:ext cx="2499995" cy="2424430"/>
          </a:xfrm>
          <a:prstGeom prst="rect">
            <a:avLst/>
          </a:prstGeom>
        </p:spPr>
      </p:pic>
      <p:grpSp>
        <p:nvGrpSpPr>
          <p:cNvPr id="2" name="Group 1"/>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6" name="Rounded Rectangular Callout 5"/>
          <p:cNvSpPr/>
          <p:nvPr/>
        </p:nvSpPr>
        <p:spPr>
          <a:xfrm>
            <a:off x="4245610" y="2054860"/>
            <a:ext cx="4184650" cy="91249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I like _______.</a:t>
            </a:r>
          </a:p>
        </p:txBody>
      </p:sp>
      <p:sp>
        <p:nvSpPr>
          <p:cNvPr id="21" name="TextBox 5"/>
          <p:cNvSpPr txBox="1"/>
          <p:nvPr/>
        </p:nvSpPr>
        <p:spPr>
          <a:xfrm>
            <a:off x="3160395" y="758190"/>
            <a:ext cx="5871210" cy="768350"/>
          </a:xfrm>
          <a:prstGeom prst="rect">
            <a:avLst/>
          </a:prstGeom>
          <a:noFill/>
        </p:spPr>
        <p:txBody>
          <a:bodyPr wrap="square" rtlCol="0">
            <a:spAutoFit/>
          </a:bodyPr>
          <a:lstStyle/>
          <a:p>
            <a:pPr algn="ctr"/>
            <a:r>
              <a:rPr lang="en-US" sz="4400" b="1" dirty="0">
                <a:solidFill>
                  <a:srgbClr val="0070C0"/>
                </a:solidFill>
                <a:cs typeface="+mn-lt"/>
              </a:rPr>
              <a:t>What do you like?</a:t>
            </a:r>
          </a:p>
        </p:txBody>
      </p:sp>
      <p:pic>
        <p:nvPicPr>
          <p:cNvPr id="38" name="Picture 37"/>
          <p:cNvPicPr>
            <a:picLocks noChangeAspect="1"/>
          </p:cNvPicPr>
          <p:nvPr/>
        </p:nvPicPr>
        <p:blipFill>
          <a:blip r:embed="rId4"/>
          <a:stretch>
            <a:fillRect/>
          </a:stretch>
        </p:blipFill>
        <p:spPr>
          <a:xfrm>
            <a:off x="8121650" y="3197860"/>
            <a:ext cx="2499995" cy="2424430"/>
          </a:xfrm>
          <a:prstGeom prst="rect">
            <a:avLst/>
          </a:prstGeom>
        </p:spPr>
      </p:pic>
      <p:pic>
        <p:nvPicPr>
          <p:cNvPr id="44" name="Picture 43"/>
          <p:cNvPicPr>
            <a:picLocks noChangeAspect="1"/>
          </p:cNvPicPr>
          <p:nvPr/>
        </p:nvPicPr>
        <p:blipFill>
          <a:blip r:embed="rId5"/>
          <a:stretch>
            <a:fillRect/>
          </a:stretch>
        </p:blipFill>
        <p:spPr>
          <a:xfrm>
            <a:off x="2296160" y="3186430"/>
            <a:ext cx="1416685" cy="2447925"/>
          </a:xfrm>
          <a:prstGeom prst="rect">
            <a:avLst/>
          </a:prstGeom>
        </p:spPr>
      </p:pic>
      <p:grpSp>
        <p:nvGrpSpPr>
          <p:cNvPr id="2" name="Group 1"/>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6" name="Rounded Rectangular Callout 5"/>
          <p:cNvSpPr/>
          <p:nvPr/>
        </p:nvSpPr>
        <p:spPr>
          <a:xfrm>
            <a:off x="4245610" y="2054860"/>
            <a:ext cx="4184650" cy="91249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a:solidFill>
                  <a:schemeClr val="accent1">
                    <a:lumMod val="50000"/>
                  </a:schemeClr>
                </a:solidFill>
              </a:rPr>
              <a:t>I like _______.</a:t>
            </a:r>
          </a:p>
        </p:txBody>
      </p:sp>
      <p:sp>
        <p:nvSpPr>
          <p:cNvPr id="21" name="TextBox 5"/>
          <p:cNvSpPr txBox="1"/>
          <p:nvPr/>
        </p:nvSpPr>
        <p:spPr>
          <a:xfrm>
            <a:off x="3160395" y="758190"/>
            <a:ext cx="5871210" cy="768350"/>
          </a:xfrm>
          <a:prstGeom prst="rect">
            <a:avLst/>
          </a:prstGeom>
          <a:noFill/>
        </p:spPr>
        <p:txBody>
          <a:bodyPr wrap="square" rtlCol="0">
            <a:spAutoFit/>
          </a:bodyPr>
          <a:lstStyle/>
          <a:p>
            <a:pPr algn="ctr"/>
            <a:r>
              <a:rPr lang="en-US" sz="4400" b="1" dirty="0">
                <a:solidFill>
                  <a:srgbClr val="0070C0"/>
                </a:solidFill>
                <a:cs typeface="+mn-lt"/>
              </a:rPr>
              <a:t>What do you like?</a:t>
            </a:r>
          </a:p>
        </p:txBody>
      </p:sp>
      <p:pic>
        <p:nvPicPr>
          <p:cNvPr id="45" name="Picture 44"/>
          <p:cNvPicPr>
            <a:picLocks noChangeAspect="1"/>
          </p:cNvPicPr>
          <p:nvPr/>
        </p:nvPicPr>
        <p:blipFill>
          <a:blip r:embed="rId4"/>
          <a:stretch>
            <a:fillRect/>
          </a:stretch>
        </p:blipFill>
        <p:spPr>
          <a:xfrm>
            <a:off x="8248015" y="3295015"/>
            <a:ext cx="2468245" cy="1986280"/>
          </a:xfrm>
          <a:prstGeom prst="rect">
            <a:avLst/>
          </a:prstGeom>
        </p:spPr>
      </p:pic>
      <p:pic>
        <p:nvPicPr>
          <p:cNvPr id="48" name="Picture 47"/>
          <p:cNvPicPr>
            <a:picLocks noChangeAspect="1"/>
          </p:cNvPicPr>
          <p:nvPr/>
        </p:nvPicPr>
        <p:blipFill>
          <a:blip r:embed="rId5"/>
          <a:stretch>
            <a:fillRect/>
          </a:stretch>
        </p:blipFill>
        <p:spPr>
          <a:xfrm>
            <a:off x="1848485" y="3295015"/>
            <a:ext cx="2397125" cy="2192655"/>
          </a:xfrm>
          <a:prstGeom prst="rect">
            <a:avLst/>
          </a:prstGeom>
        </p:spPr>
      </p:pic>
      <p:grpSp>
        <p:nvGrpSpPr>
          <p:cNvPr id="2" name="Group 1"/>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2" name="Group 1"/>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3"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07353" y="53587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2872740" y="136906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do you like?</a:t>
            </a:r>
          </a:p>
        </p:txBody>
      </p:sp>
      <p:grpSp>
        <p:nvGrpSpPr>
          <p:cNvPr id="2" name="Group 1"/>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3"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4" name="Rounded Rectangular Callout 3"/>
          <p:cNvSpPr/>
          <p:nvPr/>
        </p:nvSpPr>
        <p:spPr>
          <a:xfrm>
            <a:off x="2394585" y="2368550"/>
            <a:ext cx="2959100" cy="795655"/>
          </a:xfrm>
          <a:prstGeom prst="wedgeRoundRectCallout">
            <a:avLst>
              <a:gd name="adj1" fmla="val -27187"/>
              <a:gd name="adj2" fmla="val 77805"/>
              <a:gd name="adj3" fmla="val 16667"/>
            </a:avLst>
          </a:prstGeom>
          <a:solidFill>
            <a:schemeClr val="bg1"/>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 like ______.</a:t>
            </a:r>
          </a:p>
        </p:txBody>
      </p:sp>
      <p:sp>
        <p:nvSpPr>
          <p:cNvPr id="12" name="Rounded Rectangular Callout 11"/>
          <p:cNvSpPr/>
          <p:nvPr/>
        </p:nvSpPr>
        <p:spPr>
          <a:xfrm>
            <a:off x="6847840" y="2368550"/>
            <a:ext cx="3627120" cy="795655"/>
          </a:xfrm>
          <a:prstGeom prst="wedgeRoundRectCallout">
            <a:avLst>
              <a:gd name="adj1" fmla="val -27187"/>
              <a:gd name="adj2" fmla="val 77805"/>
              <a:gd name="adj3" fmla="val 16667"/>
            </a:avLst>
          </a:prstGeom>
          <a:solidFill>
            <a:schemeClr val="bg1"/>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I don’t like ______.</a:t>
            </a:r>
          </a:p>
        </p:txBody>
      </p:sp>
      <p:pic>
        <p:nvPicPr>
          <p:cNvPr id="39" name="Picture 38" descr="8.2-1"/>
          <p:cNvPicPr>
            <a:picLocks noChangeAspect="1"/>
          </p:cNvPicPr>
          <p:nvPr/>
        </p:nvPicPr>
        <p:blipFill>
          <a:blip r:embed="rId4"/>
          <a:srcRect l="24767" t="37666" r="57305"/>
          <a:stretch>
            <a:fillRect/>
          </a:stretch>
        </p:blipFill>
        <p:spPr>
          <a:xfrm>
            <a:off x="2872740" y="3395345"/>
            <a:ext cx="1849755" cy="1665605"/>
          </a:xfrm>
          <a:prstGeom prst="rect">
            <a:avLst/>
          </a:prstGeom>
        </p:spPr>
      </p:pic>
      <p:pic>
        <p:nvPicPr>
          <p:cNvPr id="40" name="Picture 39" descr="8.2-1"/>
          <p:cNvPicPr>
            <a:picLocks noChangeAspect="1"/>
          </p:cNvPicPr>
          <p:nvPr/>
        </p:nvPicPr>
        <p:blipFill>
          <a:blip r:embed="rId4"/>
          <a:srcRect l="80767" t="39591" r="1305" b="-1925"/>
          <a:stretch>
            <a:fillRect/>
          </a:stretch>
        </p:blipFill>
        <p:spPr>
          <a:xfrm>
            <a:off x="7736840" y="3395345"/>
            <a:ext cx="1849755" cy="166560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2" grpId="0" bldLvl="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 name="Group 1"/>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3"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5</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2</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I Like Food</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2" name="Group 1"/>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3"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Let’s Review</a:t>
            </a:r>
            <a:endParaRPr lang="en-US" sz="3600" b="1" dirty="0">
              <a:cs typeface="+mn-lt"/>
            </a:endParaRPr>
          </a:p>
        </p:txBody>
      </p:sp>
      <p:grpSp>
        <p:nvGrpSpPr>
          <p:cNvPr id="6" name="Group 5"/>
          <p:cNvGrpSpPr/>
          <p:nvPr/>
        </p:nvGrpSpPr>
        <p:grpSpPr>
          <a:xfrm>
            <a:off x="0" y="-12427"/>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9" name="Rounded Rectangular Callout 18"/>
          <p:cNvSpPr/>
          <p:nvPr/>
        </p:nvSpPr>
        <p:spPr>
          <a:xfrm>
            <a:off x="7787005" y="2261870"/>
            <a:ext cx="3190875" cy="107886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Who’s it?</a:t>
            </a:r>
          </a:p>
        </p:txBody>
      </p:sp>
      <p:sp>
        <p:nvSpPr>
          <p:cNvPr id="10" name="Rounded Rectangular Callout 9"/>
          <p:cNvSpPr/>
          <p:nvPr/>
        </p:nvSpPr>
        <p:spPr>
          <a:xfrm>
            <a:off x="7787005" y="3737610"/>
            <a:ext cx="3190875" cy="1000125"/>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____.</a:t>
            </a:r>
          </a:p>
        </p:txBody>
      </p:sp>
      <p:pic>
        <p:nvPicPr>
          <p:cNvPr id="30" name="Picture 29"/>
          <p:cNvPicPr>
            <a:picLocks noChangeAspect="1"/>
          </p:cNvPicPr>
          <p:nvPr/>
        </p:nvPicPr>
        <p:blipFill>
          <a:blip r:embed="rId4"/>
          <a:stretch>
            <a:fillRect/>
          </a:stretch>
        </p:blipFill>
        <p:spPr>
          <a:xfrm>
            <a:off x="756285" y="1520825"/>
            <a:ext cx="1724660" cy="1443990"/>
          </a:xfrm>
          <a:prstGeom prst="rect">
            <a:avLst/>
          </a:prstGeom>
        </p:spPr>
      </p:pic>
      <p:pic>
        <p:nvPicPr>
          <p:cNvPr id="3" name="Picture 2"/>
          <p:cNvPicPr>
            <a:picLocks noChangeAspect="1"/>
          </p:cNvPicPr>
          <p:nvPr/>
        </p:nvPicPr>
        <p:blipFill>
          <a:blip r:embed="rId5"/>
          <a:stretch>
            <a:fillRect/>
          </a:stretch>
        </p:blipFill>
        <p:spPr>
          <a:xfrm>
            <a:off x="755015" y="3738245"/>
            <a:ext cx="1684655" cy="1416050"/>
          </a:xfrm>
          <a:prstGeom prst="rect">
            <a:avLst/>
          </a:prstGeom>
        </p:spPr>
      </p:pic>
      <p:pic>
        <p:nvPicPr>
          <p:cNvPr id="5" name="Picture 4" descr="C:\Users\ASUS\Desktop\160922\Lớp 1\Unit 3\Pic3\9.png9"/>
          <p:cNvPicPr>
            <a:picLocks noChangeAspect="1"/>
          </p:cNvPicPr>
          <p:nvPr/>
        </p:nvPicPr>
        <p:blipFill>
          <a:blip r:embed="rId6"/>
          <a:srcRect l="35020" t="5565" r="35317" b="52009"/>
          <a:stretch>
            <a:fillRect/>
          </a:stretch>
        </p:blipFill>
        <p:spPr>
          <a:xfrm>
            <a:off x="2897505" y="1482725"/>
            <a:ext cx="1784985" cy="1645285"/>
          </a:xfrm>
          <a:prstGeom prst="rect">
            <a:avLst/>
          </a:prstGeom>
        </p:spPr>
      </p:pic>
      <p:pic>
        <p:nvPicPr>
          <p:cNvPr id="2" name="Picture 1" descr="4.2"/>
          <p:cNvPicPr>
            <a:picLocks noChangeAspect="1"/>
          </p:cNvPicPr>
          <p:nvPr/>
        </p:nvPicPr>
        <p:blipFill rotWithShape="1">
          <a:blip r:embed="rId7"/>
          <a:srcRect l="85402" t="16415" b="19534"/>
          <a:stretch>
            <a:fillRect/>
          </a:stretch>
        </p:blipFill>
        <p:spPr>
          <a:xfrm>
            <a:off x="2914650" y="3405505"/>
            <a:ext cx="1767840" cy="2082165"/>
          </a:xfrm>
          <a:prstGeom prst="rect">
            <a:avLst/>
          </a:prstGeom>
        </p:spPr>
      </p:pic>
      <p:pic>
        <p:nvPicPr>
          <p:cNvPr id="9" name="Picture 8" descr="4.2"/>
          <p:cNvPicPr>
            <a:picLocks noChangeAspect="1"/>
          </p:cNvPicPr>
          <p:nvPr/>
        </p:nvPicPr>
        <p:blipFill rotWithShape="1">
          <a:blip r:embed="rId7"/>
          <a:srcRect l="16210" t="17571" r="69599" b="18763"/>
          <a:stretch>
            <a:fillRect/>
          </a:stretch>
        </p:blipFill>
        <p:spPr>
          <a:xfrm>
            <a:off x="5099050" y="1300480"/>
            <a:ext cx="1668145" cy="2009140"/>
          </a:xfrm>
          <a:prstGeom prst="rect">
            <a:avLst/>
          </a:prstGeom>
        </p:spPr>
      </p:pic>
      <p:pic>
        <p:nvPicPr>
          <p:cNvPr id="32" name="Picture 31"/>
          <p:cNvPicPr>
            <a:picLocks noChangeAspect="1"/>
          </p:cNvPicPr>
          <p:nvPr/>
        </p:nvPicPr>
        <p:blipFill>
          <a:blip r:embed="rId8"/>
          <a:stretch>
            <a:fillRect/>
          </a:stretch>
        </p:blipFill>
        <p:spPr>
          <a:xfrm>
            <a:off x="5100320" y="3738245"/>
            <a:ext cx="1692275" cy="142240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P spid="10" grpId="0" bldLvl="0"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Let’s Review</a:t>
            </a:r>
            <a:endParaRPr lang="en-US" sz="3600" b="1" dirty="0">
              <a:cs typeface="+mn-lt"/>
            </a:endParaRPr>
          </a:p>
        </p:txBody>
      </p:sp>
      <p:pic>
        <p:nvPicPr>
          <p:cNvPr id="2" name="Picture 1" descr="4.2"/>
          <p:cNvPicPr>
            <a:picLocks noChangeAspect="1"/>
          </p:cNvPicPr>
          <p:nvPr/>
        </p:nvPicPr>
        <p:blipFill>
          <a:blip r:embed="rId4"/>
          <a:srcRect t="3110" r="67796" b="31355"/>
          <a:stretch>
            <a:fillRect/>
          </a:stretch>
        </p:blipFill>
        <p:spPr>
          <a:xfrm>
            <a:off x="778510" y="1996440"/>
            <a:ext cx="1668780" cy="1023620"/>
          </a:xfrm>
          <a:prstGeom prst="rect">
            <a:avLst/>
          </a:prstGeom>
        </p:spPr>
      </p:pic>
      <p:grpSp>
        <p:nvGrpSpPr>
          <p:cNvPr id="6" name="Group 5"/>
          <p:cNvGrpSpPr/>
          <p:nvPr/>
        </p:nvGrpSpPr>
        <p:grpSpPr>
          <a:xfrm>
            <a:off x="0" y="-12427"/>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9" name="Rounded Rectangular Callout 18"/>
          <p:cNvSpPr/>
          <p:nvPr/>
        </p:nvSpPr>
        <p:spPr>
          <a:xfrm>
            <a:off x="7787005" y="2261870"/>
            <a:ext cx="3190875" cy="107886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What’s it?</a:t>
            </a:r>
          </a:p>
        </p:txBody>
      </p:sp>
      <p:sp>
        <p:nvSpPr>
          <p:cNvPr id="10" name="Rounded Rectangular Callout 9"/>
          <p:cNvSpPr/>
          <p:nvPr/>
        </p:nvSpPr>
        <p:spPr>
          <a:xfrm>
            <a:off x="7787005" y="3737610"/>
            <a:ext cx="3190875" cy="1000125"/>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____.</a:t>
            </a:r>
          </a:p>
        </p:txBody>
      </p:sp>
      <p:pic>
        <p:nvPicPr>
          <p:cNvPr id="3" name="Picture 2"/>
          <p:cNvPicPr/>
          <p:nvPr/>
        </p:nvPicPr>
        <p:blipFill>
          <a:blip r:embed="rId5"/>
          <a:stretch>
            <a:fillRect/>
          </a:stretch>
        </p:blipFill>
        <p:spPr>
          <a:xfrm>
            <a:off x="2826385" y="1622425"/>
            <a:ext cx="1339850" cy="1631315"/>
          </a:xfrm>
          <a:prstGeom prst="rect">
            <a:avLst/>
          </a:prstGeom>
          <a:noFill/>
          <a:ln w="9525">
            <a:noFill/>
          </a:ln>
        </p:spPr>
      </p:pic>
      <p:pic>
        <p:nvPicPr>
          <p:cNvPr id="4" name="Picture 3"/>
          <p:cNvPicPr>
            <a:picLocks noChangeAspect="1"/>
          </p:cNvPicPr>
          <p:nvPr/>
        </p:nvPicPr>
        <p:blipFill>
          <a:blip r:embed="rId6"/>
          <a:stretch>
            <a:fillRect/>
          </a:stretch>
        </p:blipFill>
        <p:spPr>
          <a:xfrm>
            <a:off x="843915" y="3632835"/>
            <a:ext cx="1537970" cy="1755775"/>
          </a:xfrm>
          <a:prstGeom prst="rect">
            <a:avLst/>
          </a:prstGeom>
        </p:spPr>
      </p:pic>
      <p:pic>
        <p:nvPicPr>
          <p:cNvPr id="38" name="Picture 37"/>
          <p:cNvPicPr>
            <a:picLocks noChangeAspect="1"/>
          </p:cNvPicPr>
          <p:nvPr/>
        </p:nvPicPr>
        <p:blipFill>
          <a:blip r:embed="rId7"/>
          <a:stretch>
            <a:fillRect/>
          </a:stretch>
        </p:blipFill>
        <p:spPr>
          <a:xfrm>
            <a:off x="2541905" y="3632835"/>
            <a:ext cx="1908810" cy="1851660"/>
          </a:xfrm>
          <a:prstGeom prst="rect">
            <a:avLst/>
          </a:prstGeom>
        </p:spPr>
      </p:pic>
      <p:pic>
        <p:nvPicPr>
          <p:cNvPr id="41" name="Picture 40"/>
          <p:cNvPicPr>
            <a:picLocks noChangeAspect="1"/>
          </p:cNvPicPr>
          <p:nvPr/>
        </p:nvPicPr>
        <p:blipFill>
          <a:blip r:embed="rId8"/>
          <a:stretch>
            <a:fillRect/>
          </a:stretch>
        </p:blipFill>
        <p:spPr>
          <a:xfrm>
            <a:off x="4733290" y="1673225"/>
            <a:ext cx="1670050" cy="1670050"/>
          </a:xfrm>
          <a:prstGeom prst="rect">
            <a:avLst/>
          </a:prstGeom>
        </p:spPr>
      </p:pic>
      <p:pic>
        <p:nvPicPr>
          <p:cNvPr id="48" name="Picture 47"/>
          <p:cNvPicPr>
            <a:picLocks noChangeAspect="1"/>
          </p:cNvPicPr>
          <p:nvPr/>
        </p:nvPicPr>
        <p:blipFill>
          <a:blip r:embed="rId9"/>
          <a:stretch>
            <a:fillRect/>
          </a:stretch>
        </p:blipFill>
        <p:spPr>
          <a:xfrm>
            <a:off x="4733290" y="3666490"/>
            <a:ext cx="1717040" cy="157035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P spid="10" grpId="0" bldLvl="0" animBg="1"/>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Let’s Review</a:t>
            </a:r>
            <a:endParaRPr lang="en-US" sz="3600" b="1" dirty="0">
              <a:cs typeface="+mn-lt"/>
            </a:endParaRPr>
          </a:p>
        </p:txBody>
      </p:sp>
      <p:grpSp>
        <p:nvGrpSpPr>
          <p:cNvPr id="6" name="Group 5"/>
          <p:cNvGrpSpPr/>
          <p:nvPr/>
        </p:nvGrpSpPr>
        <p:grpSpPr>
          <a:xfrm>
            <a:off x="0" y="-12427"/>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9" name="Rounded Rectangular Callout 18"/>
          <p:cNvSpPr/>
          <p:nvPr/>
        </p:nvSpPr>
        <p:spPr>
          <a:xfrm>
            <a:off x="7787005" y="2261870"/>
            <a:ext cx="3190875" cy="107886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smtClean="0">
                <a:solidFill>
                  <a:schemeClr val="tx1"/>
                </a:solidFill>
              </a:rPr>
              <a:t>What’s </a:t>
            </a:r>
            <a:r>
              <a:rPr lang="en-US" sz="4000" dirty="0">
                <a:solidFill>
                  <a:schemeClr val="tx1"/>
                </a:solidFill>
              </a:rPr>
              <a:t>it?</a:t>
            </a:r>
          </a:p>
        </p:txBody>
      </p:sp>
      <p:sp>
        <p:nvSpPr>
          <p:cNvPr id="10" name="Rounded Rectangular Callout 9"/>
          <p:cNvSpPr/>
          <p:nvPr/>
        </p:nvSpPr>
        <p:spPr>
          <a:xfrm>
            <a:off x="7787005" y="3737610"/>
            <a:ext cx="3190875" cy="1000125"/>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____.</a:t>
            </a:r>
          </a:p>
        </p:txBody>
      </p:sp>
      <p:pic>
        <p:nvPicPr>
          <p:cNvPr id="8" name="Picture 7" descr="3.4"/>
          <p:cNvPicPr>
            <a:picLocks noChangeAspect="1"/>
          </p:cNvPicPr>
          <p:nvPr/>
        </p:nvPicPr>
        <p:blipFill>
          <a:blip r:embed="rId4"/>
          <a:srcRect l="6894" t="1476" r="70200" b="51542"/>
          <a:stretch>
            <a:fillRect/>
          </a:stretch>
        </p:blipFill>
        <p:spPr>
          <a:xfrm>
            <a:off x="803275" y="1542415"/>
            <a:ext cx="1517015" cy="1699895"/>
          </a:xfrm>
          <a:prstGeom prst="rect">
            <a:avLst/>
          </a:prstGeom>
        </p:spPr>
      </p:pic>
      <p:pic>
        <p:nvPicPr>
          <p:cNvPr id="5" name="Picture 4" descr="2.2"/>
          <p:cNvPicPr>
            <a:picLocks noChangeAspect="1"/>
          </p:cNvPicPr>
          <p:nvPr/>
        </p:nvPicPr>
        <p:blipFill>
          <a:blip r:embed="rId5"/>
          <a:srcRect l="71825" t="-1129" r="5578" b="68805"/>
          <a:stretch>
            <a:fillRect/>
          </a:stretch>
        </p:blipFill>
        <p:spPr>
          <a:xfrm>
            <a:off x="2403475" y="1107440"/>
            <a:ext cx="2260600" cy="2233295"/>
          </a:xfrm>
          <a:prstGeom prst="rect">
            <a:avLst/>
          </a:prstGeom>
        </p:spPr>
      </p:pic>
      <p:pic>
        <p:nvPicPr>
          <p:cNvPr id="9" name="Picture 8"/>
          <p:cNvPicPr>
            <a:picLocks noChangeAspect="1"/>
          </p:cNvPicPr>
          <p:nvPr/>
        </p:nvPicPr>
        <p:blipFill>
          <a:blip r:embed="rId6"/>
          <a:stretch>
            <a:fillRect/>
          </a:stretch>
        </p:blipFill>
        <p:spPr>
          <a:xfrm>
            <a:off x="4746625" y="1542415"/>
            <a:ext cx="899795" cy="1759585"/>
          </a:xfrm>
          <a:prstGeom prst="rect">
            <a:avLst/>
          </a:prstGeom>
        </p:spPr>
      </p:pic>
      <p:pic>
        <p:nvPicPr>
          <p:cNvPr id="100" name="Picture 99"/>
          <p:cNvPicPr/>
          <p:nvPr/>
        </p:nvPicPr>
        <p:blipFill>
          <a:blip r:embed="rId7"/>
          <a:srcRect l="27427" r="25526"/>
          <a:stretch>
            <a:fillRect/>
          </a:stretch>
        </p:blipFill>
        <p:spPr>
          <a:xfrm>
            <a:off x="4604385" y="3494405"/>
            <a:ext cx="1184275" cy="2083435"/>
          </a:xfrm>
          <a:prstGeom prst="rect">
            <a:avLst/>
          </a:prstGeom>
          <a:noFill/>
          <a:ln w="9525">
            <a:noFill/>
          </a:ln>
        </p:spPr>
      </p:pic>
      <p:pic>
        <p:nvPicPr>
          <p:cNvPr id="45" name="Picture 44"/>
          <p:cNvPicPr>
            <a:picLocks noChangeAspect="1"/>
          </p:cNvPicPr>
          <p:nvPr/>
        </p:nvPicPr>
        <p:blipFill>
          <a:blip r:embed="rId8"/>
          <a:stretch>
            <a:fillRect/>
          </a:stretch>
        </p:blipFill>
        <p:spPr>
          <a:xfrm>
            <a:off x="2590800" y="3737610"/>
            <a:ext cx="1842135" cy="1482725"/>
          </a:xfrm>
          <a:prstGeom prst="rect">
            <a:avLst/>
          </a:prstGeom>
        </p:spPr>
      </p:pic>
      <p:pic>
        <p:nvPicPr>
          <p:cNvPr id="47" name="Picture 46"/>
          <p:cNvPicPr>
            <a:picLocks noChangeAspect="1"/>
          </p:cNvPicPr>
          <p:nvPr/>
        </p:nvPicPr>
        <p:blipFill>
          <a:blip r:embed="rId9"/>
          <a:stretch>
            <a:fillRect/>
          </a:stretch>
        </p:blipFill>
        <p:spPr>
          <a:xfrm>
            <a:off x="681990" y="3530600"/>
            <a:ext cx="1677035" cy="168973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P spid="10" grpId="0" bldLvl="0"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descr="C:\Users\ASUS\Desktop\160922\Lớp 2\Unit 2\Pic2\4.2.png4.2"/>
          <p:cNvPicPr>
            <a:picLocks noChangeAspect="1"/>
          </p:cNvPicPr>
          <p:nvPr/>
        </p:nvPicPr>
        <p:blipFill>
          <a:blip r:embed="rId4"/>
          <a:srcRect r="64409"/>
          <a:stretch>
            <a:fillRect/>
          </a:stretch>
        </p:blipFill>
        <p:spPr>
          <a:xfrm>
            <a:off x="4295140" y="2134870"/>
            <a:ext cx="4152265" cy="2914015"/>
          </a:xfrm>
          <a:prstGeom prst="rect">
            <a:avLst/>
          </a:prstGeom>
        </p:spPr>
      </p:pic>
      <p:grpSp>
        <p:nvGrpSpPr>
          <p:cNvPr id="6" name="Group 5"/>
          <p:cNvGrpSpPr/>
          <p:nvPr/>
        </p:nvGrpSpPr>
        <p:grpSpPr>
          <a:xfrm>
            <a:off x="0" y="-12427"/>
            <a:ext cx="12192000" cy="461665"/>
            <a:chOff x="0" y="-13062"/>
            <a:chExt cx="12192000" cy="461665"/>
          </a:xfrm>
          <a:solidFill>
            <a:srgbClr val="6DCFF6"/>
          </a:solidFill>
        </p:grpSpPr>
        <p:sp>
          <p:nvSpPr>
            <p:cNvPr id="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7"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New Word</a:t>
            </a:r>
            <a:endParaRPr lang="en-US" sz="3600" b="1" dirty="0">
              <a:cs typeface="+mn-lt"/>
            </a:endParaRPr>
          </a:p>
        </p:txBody>
      </p:sp>
      <p:pic>
        <p:nvPicPr>
          <p:cNvPr id="8" name="Picture 7" descr="2.2"/>
          <p:cNvPicPr>
            <a:picLocks noChangeAspect="1"/>
          </p:cNvPicPr>
          <p:nvPr/>
        </p:nvPicPr>
        <p:blipFill>
          <a:blip r:embed="rId5"/>
          <a:srcRect l="53071" t="33937" r="28716" b="33324"/>
          <a:stretch>
            <a:fillRect/>
          </a:stretch>
        </p:blipFill>
        <p:spPr>
          <a:xfrm>
            <a:off x="6687820" y="869950"/>
            <a:ext cx="1759585" cy="218440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par>
                          <p:cTn id="13" fill="hold">
                            <p:stCondLst>
                              <p:cond delay="500"/>
                            </p:stCondLst>
                            <p:childTnLst>
                              <p:par>
                                <p:cTn id="14" presetID="1" presetClass="path" presetSubtype="0" accel="50000" decel="50000" fill="hold" nodeType="afterEffect">
                                  <p:stCondLst>
                                    <p:cond delay="0"/>
                                  </p:stCondLst>
                                  <p:childTnLst>
                                    <p:animMotion origin="layout" path="M -0.0513955 -0.102492 C 0.0161383 -0.102492 0.0709483 -0.0143436 0.0709483 0.0942675 C 0.0709483 0.202879 0.0161383 0.291027 -0.0513955 0.291027 C -0.118929 0.291027 -0.173739 0.202879 -0.173739 0.0942675 C -0.173739 -0.0143436 -0.118929 -0.102492 -0.0513955 -0.102492 Z " pathEditMode="relative" rAng="0" ptsTypes="">
                                      <p:cBhvr>
                                        <p:cTn id="15" dur="2000" fill="hold"/>
                                        <p:tgtEl>
                                          <p:spTgt spid="8"/>
                                        </p:tgtEl>
                                        <p:attrNameLst>
                                          <p:attrName>ppt_x</p:attrName>
                                          <p:attrName>ppt_y</p:attrName>
                                        </p:attrNameLst>
                                      </p:cBhvr>
                                      <p:rCtr x="0" y="197"/>
                                    </p:animMotion>
                                  </p:childTnLst>
                                </p:cTn>
                              </p:par>
                            </p:childTnLst>
                          </p:cTn>
                        </p:par>
                        <p:par>
                          <p:cTn id="16" fill="hold">
                            <p:stCondLst>
                              <p:cond delay="2500"/>
                            </p:stCondLst>
                            <p:childTnLst>
                              <p:par>
                                <p:cTn id="17" presetID="3" presetClass="entr" presetSubtype="1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linds(horizontal)">
                                      <p:cBhvr>
                                        <p:cTn id="19" dur="500"/>
                                        <p:tgtEl>
                                          <p:spTgt spid="11"/>
                                        </p:tgtEl>
                                      </p:cBhvr>
                                    </p:animEffect>
                                  </p:childTnLst>
                                </p:cTn>
                              </p:par>
                              <p:par>
                                <p:cTn id="20" presetID="3" presetClass="exit" presetSubtype="10" fill="hold" nodeType="withEffect">
                                  <p:stCondLst>
                                    <p:cond delay="0"/>
                                  </p:stCondLst>
                                  <p:childTnLst>
                                    <p:animEffect transition="out" filter="blinds(horizontal)">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descr="C:\Users\ASUS\Desktop\160922\Lớp 2\Unit 2\Pic2\4.2.png4.2"/>
          <p:cNvPicPr>
            <a:picLocks noChangeAspect="1"/>
          </p:cNvPicPr>
          <p:nvPr/>
        </p:nvPicPr>
        <p:blipFill>
          <a:blip r:embed="rId4"/>
          <a:srcRect l="63731" t="370" r="678" b="-370"/>
          <a:stretch>
            <a:fillRect/>
          </a:stretch>
        </p:blipFill>
        <p:spPr>
          <a:xfrm>
            <a:off x="4295140" y="2134870"/>
            <a:ext cx="4152265" cy="2914015"/>
          </a:xfrm>
          <a:prstGeom prst="rect">
            <a:avLst/>
          </a:prstGeom>
        </p:spPr>
      </p:pic>
      <p:grpSp>
        <p:nvGrpSpPr>
          <p:cNvPr id="6" name="Group 5"/>
          <p:cNvGrpSpPr/>
          <p:nvPr/>
        </p:nvGrpSpPr>
        <p:grpSpPr>
          <a:xfrm>
            <a:off x="0" y="-12427"/>
            <a:ext cx="12192000" cy="461665"/>
            <a:chOff x="0" y="-13062"/>
            <a:chExt cx="12192000" cy="461665"/>
          </a:xfrm>
          <a:solidFill>
            <a:srgbClr val="6DCFF6"/>
          </a:solidFill>
        </p:grpSpPr>
        <p:sp>
          <p:nvSpPr>
            <p:cNvPr id="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7"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New Word</a:t>
            </a:r>
            <a:endParaRPr lang="en-US" sz="3600" b="1" dirty="0">
              <a:cs typeface="+mn-lt"/>
            </a:endParaRPr>
          </a:p>
        </p:txBody>
      </p:sp>
      <p:pic>
        <p:nvPicPr>
          <p:cNvPr id="8" name="Picture 7" descr="2.2"/>
          <p:cNvPicPr>
            <a:picLocks noChangeAspect="1"/>
          </p:cNvPicPr>
          <p:nvPr/>
        </p:nvPicPr>
        <p:blipFill>
          <a:blip r:embed="rId5"/>
          <a:srcRect l="53071" t="33937" r="28716" b="33324"/>
          <a:stretch>
            <a:fillRect/>
          </a:stretch>
        </p:blipFill>
        <p:spPr>
          <a:xfrm>
            <a:off x="5131435" y="581660"/>
            <a:ext cx="1759585" cy="218440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par>
                          <p:cTn id="13" fill="hold">
                            <p:stCondLst>
                              <p:cond delay="500"/>
                            </p:stCondLst>
                            <p:childTnLst>
                              <p:par>
                                <p:cTn id="14" presetID="7" presetClass="path" presetSubtype="0" accel="50000" decel="50000" fill="hold" nodeType="afterEffect">
                                  <p:stCondLst>
                                    <p:cond delay="0"/>
                                  </p:stCondLst>
                                  <p:childTnLst>
                                    <p:animMotion origin="layout" path="M 0 0 L 0.157708 -0.00166667 L 0.155885 0.248889 L 0 0.25 L 0 0 Z " pathEditMode="relative" rAng="0" ptsTypes="aaaaa">
                                      <p:cBhvr>
                                        <p:cTn id="15" dur="2000" fill="hold"/>
                                        <p:tgtEl>
                                          <p:spTgt spid="8"/>
                                        </p:tgtEl>
                                        <p:attrNameLst>
                                          <p:attrName>ppt_x</p:attrName>
                                          <p:attrName>ppt_y</p:attrName>
                                        </p:attrNameLst>
                                      </p:cBhvr>
                                      <p:rCtr x="12500" y="12500"/>
                                    </p:animMotion>
                                  </p:childTnLst>
                                </p:cTn>
                              </p:par>
                            </p:childTnLst>
                          </p:cTn>
                        </p:par>
                        <p:par>
                          <p:cTn id="16" fill="hold">
                            <p:stCondLst>
                              <p:cond delay="2500"/>
                            </p:stCondLst>
                            <p:childTnLst>
                              <p:par>
                                <p:cTn id="17" presetID="3" presetClass="entr" presetSubtype="1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linds(horizontal)">
                                      <p:cBhvr>
                                        <p:cTn id="19" dur="500"/>
                                        <p:tgtEl>
                                          <p:spTgt spid="11"/>
                                        </p:tgtEl>
                                      </p:cBhvr>
                                    </p:animEffect>
                                  </p:childTnLst>
                                </p:cTn>
                              </p:par>
                              <p:par>
                                <p:cTn id="20" presetID="3" presetClass="exit" presetSubtype="10" fill="hold" nodeType="withEffect">
                                  <p:stCondLst>
                                    <p:cond delay="0"/>
                                  </p:stCondLst>
                                  <p:childTnLst>
                                    <p:animEffect transition="out" filter="blinds(horizontal)">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descr="C:\Users\ASUS\Desktop\160922\Lớp 2\Unit 2\Pic2\4.1.png4.1"/>
          <p:cNvPicPr>
            <a:picLocks noChangeAspect="1"/>
          </p:cNvPicPr>
          <p:nvPr/>
        </p:nvPicPr>
        <p:blipFill>
          <a:blip r:embed="rId4"/>
          <a:srcRect/>
          <a:stretch>
            <a:fillRect/>
          </a:stretch>
        </p:blipFill>
        <p:spPr>
          <a:xfrm>
            <a:off x="1612900" y="734695"/>
            <a:ext cx="7875270" cy="1068070"/>
          </a:xfrm>
          <a:prstGeom prst="rect">
            <a:avLst/>
          </a:prstGeom>
        </p:spPr>
      </p:pic>
      <p:pic>
        <p:nvPicPr>
          <p:cNvPr id="11" name="Picture 10" descr="C:\Users\ASUS\Desktop\160922\Lớp 2\Unit 2\Pic2\4.2.png4.2"/>
          <p:cNvPicPr>
            <a:picLocks noChangeAspect="1"/>
          </p:cNvPicPr>
          <p:nvPr/>
        </p:nvPicPr>
        <p:blipFill>
          <a:blip r:embed="rId5"/>
          <a:srcRect/>
          <a:stretch>
            <a:fillRect/>
          </a:stretch>
        </p:blipFill>
        <p:spPr>
          <a:xfrm>
            <a:off x="1856105" y="3915728"/>
            <a:ext cx="8943975" cy="2233930"/>
          </a:xfrm>
          <a:prstGeom prst="rect">
            <a:avLst/>
          </a:prstGeom>
        </p:spPr>
      </p:pic>
      <p:sp>
        <p:nvSpPr>
          <p:cNvPr id="13" name="Rounded Rectangular Callout 12"/>
          <p:cNvSpPr/>
          <p:nvPr/>
        </p:nvSpPr>
        <p:spPr>
          <a:xfrm>
            <a:off x="3302000" y="1867535"/>
            <a:ext cx="6353810" cy="99504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What color do you see?</a:t>
            </a:r>
          </a:p>
        </p:txBody>
      </p:sp>
      <p:grpSp>
        <p:nvGrpSpPr>
          <p:cNvPr id="6" name="Group 5"/>
          <p:cNvGrpSpPr/>
          <p:nvPr/>
        </p:nvGrpSpPr>
        <p:grpSpPr>
          <a:xfrm>
            <a:off x="0" y="-12427"/>
            <a:ext cx="12192000" cy="461665"/>
            <a:chOff x="0" y="-13062"/>
            <a:chExt cx="12192000" cy="461665"/>
          </a:xfrm>
          <a:solidFill>
            <a:srgbClr val="6DCFF6"/>
          </a:solidFill>
        </p:grpSpPr>
        <p:sp>
          <p:nvSpPr>
            <p:cNvPr id="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2" name="Rounded Rectangular Callout 21"/>
          <p:cNvSpPr/>
          <p:nvPr/>
        </p:nvSpPr>
        <p:spPr>
          <a:xfrm>
            <a:off x="2317750" y="3175000"/>
            <a:ext cx="1868805" cy="741045"/>
          </a:xfrm>
          <a:prstGeom prst="wedgeRoundRectCallout">
            <a:avLst>
              <a:gd name="adj1" fmla="val 41311"/>
              <a:gd name="adj2" fmla="val 62978"/>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4000" dirty="0">
                <a:solidFill>
                  <a:schemeClr val="tx1"/>
                </a:solidFill>
              </a:rPr>
              <a:t>Yellow</a:t>
            </a:r>
          </a:p>
        </p:txBody>
      </p:sp>
      <p:sp>
        <p:nvSpPr>
          <p:cNvPr id="23" name="Rounded Rectangular Callout 22"/>
          <p:cNvSpPr/>
          <p:nvPr/>
        </p:nvSpPr>
        <p:spPr>
          <a:xfrm>
            <a:off x="8133080" y="3175000"/>
            <a:ext cx="1868805" cy="741045"/>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Green</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22" grpId="0" bldLvl="0" animBg="1"/>
      <p:bldP spid="23" grpId="0" bldLvl="0" animBg="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8" name="Picture 7" descr="C:\Users\ASUS\Desktop\160922\Lớp 2\Unit 2\Pic2\4.1.png4.1"/>
          <p:cNvPicPr>
            <a:picLocks noChangeAspect="1"/>
          </p:cNvPicPr>
          <p:nvPr/>
        </p:nvPicPr>
        <p:blipFill>
          <a:blip r:embed="rId6"/>
          <a:srcRect/>
          <a:stretch>
            <a:fillRect/>
          </a:stretch>
        </p:blipFill>
        <p:spPr>
          <a:xfrm>
            <a:off x="1612900" y="734695"/>
            <a:ext cx="7875270" cy="1068070"/>
          </a:xfrm>
          <a:prstGeom prst="rect">
            <a:avLst/>
          </a:prstGeom>
        </p:spPr>
      </p:pic>
      <p:pic>
        <p:nvPicPr>
          <p:cNvPr id="11" name="Picture 10" descr="C:\Users\ASUS\Desktop\160922\Lớp 2\Unit 2\Pic2\4.2.png4.2"/>
          <p:cNvPicPr>
            <a:picLocks noChangeAspect="1"/>
          </p:cNvPicPr>
          <p:nvPr/>
        </p:nvPicPr>
        <p:blipFill>
          <a:blip r:embed="rId7"/>
          <a:srcRect/>
          <a:stretch>
            <a:fillRect/>
          </a:stretch>
        </p:blipFill>
        <p:spPr>
          <a:xfrm>
            <a:off x="1845310" y="3526473"/>
            <a:ext cx="8943975" cy="2233930"/>
          </a:xfrm>
          <a:prstGeom prst="rect">
            <a:avLst/>
          </a:prstGeom>
        </p:spPr>
      </p:pic>
      <p:sp>
        <p:nvSpPr>
          <p:cNvPr id="13" name="Rounded Rectangular Callout 12"/>
          <p:cNvSpPr/>
          <p:nvPr/>
        </p:nvSpPr>
        <p:spPr>
          <a:xfrm>
            <a:off x="3161665" y="1867535"/>
            <a:ext cx="6311265" cy="12973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What is it?</a:t>
            </a:r>
          </a:p>
        </p:txBody>
      </p:sp>
      <p:grpSp>
        <p:nvGrpSpPr>
          <p:cNvPr id="6" name="Group 5"/>
          <p:cNvGrpSpPr/>
          <p:nvPr/>
        </p:nvGrpSpPr>
        <p:grpSpPr>
          <a:xfrm>
            <a:off x="0" y="-12427"/>
            <a:ext cx="12192000" cy="461665"/>
            <a:chOff x="0" y="-13062"/>
            <a:chExt cx="12192000" cy="461665"/>
          </a:xfrm>
          <a:solidFill>
            <a:srgbClr val="6DCFF6"/>
          </a:solidFill>
        </p:grpSpPr>
        <p:sp>
          <p:nvSpPr>
            <p:cNvPr id="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1" name="38 G2SB Track B38">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9472930" y="1054735"/>
            <a:ext cx="920750" cy="81280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9" fill="hold" display="1">
                  <p:stCondLst>
                    <p:cond delay="indefinite"/>
                  </p:stCondLst>
                  <p:endCondLst>
                    <p:cond evt="onStopAudio" delay="0">
                      <p:tgtEl>
                        <p:sldTgt/>
                      </p:tgtEl>
                    </p:cond>
                  </p:endCondLst>
                </p:cTn>
                <p:tgtEl>
                  <p:spTgt spid="21"/>
                </p:tgtEl>
              </p:cMediaNode>
            </p:audio>
            <p:seq concurrent="1" nextAc="seek">
              <p:cTn id="10" restart="whenNotActive" fill="hold" evtFilter="cancelBubble" nodeType="interactiveSeq">
                <p:stCondLst>
                  <p:cond evt="onClick" delay="0">
                    <p:tgtEl>
                      <p:spTgt spid="21"/>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additive="base">
                                        <p:cTn id="14" dur="26122" fill="hold"/>
                                        <p:tgtEl>
                                          <p:spTgt spid="21"/>
                                        </p:tgtEl>
                                      </p:cBhvr>
                                    </p:cmd>
                                  </p:childTnLst>
                                </p:cTn>
                              </p:par>
                            </p:childTnLst>
                          </p:cTn>
                        </p:par>
                      </p:childTnLst>
                    </p:cTn>
                  </p:par>
                </p:childTnLst>
              </p:cTn>
              <p:nextCondLst>
                <p:cond evt="onClick" delay="0">
                  <p:tgtEl>
                    <p:spTgt spid="21"/>
                  </p:tgtEl>
                </p:cond>
              </p:nextCondLst>
            </p:seq>
          </p:childTnLst>
        </p:cTn>
      </p:par>
    </p:tnLst>
    <p:bldLst>
      <p:bldP spid="13" grpId="0" bldLvl="0" animBg="1"/>
      <p:bldP spid="13" grpId="1"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pic>
        <p:nvPicPr>
          <p:cNvPr id="3" name="Picture 2" descr="C:\Users\ASUS\Desktop\160922\Lớp 2\Unit 2\Pic2\4.3.png4.3"/>
          <p:cNvPicPr>
            <a:picLocks noChangeAspect="1"/>
          </p:cNvPicPr>
          <p:nvPr/>
        </p:nvPicPr>
        <p:blipFill>
          <a:blip r:embed="rId6"/>
          <a:srcRect/>
          <a:stretch>
            <a:fillRect/>
          </a:stretch>
        </p:blipFill>
        <p:spPr>
          <a:xfrm>
            <a:off x="672465" y="1233805"/>
            <a:ext cx="7272655" cy="937895"/>
          </a:xfrm>
          <a:prstGeom prst="rect">
            <a:avLst/>
          </a:prstGeom>
        </p:spPr>
      </p:pic>
      <p:pic>
        <p:nvPicPr>
          <p:cNvPr id="4" name="Picture 3" descr="C:\Users\ASUS\Desktop\160922\Lớp 2\Unit 2\Pic2\4.4.png4.4"/>
          <p:cNvPicPr>
            <a:picLocks noChangeAspect="1"/>
          </p:cNvPicPr>
          <p:nvPr/>
        </p:nvPicPr>
        <p:blipFill>
          <a:blip r:embed="rId7"/>
          <a:srcRect/>
          <a:stretch>
            <a:fillRect/>
          </a:stretch>
        </p:blipFill>
        <p:spPr>
          <a:xfrm>
            <a:off x="394970" y="2559685"/>
            <a:ext cx="11521440" cy="1513205"/>
          </a:xfrm>
          <a:prstGeom prst="rect">
            <a:avLst/>
          </a:prstGeom>
        </p:spPr>
      </p:pic>
      <p:grpSp>
        <p:nvGrpSpPr>
          <p:cNvPr id="6" name="Group 5"/>
          <p:cNvGrpSpPr/>
          <p:nvPr/>
        </p:nvGrpSpPr>
        <p:grpSpPr>
          <a:xfrm>
            <a:off x="0" y="-12427"/>
            <a:ext cx="12192000" cy="461665"/>
            <a:chOff x="0" y="-13062"/>
            <a:chExt cx="12192000" cy="461665"/>
          </a:xfrm>
          <a:solidFill>
            <a:srgbClr val="6DCFF6"/>
          </a:solidFill>
        </p:grpSpPr>
        <p:sp>
          <p:nvSpPr>
            <p:cNvPr id="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 name="39 G2SB Track B39">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8018780" y="1391285"/>
            <a:ext cx="899160" cy="780415"/>
          </a:xfrm>
          <a:prstGeom prst="rect">
            <a:avLst/>
          </a:prstGeom>
        </p:spPr>
      </p:pic>
      <p:sp>
        <p:nvSpPr>
          <p:cNvPr id="11" name="Rectangles 10"/>
          <p:cNvSpPr/>
          <p:nvPr/>
        </p:nvSpPr>
        <p:spPr>
          <a:xfrm>
            <a:off x="6668135" y="2872740"/>
            <a:ext cx="864870" cy="864235"/>
          </a:xfrm>
          <a:prstGeom prst="rect">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970645" y="2829560"/>
            <a:ext cx="929640" cy="9404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1">
                  <p:stCondLst>
                    <p:cond delay="indefinite"/>
                  </p:stCondLst>
                  <p:endCondLst>
                    <p:cond evt="onStopAudio" delay="0">
                      <p:tgtEl>
                        <p:sldTgt/>
                      </p:tgtEl>
                    </p:cond>
                  </p:endCondLst>
                </p:cTn>
                <p:tgtEl>
                  <p:spTgt spid="10"/>
                </p:tgtEl>
              </p:cMediaNode>
            </p:audio>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additive="base">
                                        <p:cTn id="18" dur="38554" fill="hold"/>
                                        <p:tgtEl>
                                          <p:spTgt spid="10"/>
                                        </p:tgtEl>
                                      </p:cBhvr>
                                    </p:cmd>
                                  </p:childTnLst>
                                </p:cTn>
                              </p:par>
                            </p:childTnLst>
                          </p:cTn>
                        </p:par>
                      </p:childTnLst>
                    </p:cTn>
                  </p:par>
                </p:childTnLst>
              </p:cTn>
              <p:nextCondLst>
                <p:cond evt="onClick" delay="0">
                  <p:tgtEl>
                    <p:spTgt spid="10"/>
                  </p:tgtEl>
                </p:cond>
              </p:nextCondLst>
            </p:seq>
          </p:childTnLst>
        </p:cTn>
      </p:par>
    </p:tnLst>
    <p:bldLst>
      <p:bldP spid="11" grpId="0" animBg="1"/>
      <p:bldP spid="11" grpId="1" animBg="1"/>
      <p:bldP spid="12" grpId="0" animBg="1"/>
      <p:bldP spid="12" grpId="1"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Rounded Rectangular Callout 12"/>
          <p:cNvSpPr/>
          <p:nvPr/>
        </p:nvSpPr>
        <p:spPr>
          <a:xfrm>
            <a:off x="835025" y="963295"/>
            <a:ext cx="10521950" cy="91948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What numbers come after 10?</a:t>
            </a:r>
          </a:p>
        </p:txBody>
      </p:sp>
      <p:pic>
        <p:nvPicPr>
          <p:cNvPr id="3" name="Picture 2" descr="C:\Users\ASUS\Desktop\160922\Lớp 2\Unit 1\Pic 1\4.6.png4.6"/>
          <p:cNvPicPr>
            <a:picLocks noChangeAspect="1"/>
          </p:cNvPicPr>
          <p:nvPr/>
        </p:nvPicPr>
        <p:blipFill>
          <a:blip r:embed="rId4"/>
          <a:srcRect r="65097"/>
          <a:stretch>
            <a:fillRect/>
          </a:stretch>
        </p:blipFill>
        <p:spPr>
          <a:xfrm>
            <a:off x="6271260" y="2869883"/>
            <a:ext cx="2207895" cy="2016125"/>
          </a:xfrm>
          <a:prstGeom prst="rect">
            <a:avLst/>
          </a:prstGeom>
        </p:spPr>
      </p:pic>
      <p:pic>
        <p:nvPicPr>
          <p:cNvPr id="4" name="Picture 3" descr="4.7"/>
          <p:cNvPicPr>
            <a:picLocks noChangeAspect="1"/>
          </p:cNvPicPr>
          <p:nvPr/>
        </p:nvPicPr>
        <p:blipFill>
          <a:blip r:embed="rId5"/>
          <a:srcRect r="67561"/>
          <a:stretch>
            <a:fillRect/>
          </a:stretch>
        </p:blipFill>
        <p:spPr>
          <a:xfrm>
            <a:off x="9162415" y="2877820"/>
            <a:ext cx="2195195" cy="2000250"/>
          </a:xfrm>
          <a:prstGeom prst="rect">
            <a:avLst/>
          </a:prstGeom>
        </p:spPr>
      </p:pic>
      <p:pic>
        <p:nvPicPr>
          <p:cNvPr id="10" name="Picture 9" descr="5.7"/>
          <p:cNvPicPr>
            <a:picLocks noChangeAspect="1"/>
          </p:cNvPicPr>
          <p:nvPr/>
        </p:nvPicPr>
        <p:blipFill>
          <a:blip r:embed="rId6"/>
          <a:srcRect l="3792" t="2002" r="65889" b="49311"/>
          <a:stretch>
            <a:fillRect/>
          </a:stretch>
        </p:blipFill>
        <p:spPr>
          <a:xfrm>
            <a:off x="835025" y="2908300"/>
            <a:ext cx="2010410" cy="2047240"/>
          </a:xfrm>
          <a:prstGeom prst="rect">
            <a:avLst/>
          </a:prstGeom>
        </p:spPr>
      </p:pic>
      <p:pic>
        <p:nvPicPr>
          <p:cNvPr id="11" name="Picture 10" descr="5.7"/>
          <p:cNvPicPr>
            <a:picLocks noChangeAspect="1"/>
          </p:cNvPicPr>
          <p:nvPr/>
        </p:nvPicPr>
        <p:blipFill>
          <a:blip r:embed="rId6"/>
          <a:srcRect l="4199" t="49890" r="65108" b="1423"/>
          <a:stretch>
            <a:fillRect/>
          </a:stretch>
        </p:blipFill>
        <p:spPr>
          <a:xfrm>
            <a:off x="3528695" y="2907983"/>
            <a:ext cx="2059305" cy="2072005"/>
          </a:xfrm>
          <a:prstGeom prst="rect">
            <a:avLst/>
          </a:prstGeom>
        </p:spPr>
      </p:pic>
      <p:grpSp>
        <p:nvGrpSpPr>
          <p:cNvPr id="6" name="Group 5"/>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9"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2"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linds(horizont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linds(horizontal)">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linds(horizontal)">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8" name="Picture 7"/>
          <p:cNvPicPr>
            <a:picLocks noChangeAspect="1"/>
          </p:cNvPicPr>
          <p:nvPr/>
        </p:nvPicPr>
        <p:blipFill>
          <a:blip r:embed="rId4"/>
          <a:stretch>
            <a:fillRect/>
          </a:stretch>
        </p:blipFill>
        <p:spPr>
          <a:xfrm>
            <a:off x="1818005" y="4181475"/>
            <a:ext cx="775335" cy="1516380"/>
          </a:xfrm>
          <a:prstGeom prst="rect">
            <a:avLst/>
          </a:prstGeom>
        </p:spPr>
      </p:pic>
      <p:pic>
        <p:nvPicPr>
          <p:cNvPr id="10" name="Picture 9"/>
          <p:cNvPicPr>
            <a:picLocks noChangeAspect="1"/>
          </p:cNvPicPr>
          <p:nvPr/>
        </p:nvPicPr>
        <p:blipFill>
          <a:blip r:embed="rId5"/>
          <a:stretch>
            <a:fillRect/>
          </a:stretch>
        </p:blipFill>
        <p:spPr>
          <a:xfrm>
            <a:off x="3481705" y="1878330"/>
            <a:ext cx="1559560" cy="1780540"/>
          </a:xfrm>
          <a:prstGeom prst="rect">
            <a:avLst/>
          </a:prstGeom>
        </p:spPr>
      </p:pic>
      <p:sp>
        <p:nvSpPr>
          <p:cNvPr id="11" name="TextBox 5"/>
          <p:cNvSpPr txBox="1"/>
          <p:nvPr/>
        </p:nvSpPr>
        <p:spPr>
          <a:xfrm>
            <a:off x="1071245" y="3493135"/>
            <a:ext cx="1631315" cy="521970"/>
          </a:xfrm>
          <a:prstGeom prst="rect">
            <a:avLst/>
          </a:prstGeom>
          <a:noFill/>
        </p:spPr>
        <p:txBody>
          <a:bodyPr wrap="square" rtlCol="0">
            <a:spAutoFit/>
          </a:bodyPr>
          <a:lstStyle/>
          <a:p>
            <a:pPr algn="ctr"/>
            <a:r>
              <a:rPr lang="en-US" sz="2800" b="1" dirty="0">
                <a:solidFill>
                  <a:schemeClr val="tx1"/>
                </a:solidFill>
                <a:cs typeface="+mn-lt"/>
              </a:rPr>
              <a:t>bananas</a:t>
            </a:r>
          </a:p>
        </p:txBody>
      </p:sp>
      <p:sp>
        <p:nvSpPr>
          <p:cNvPr id="12" name="TextBox 5"/>
          <p:cNvSpPr txBox="1"/>
          <p:nvPr/>
        </p:nvSpPr>
        <p:spPr>
          <a:xfrm>
            <a:off x="3456305" y="3493135"/>
            <a:ext cx="1631315" cy="521970"/>
          </a:xfrm>
          <a:prstGeom prst="rect">
            <a:avLst/>
          </a:prstGeom>
          <a:noFill/>
        </p:spPr>
        <p:txBody>
          <a:bodyPr wrap="square" rtlCol="0">
            <a:spAutoFit/>
          </a:bodyPr>
          <a:lstStyle/>
          <a:p>
            <a:pPr algn="ctr"/>
            <a:r>
              <a:rPr lang="en-US" sz="2800" b="1" dirty="0">
                <a:solidFill>
                  <a:schemeClr val="tx1"/>
                </a:solidFill>
                <a:cs typeface="+mn-lt"/>
              </a:rPr>
              <a:t>bread</a:t>
            </a:r>
          </a:p>
        </p:txBody>
      </p:sp>
      <p:sp>
        <p:nvSpPr>
          <p:cNvPr id="13" name="TextBox 5"/>
          <p:cNvSpPr txBox="1"/>
          <p:nvPr/>
        </p:nvSpPr>
        <p:spPr>
          <a:xfrm>
            <a:off x="5857240" y="3493135"/>
            <a:ext cx="1631315" cy="521970"/>
          </a:xfrm>
          <a:prstGeom prst="rect">
            <a:avLst/>
          </a:prstGeom>
          <a:noFill/>
        </p:spPr>
        <p:txBody>
          <a:bodyPr wrap="square" rtlCol="0">
            <a:spAutoFit/>
          </a:bodyPr>
          <a:lstStyle/>
          <a:p>
            <a:pPr algn="ctr"/>
            <a:r>
              <a:rPr lang="en-US" sz="2800" b="1" dirty="0">
                <a:solidFill>
                  <a:schemeClr val="tx1"/>
                </a:solidFill>
                <a:cs typeface="+mn-lt"/>
              </a:rPr>
              <a:t>milk</a:t>
            </a:r>
          </a:p>
        </p:txBody>
      </p:sp>
      <p:sp>
        <p:nvSpPr>
          <p:cNvPr id="18" name="TextBox 5"/>
          <p:cNvSpPr txBox="1"/>
          <p:nvPr/>
        </p:nvSpPr>
        <p:spPr>
          <a:xfrm>
            <a:off x="1212850" y="5661660"/>
            <a:ext cx="2228215" cy="521970"/>
          </a:xfrm>
          <a:prstGeom prst="rect">
            <a:avLst/>
          </a:prstGeom>
          <a:noFill/>
        </p:spPr>
        <p:txBody>
          <a:bodyPr wrap="square" rtlCol="0">
            <a:spAutoFit/>
          </a:bodyPr>
          <a:lstStyle/>
          <a:p>
            <a:pPr algn="ctr"/>
            <a:r>
              <a:rPr lang="en-US" sz="2800" b="1" dirty="0">
                <a:solidFill>
                  <a:schemeClr val="tx1"/>
                </a:solidFill>
                <a:cs typeface="+mn-lt"/>
              </a:rPr>
              <a:t>orange juice</a:t>
            </a:r>
          </a:p>
        </p:txBody>
      </p:sp>
      <p:sp>
        <p:nvSpPr>
          <p:cNvPr id="19" name="TextBox 5"/>
          <p:cNvSpPr txBox="1"/>
          <p:nvPr/>
        </p:nvSpPr>
        <p:spPr>
          <a:xfrm>
            <a:off x="3909695" y="5651500"/>
            <a:ext cx="1631315" cy="521970"/>
          </a:xfrm>
          <a:prstGeom prst="rect">
            <a:avLst/>
          </a:prstGeom>
          <a:noFill/>
        </p:spPr>
        <p:txBody>
          <a:bodyPr wrap="square" rtlCol="0">
            <a:spAutoFit/>
          </a:bodyPr>
          <a:lstStyle/>
          <a:p>
            <a:pPr algn="ctr"/>
            <a:r>
              <a:rPr lang="en-US" sz="2800" b="1" dirty="0">
                <a:solidFill>
                  <a:schemeClr val="tx1"/>
                </a:solidFill>
                <a:cs typeface="+mn-lt"/>
              </a:rPr>
              <a:t>rice</a:t>
            </a:r>
          </a:p>
        </p:txBody>
      </p:sp>
      <p:sp>
        <p:nvSpPr>
          <p:cNvPr id="34" name="TextBox 5"/>
          <p:cNvSpPr txBox="1"/>
          <p:nvPr/>
        </p:nvSpPr>
        <p:spPr>
          <a:xfrm>
            <a:off x="6857365" y="5641340"/>
            <a:ext cx="1631315" cy="521970"/>
          </a:xfrm>
          <a:prstGeom prst="rect">
            <a:avLst/>
          </a:prstGeom>
          <a:noFill/>
        </p:spPr>
        <p:txBody>
          <a:bodyPr wrap="square" rtlCol="0">
            <a:spAutoFit/>
          </a:bodyPr>
          <a:lstStyle/>
          <a:p>
            <a:pPr algn="ctr"/>
            <a:r>
              <a:rPr lang="en-US" sz="2800" b="1" dirty="0">
                <a:solidFill>
                  <a:schemeClr val="tx1"/>
                </a:solidFill>
                <a:cs typeface="+mn-lt"/>
              </a:rPr>
              <a:t>chicken</a:t>
            </a:r>
          </a:p>
        </p:txBody>
      </p:sp>
      <p:sp>
        <p:nvSpPr>
          <p:cNvPr id="35" name="TextBox 5"/>
          <p:cNvSpPr txBox="1"/>
          <p:nvPr/>
        </p:nvSpPr>
        <p:spPr>
          <a:xfrm>
            <a:off x="7956550" y="3493135"/>
            <a:ext cx="1631315" cy="521970"/>
          </a:xfrm>
          <a:prstGeom prst="rect">
            <a:avLst/>
          </a:prstGeom>
          <a:noFill/>
        </p:spPr>
        <p:txBody>
          <a:bodyPr wrap="square" rtlCol="0">
            <a:spAutoFit/>
          </a:bodyPr>
          <a:lstStyle/>
          <a:p>
            <a:pPr algn="ctr"/>
            <a:r>
              <a:rPr lang="en-US" sz="2800" b="1" dirty="0">
                <a:solidFill>
                  <a:schemeClr val="tx1"/>
                </a:solidFill>
                <a:cs typeface="+mn-lt"/>
              </a:rPr>
              <a:t>cookies</a:t>
            </a:r>
          </a:p>
        </p:txBody>
      </p:sp>
      <p:sp>
        <p:nvSpPr>
          <p:cNvPr id="36" name="TextBox 5"/>
          <p:cNvSpPr txBox="1"/>
          <p:nvPr/>
        </p:nvSpPr>
        <p:spPr>
          <a:xfrm>
            <a:off x="9403080" y="5641340"/>
            <a:ext cx="1631315" cy="521970"/>
          </a:xfrm>
          <a:prstGeom prst="rect">
            <a:avLst/>
          </a:prstGeom>
          <a:noFill/>
        </p:spPr>
        <p:txBody>
          <a:bodyPr wrap="square" rtlCol="0">
            <a:spAutoFit/>
          </a:bodyPr>
          <a:lstStyle/>
          <a:p>
            <a:pPr algn="ctr"/>
            <a:r>
              <a:rPr lang="en-US" sz="2800" b="1" dirty="0">
                <a:solidFill>
                  <a:schemeClr val="tx1"/>
                </a:solidFill>
                <a:cs typeface="+mn-lt"/>
              </a:rPr>
              <a:t>noodles</a:t>
            </a:r>
          </a:p>
        </p:txBody>
      </p:sp>
      <p:sp>
        <p:nvSpPr>
          <p:cNvPr id="46" name="TextBox 5"/>
          <p:cNvSpPr txBox="1"/>
          <p:nvPr/>
        </p:nvSpPr>
        <p:spPr>
          <a:xfrm>
            <a:off x="10171430" y="3491865"/>
            <a:ext cx="1631315" cy="521970"/>
          </a:xfrm>
          <a:prstGeom prst="rect">
            <a:avLst/>
          </a:prstGeom>
          <a:noFill/>
        </p:spPr>
        <p:txBody>
          <a:bodyPr wrap="square" rtlCol="0">
            <a:spAutoFit/>
          </a:bodyPr>
          <a:lstStyle/>
          <a:p>
            <a:pPr algn="ctr"/>
            <a:r>
              <a:rPr lang="en-US" sz="2800" b="1" dirty="0">
                <a:solidFill>
                  <a:schemeClr val="tx1"/>
                </a:solidFill>
                <a:cs typeface="+mn-lt"/>
              </a:rPr>
              <a:t>water</a:t>
            </a:r>
          </a:p>
        </p:txBody>
      </p:sp>
      <p:pic>
        <p:nvPicPr>
          <p:cNvPr id="37" name="Picture 36"/>
          <p:cNvPicPr>
            <a:picLocks noChangeAspect="1"/>
          </p:cNvPicPr>
          <p:nvPr/>
        </p:nvPicPr>
        <p:blipFill>
          <a:blip r:embed="rId6"/>
          <a:stretch>
            <a:fillRect/>
          </a:stretch>
        </p:blipFill>
        <p:spPr>
          <a:xfrm>
            <a:off x="973455" y="2025015"/>
            <a:ext cx="1852295" cy="1431290"/>
          </a:xfrm>
          <a:prstGeom prst="rect">
            <a:avLst/>
          </a:prstGeom>
        </p:spPr>
      </p:pic>
      <p:pic>
        <p:nvPicPr>
          <p:cNvPr id="38" name="Picture 37"/>
          <p:cNvPicPr>
            <a:picLocks noChangeAspect="1"/>
          </p:cNvPicPr>
          <p:nvPr/>
        </p:nvPicPr>
        <p:blipFill>
          <a:blip r:embed="rId7"/>
          <a:stretch>
            <a:fillRect/>
          </a:stretch>
        </p:blipFill>
        <p:spPr>
          <a:xfrm>
            <a:off x="5851525" y="1918970"/>
            <a:ext cx="1517015" cy="1471295"/>
          </a:xfrm>
          <a:prstGeom prst="rect">
            <a:avLst/>
          </a:prstGeom>
        </p:spPr>
      </p:pic>
      <p:pic>
        <p:nvPicPr>
          <p:cNvPr id="41" name="Picture 40"/>
          <p:cNvPicPr>
            <a:picLocks noChangeAspect="1"/>
          </p:cNvPicPr>
          <p:nvPr/>
        </p:nvPicPr>
        <p:blipFill>
          <a:blip r:embed="rId8"/>
          <a:stretch>
            <a:fillRect/>
          </a:stretch>
        </p:blipFill>
        <p:spPr>
          <a:xfrm>
            <a:off x="8028305" y="1894840"/>
            <a:ext cx="1525905" cy="1525905"/>
          </a:xfrm>
          <a:prstGeom prst="rect">
            <a:avLst/>
          </a:prstGeom>
        </p:spPr>
      </p:pic>
      <p:pic>
        <p:nvPicPr>
          <p:cNvPr id="44" name="Picture 43"/>
          <p:cNvPicPr>
            <a:picLocks noChangeAspect="1"/>
          </p:cNvPicPr>
          <p:nvPr/>
        </p:nvPicPr>
        <p:blipFill>
          <a:blip r:embed="rId9"/>
          <a:stretch>
            <a:fillRect/>
          </a:stretch>
        </p:blipFill>
        <p:spPr>
          <a:xfrm>
            <a:off x="10489565" y="1832610"/>
            <a:ext cx="864235" cy="1493520"/>
          </a:xfrm>
          <a:prstGeom prst="rect">
            <a:avLst/>
          </a:prstGeom>
        </p:spPr>
      </p:pic>
      <p:pic>
        <p:nvPicPr>
          <p:cNvPr id="45" name="Picture 44"/>
          <p:cNvPicPr>
            <a:picLocks noChangeAspect="1"/>
          </p:cNvPicPr>
          <p:nvPr/>
        </p:nvPicPr>
        <p:blipFill>
          <a:blip r:embed="rId10"/>
          <a:stretch>
            <a:fillRect/>
          </a:stretch>
        </p:blipFill>
        <p:spPr>
          <a:xfrm>
            <a:off x="4011930" y="4464050"/>
            <a:ext cx="1377950" cy="1108710"/>
          </a:xfrm>
          <a:prstGeom prst="rect">
            <a:avLst/>
          </a:prstGeom>
        </p:spPr>
      </p:pic>
      <p:pic>
        <p:nvPicPr>
          <p:cNvPr id="47" name="Picture 46"/>
          <p:cNvPicPr>
            <a:picLocks noChangeAspect="1"/>
          </p:cNvPicPr>
          <p:nvPr/>
        </p:nvPicPr>
        <p:blipFill>
          <a:blip r:embed="rId11"/>
          <a:stretch>
            <a:fillRect/>
          </a:stretch>
        </p:blipFill>
        <p:spPr>
          <a:xfrm>
            <a:off x="6951345" y="4163695"/>
            <a:ext cx="1395730" cy="1406525"/>
          </a:xfrm>
          <a:prstGeom prst="rect">
            <a:avLst/>
          </a:prstGeom>
        </p:spPr>
      </p:pic>
      <p:pic>
        <p:nvPicPr>
          <p:cNvPr id="48" name="Picture 47"/>
          <p:cNvPicPr>
            <a:picLocks noChangeAspect="1"/>
          </p:cNvPicPr>
          <p:nvPr/>
        </p:nvPicPr>
        <p:blipFill>
          <a:blip r:embed="rId12"/>
          <a:stretch>
            <a:fillRect/>
          </a:stretch>
        </p:blipFill>
        <p:spPr>
          <a:xfrm>
            <a:off x="9521825" y="4361180"/>
            <a:ext cx="1338580" cy="1224280"/>
          </a:xfrm>
          <a:prstGeom prst="rect">
            <a:avLst/>
          </a:prstGeom>
        </p:spPr>
      </p:pic>
      <p:sp>
        <p:nvSpPr>
          <p:cNvPr id="14" name="Rounded Rectangular Callout 13"/>
          <p:cNvSpPr/>
          <p:nvPr/>
        </p:nvSpPr>
        <p:spPr>
          <a:xfrm>
            <a:off x="1455420" y="875665"/>
            <a:ext cx="4401820" cy="72263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solidFill>
                  <a:schemeClr val="accent1">
                    <a:lumMod val="50000"/>
                  </a:schemeClr>
                </a:solidFill>
              </a:rPr>
              <a:t>I want </a:t>
            </a:r>
            <a:r>
              <a:rPr lang="en-US" sz="4000" b="1" u="sng">
                <a:solidFill>
                  <a:schemeClr val="accent1">
                    <a:lumMod val="50000"/>
                  </a:schemeClr>
                </a:solidFill>
              </a:rPr>
              <a:t>11 cookies.</a:t>
            </a:r>
          </a:p>
        </p:txBody>
      </p:sp>
      <p:sp>
        <p:nvSpPr>
          <p:cNvPr id="15" name="Rounded Rectangular Callout 14"/>
          <p:cNvSpPr/>
          <p:nvPr/>
        </p:nvSpPr>
        <p:spPr>
          <a:xfrm>
            <a:off x="6412230" y="875030"/>
            <a:ext cx="5076825" cy="723265"/>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You have </a:t>
            </a:r>
            <a:r>
              <a:rPr lang="en-US" sz="4000" b="1" u="sng">
                <a:solidFill>
                  <a:schemeClr val="accent6">
                    <a:lumMod val="50000"/>
                  </a:schemeClr>
                </a:solidFill>
              </a:rPr>
              <a:t>12 bananas.</a:t>
            </a:r>
          </a:p>
        </p:txBody>
      </p:sp>
    </p:spTree>
  </p:cSld>
  <p:clrMapOvr>
    <a:masterClrMapping/>
  </p:clrMapOvr>
  <p:transition spd="slow">
    <p:wipe dir="r"/>
  </p:transition>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7" name="Picture 6" descr="C:\Users\ASUS\Desktop\160922\Lớp 2\Unit 2\Pic2\4.5.png4.5"/>
          <p:cNvPicPr>
            <a:picLocks noChangeAspect="1"/>
          </p:cNvPicPr>
          <p:nvPr/>
        </p:nvPicPr>
        <p:blipFill>
          <a:blip r:embed="rId6"/>
          <a:srcRect/>
          <a:stretch>
            <a:fillRect/>
          </a:stretch>
        </p:blipFill>
        <p:spPr>
          <a:xfrm>
            <a:off x="650240" y="449580"/>
            <a:ext cx="5015230" cy="1315085"/>
          </a:xfrm>
          <a:prstGeom prst="rect">
            <a:avLst/>
          </a:prstGeom>
        </p:spPr>
      </p:pic>
      <p:grpSp>
        <p:nvGrpSpPr>
          <p:cNvPr id="6" name="Group 5"/>
          <p:cNvGrpSpPr/>
          <p:nvPr/>
        </p:nvGrpSpPr>
        <p:grpSpPr>
          <a:xfrm>
            <a:off x="0" y="-12427"/>
            <a:ext cx="12192000" cy="461665"/>
            <a:chOff x="0" y="-13062"/>
            <a:chExt cx="12192000" cy="461665"/>
          </a:xfrm>
          <a:solidFill>
            <a:srgbClr val="6DCFF6"/>
          </a:solidFill>
        </p:grpSpPr>
        <p:sp>
          <p:nvSpPr>
            <p:cNvPr id="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3"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2" name="40 G2SB Track B40">
            <a:hlinkClick r:id="" action="ppaction://media"/>
          </p:cNvPr>
          <p:cNvPicPr/>
          <p:nvPr>
            <a:audioFile r:link="rId2"/>
            <p:extLst>
              <p:ext uri="{DAA4B4D4-6D71-4841-9C94-3DE7FCFB9230}">
                <p14:media xmlns:p14="http://schemas.microsoft.com/office/powerpoint/2010/main" r:embed="rId1"/>
              </p:ext>
            </p:extLst>
          </p:nvPr>
        </p:nvPicPr>
        <p:blipFill>
          <a:blip r:embed="rId7"/>
          <a:stretch>
            <a:fillRect/>
          </a:stretch>
        </p:blipFill>
        <p:spPr>
          <a:xfrm>
            <a:off x="5543550" y="722630"/>
            <a:ext cx="888365" cy="714375"/>
          </a:xfrm>
          <a:prstGeom prst="rect">
            <a:avLst/>
          </a:prstGeom>
        </p:spPr>
      </p:pic>
      <p:pic>
        <p:nvPicPr>
          <p:cNvPr id="13" name="Picture 12" descr="4.6"/>
          <p:cNvPicPr>
            <a:picLocks noChangeAspect="1"/>
          </p:cNvPicPr>
          <p:nvPr/>
        </p:nvPicPr>
        <p:blipFill>
          <a:blip r:embed="rId8"/>
          <a:stretch>
            <a:fillRect/>
          </a:stretch>
        </p:blipFill>
        <p:spPr>
          <a:xfrm>
            <a:off x="2139950" y="1824990"/>
            <a:ext cx="8495665" cy="399669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2"/>
                </p:tgtEl>
              </p:cMediaNode>
            </p:audio>
            <p:seq concurrent="1" nextAc="seek">
              <p:cTn id="3" restart="whenNotActive" fill="hold" evtFilter="cancelBubble" nodeType="interactiveSeq">
                <p:stCondLst>
                  <p:cond evt="onClick" delay="0">
                    <p:tgtEl>
                      <p:spTgt spid="12"/>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36026"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102" name="Picture 101"/>
          <p:cNvPicPr/>
          <p:nvPr/>
        </p:nvPicPr>
        <p:blipFill>
          <a:blip r:embed="rId4"/>
          <a:stretch>
            <a:fillRect/>
          </a:stretch>
        </p:blipFill>
        <p:spPr>
          <a:xfrm>
            <a:off x="4660265" y="3088005"/>
            <a:ext cx="2871470" cy="2750185"/>
          </a:xfrm>
          <a:prstGeom prst="rect">
            <a:avLst/>
          </a:prstGeom>
          <a:noFill/>
          <a:ln w="9525">
            <a:noFill/>
          </a:ln>
        </p:spPr>
      </p:pic>
      <p:sp>
        <p:nvSpPr>
          <p:cNvPr id="2" name="TextBox 5"/>
          <p:cNvSpPr txBox="1"/>
          <p:nvPr/>
        </p:nvSpPr>
        <p:spPr>
          <a:xfrm>
            <a:off x="3834353" y="79876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draw</a:t>
            </a:r>
          </a:p>
        </p:txBody>
      </p:sp>
      <p:sp>
        <p:nvSpPr>
          <p:cNvPr id="3" name="TextBox 1"/>
          <p:cNvSpPr txBox="1"/>
          <p:nvPr/>
        </p:nvSpPr>
        <p:spPr>
          <a:xfrm>
            <a:off x="2999105" y="1605280"/>
            <a:ext cx="6313170" cy="144526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Draw something using circles and squares</a:t>
            </a:r>
          </a:p>
        </p:txBody>
      </p:sp>
      <p:grpSp>
        <p:nvGrpSpPr>
          <p:cNvPr id="6" name="Group 5"/>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6" name="Group 5"/>
          <p:cNvGrpSpPr/>
          <p:nvPr/>
        </p:nvGrpSpPr>
        <p:grpSpPr>
          <a:xfrm>
            <a:off x="0" y="-12427"/>
            <a:ext cx="12192000" cy="461665"/>
            <a:chOff x="0" y="-13062"/>
            <a:chExt cx="12192000" cy="461665"/>
          </a:xfrm>
          <a:solidFill>
            <a:srgbClr val="6DCFF6"/>
          </a:solidFill>
        </p:grpSpPr>
        <p:sp>
          <p:nvSpPr>
            <p:cNvPr id="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3"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1838548" y="200970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1003935" y="2872105"/>
            <a:ext cx="6313170" cy="144526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draw </a:t>
            </a:r>
          </a:p>
          <a:p>
            <a:pPr algn="ctr"/>
            <a:r>
              <a:rPr lang="en-US" sz="4400" b="1" dirty="0">
                <a:solidFill>
                  <a:srgbClr val="0070C0"/>
                </a:solidFill>
                <a:latin typeface="Arial" panose="020B0604020202020204" pitchFamily="34" charset="0"/>
                <a:cs typeface="Arial" panose="020B0604020202020204" pitchFamily="34" charset="0"/>
              </a:rPr>
              <a:t>circles and squares</a:t>
            </a:r>
          </a:p>
        </p:txBody>
      </p:sp>
      <p:grpSp>
        <p:nvGrpSpPr>
          <p:cNvPr id="8" name="Group 7"/>
          <p:cNvGrpSpPr/>
          <p:nvPr/>
        </p:nvGrpSpPr>
        <p:grpSpPr>
          <a:xfrm>
            <a:off x="0" y="-12427"/>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4" name="Picture 13"/>
          <p:cNvPicPr/>
          <p:nvPr/>
        </p:nvPicPr>
        <p:blipFill>
          <a:blip r:embed="rId4"/>
          <a:srcRect l="49176" t="-1620" r="1596" b="1620"/>
          <a:stretch>
            <a:fillRect/>
          </a:stretch>
        </p:blipFill>
        <p:spPr>
          <a:xfrm>
            <a:off x="8371840" y="1236980"/>
            <a:ext cx="2997200" cy="4665345"/>
          </a:xfrm>
          <a:prstGeom prst="rect">
            <a:avLst/>
          </a:prstGeom>
          <a:noFill/>
          <a:ln w="9525">
            <a:noFill/>
          </a:ln>
        </p:spPr>
      </p:pic>
    </p:spTree>
  </p:cSld>
  <p:clrMapOvr>
    <a:masterClrMapping/>
  </p:clrMapOvr>
  <p:transition spd="slow">
    <p:wipe dir="r"/>
  </p:transition>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6</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2</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I Like Food</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Let’s Review</a:t>
            </a:r>
            <a:endParaRPr lang="en-US" sz="3600" b="1" dirty="0">
              <a:cs typeface="+mn-lt"/>
            </a:endParaRPr>
          </a:p>
        </p:txBody>
      </p:sp>
      <p:grpSp>
        <p:nvGrpSpPr>
          <p:cNvPr id="6" name="Group 5"/>
          <p:cNvGrpSpPr/>
          <p:nvPr/>
        </p:nvGrpSpPr>
        <p:grpSpPr>
          <a:xfrm>
            <a:off x="0" y="-12427"/>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9" name="Rounded Rectangular Callout 18"/>
          <p:cNvSpPr/>
          <p:nvPr/>
        </p:nvSpPr>
        <p:spPr>
          <a:xfrm>
            <a:off x="7787005" y="2261870"/>
            <a:ext cx="3190875" cy="107886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What’s it?</a:t>
            </a:r>
          </a:p>
        </p:txBody>
      </p:sp>
      <p:sp>
        <p:nvSpPr>
          <p:cNvPr id="10" name="Rounded Rectangular Callout 9"/>
          <p:cNvSpPr/>
          <p:nvPr/>
        </p:nvSpPr>
        <p:spPr>
          <a:xfrm>
            <a:off x="7787005" y="3737610"/>
            <a:ext cx="3190875" cy="1000125"/>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____.</a:t>
            </a:r>
          </a:p>
        </p:txBody>
      </p:sp>
      <p:pic>
        <p:nvPicPr>
          <p:cNvPr id="8" name="Picture 7"/>
          <p:cNvPicPr>
            <a:picLocks noChangeAspect="1"/>
          </p:cNvPicPr>
          <p:nvPr/>
        </p:nvPicPr>
        <p:blipFill>
          <a:blip r:embed="rId4"/>
          <a:stretch>
            <a:fillRect/>
          </a:stretch>
        </p:blipFill>
        <p:spPr>
          <a:xfrm>
            <a:off x="1266825" y="3878580"/>
            <a:ext cx="775335" cy="1516380"/>
          </a:xfrm>
          <a:prstGeom prst="rect">
            <a:avLst/>
          </a:prstGeom>
        </p:spPr>
      </p:pic>
      <p:pic>
        <p:nvPicPr>
          <p:cNvPr id="37" name="Picture 36"/>
          <p:cNvPicPr>
            <a:picLocks noChangeAspect="1"/>
          </p:cNvPicPr>
          <p:nvPr/>
        </p:nvPicPr>
        <p:blipFill>
          <a:blip r:embed="rId5"/>
          <a:stretch>
            <a:fillRect/>
          </a:stretch>
        </p:blipFill>
        <p:spPr>
          <a:xfrm>
            <a:off x="728345" y="1909445"/>
            <a:ext cx="1852295" cy="1431290"/>
          </a:xfrm>
          <a:prstGeom prst="rect">
            <a:avLst/>
          </a:prstGeom>
        </p:spPr>
      </p:pic>
      <p:pic>
        <p:nvPicPr>
          <p:cNvPr id="13" name="Picture 12" descr="7.6"/>
          <p:cNvPicPr>
            <a:picLocks noChangeAspect="1"/>
          </p:cNvPicPr>
          <p:nvPr/>
        </p:nvPicPr>
        <p:blipFill>
          <a:blip r:embed="rId6"/>
          <a:srcRect r="64857"/>
          <a:stretch>
            <a:fillRect/>
          </a:stretch>
        </p:blipFill>
        <p:spPr>
          <a:xfrm>
            <a:off x="2678430" y="3737610"/>
            <a:ext cx="2111375" cy="2566670"/>
          </a:xfrm>
          <a:prstGeom prst="rect">
            <a:avLst/>
          </a:prstGeom>
        </p:spPr>
      </p:pic>
      <p:pic>
        <p:nvPicPr>
          <p:cNvPr id="4" name="Picture 3" descr="7.8"/>
          <p:cNvPicPr>
            <a:picLocks noChangeAspect="1"/>
          </p:cNvPicPr>
          <p:nvPr/>
        </p:nvPicPr>
        <p:blipFill>
          <a:blip r:embed="rId7"/>
          <a:srcRect r="73552"/>
          <a:stretch>
            <a:fillRect/>
          </a:stretch>
        </p:blipFill>
        <p:spPr>
          <a:xfrm>
            <a:off x="3023870" y="1602740"/>
            <a:ext cx="1261745" cy="2177415"/>
          </a:xfrm>
          <a:prstGeom prst="rect">
            <a:avLst/>
          </a:prstGeom>
        </p:spPr>
      </p:pic>
      <p:pic>
        <p:nvPicPr>
          <p:cNvPr id="41" name="Picture 40"/>
          <p:cNvPicPr>
            <a:picLocks noChangeAspect="1"/>
          </p:cNvPicPr>
          <p:nvPr/>
        </p:nvPicPr>
        <p:blipFill>
          <a:blip r:embed="rId8"/>
          <a:stretch>
            <a:fillRect/>
          </a:stretch>
        </p:blipFill>
        <p:spPr>
          <a:xfrm>
            <a:off x="4897755" y="1856105"/>
            <a:ext cx="1670050" cy="1670050"/>
          </a:xfrm>
          <a:prstGeom prst="rect">
            <a:avLst/>
          </a:prstGeom>
        </p:spPr>
      </p:pic>
      <p:pic>
        <p:nvPicPr>
          <p:cNvPr id="14" name="Picture 13" descr="C:\Users\ASUS\Desktop\160922\Lớp 2\Unit 2\Pic2\4.2.png4.2"/>
          <p:cNvPicPr>
            <a:picLocks noChangeAspect="1"/>
          </p:cNvPicPr>
          <p:nvPr/>
        </p:nvPicPr>
        <p:blipFill>
          <a:blip r:embed="rId9"/>
          <a:srcRect r="64409" b="24864"/>
          <a:stretch>
            <a:fillRect/>
          </a:stretch>
        </p:blipFill>
        <p:spPr>
          <a:xfrm>
            <a:off x="4554220" y="4069715"/>
            <a:ext cx="2552700" cy="134620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P spid="10" grpId="0" bldLvl="0" animBg="1"/>
    </p:bld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Let’s Review</a:t>
            </a:r>
            <a:endParaRPr lang="en-US" sz="3600" b="1" dirty="0">
              <a:cs typeface="+mn-lt"/>
            </a:endParaRPr>
          </a:p>
        </p:txBody>
      </p:sp>
      <p:grpSp>
        <p:nvGrpSpPr>
          <p:cNvPr id="6" name="Group 5"/>
          <p:cNvGrpSpPr/>
          <p:nvPr/>
        </p:nvGrpSpPr>
        <p:grpSpPr>
          <a:xfrm>
            <a:off x="0" y="-12427"/>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9" name="Rounded Rectangular Callout 18"/>
          <p:cNvSpPr/>
          <p:nvPr/>
        </p:nvSpPr>
        <p:spPr>
          <a:xfrm>
            <a:off x="7787005" y="2261870"/>
            <a:ext cx="3190875" cy="107886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What’s it?</a:t>
            </a:r>
          </a:p>
        </p:txBody>
      </p:sp>
      <p:sp>
        <p:nvSpPr>
          <p:cNvPr id="10" name="Rounded Rectangular Callout 9"/>
          <p:cNvSpPr/>
          <p:nvPr/>
        </p:nvSpPr>
        <p:spPr>
          <a:xfrm>
            <a:off x="7787005" y="3737610"/>
            <a:ext cx="3190875" cy="1000125"/>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____.</a:t>
            </a:r>
          </a:p>
        </p:txBody>
      </p:sp>
      <p:pic>
        <p:nvPicPr>
          <p:cNvPr id="5" name="Picture 4" descr="7.5"/>
          <p:cNvPicPr>
            <a:picLocks noChangeAspect="1"/>
          </p:cNvPicPr>
          <p:nvPr/>
        </p:nvPicPr>
        <p:blipFill>
          <a:blip r:embed="rId4"/>
          <a:srcRect l="40915" r="40343" b="47654"/>
          <a:stretch>
            <a:fillRect/>
          </a:stretch>
        </p:blipFill>
        <p:spPr>
          <a:xfrm>
            <a:off x="2822575" y="1542415"/>
            <a:ext cx="2118995" cy="1650365"/>
          </a:xfrm>
          <a:prstGeom prst="rect">
            <a:avLst/>
          </a:prstGeom>
        </p:spPr>
      </p:pic>
      <p:pic>
        <p:nvPicPr>
          <p:cNvPr id="14" name="Picture 13" descr="7.7"/>
          <p:cNvPicPr>
            <a:picLocks noChangeAspect="1"/>
          </p:cNvPicPr>
          <p:nvPr/>
        </p:nvPicPr>
        <p:blipFill>
          <a:blip r:embed="rId5"/>
          <a:srcRect l="31597" t="1359" r="44900" b="67716"/>
          <a:stretch>
            <a:fillRect/>
          </a:stretch>
        </p:blipFill>
        <p:spPr>
          <a:xfrm>
            <a:off x="840740" y="1709420"/>
            <a:ext cx="1499235" cy="1483360"/>
          </a:xfrm>
          <a:prstGeom prst="ellipse">
            <a:avLst/>
          </a:prstGeom>
        </p:spPr>
      </p:pic>
      <p:pic>
        <p:nvPicPr>
          <p:cNvPr id="8" name="Picture 7"/>
          <p:cNvPicPr>
            <a:picLocks noChangeAspect="1"/>
          </p:cNvPicPr>
          <p:nvPr/>
        </p:nvPicPr>
        <p:blipFill>
          <a:blip r:embed="rId6"/>
          <a:stretch>
            <a:fillRect/>
          </a:stretch>
        </p:blipFill>
        <p:spPr>
          <a:xfrm>
            <a:off x="681990" y="3546475"/>
            <a:ext cx="1908810" cy="1851660"/>
          </a:xfrm>
          <a:prstGeom prst="rect">
            <a:avLst/>
          </a:prstGeom>
        </p:spPr>
      </p:pic>
      <p:pic>
        <p:nvPicPr>
          <p:cNvPr id="9" name="Picture 8" descr="C:\Users\ASUS\Desktop\160922\Lớp 2\Unit 2\Pic2\4.2.png4.2"/>
          <p:cNvPicPr>
            <a:picLocks noChangeAspect="1"/>
          </p:cNvPicPr>
          <p:nvPr/>
        </p:nvPicPr>
        <p:blipFill>
          <a:blip r:embed="rId7"/>
          <a:srcRect l="64356" t="-2410" r="53" b="27274"/>
          <a:stretch>
            <a:fillRect/>
          </a:stretch>
        </p:blipFill>
        <p:spPr>
          <a:xfrm>
            <a:off x="2590800" y="3799205"/>
            <a:ext cx="2552700" cy="1346200"/>
          </a:xfrm>
          <a:prstGeom prst="rect">
            <a:avLst/>
          </a:prstGeom>
        </p:spPr>
      </p:pic>
      <p:pic>
        <p:nvPicPr>
          <p:cNvPr id="44" name="Picture 43"/>
          <p:cNvPicPr>
            <a:picLocks noChangeAspect="1"/>
          </p:cNvPicPr>
          <p:nvPr/>
        </p:nvPicPr>
        <p:blipFill>
          <a:blip r:embed="rId8"/>
          <a:stretch>
            <a:fillRect/>
          </a:stretch>
        </p:blipFill>
        <p:spPr>
          <a:xfrm>
            <a:off x="5723890" y="1847215"/>
            <a:ext cx="864235" cy="1493520"/>
          </a:xfrm>
          <a:prstGeom prst="rect">
            <a:avLst/>
          </a:prstGeom>
        </p:spPr>
      </p:pic>
      <p:pic>
        <p:nvPicPr>
          <p:cNvPr id="13" name="Picture 12"/>
          <p:cNvPicPr>
            <a:picLocks noChangeAspect="1"/>
          </p:cNvPicPr>
          <p:nvPr/>
        </p:nvPicPr>
        <p:blipFill>
          <a:blip r:embed="rId9"/>
          <a:stretch>
            <a:fillRect/>
          </a:stretch>
        </p:blipFill>
        <p:spPr>
          <a:xfrm>
            <a:off x="5249545" y="3986530"/>
            <a:ext cx="1338580" cy="122428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P spid="10" grpId="0" bldLvl="0" animBg="1"/>
    </p:bld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90800" y="581914"/>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Let’s Review</a:t>
            </a:r>
            <a:endParaRPr lang="en-US" sz="3600" b="1" dirty="0">
              <a:cs typeface="+mn-lt"/>
            </a:endParaRPr>
          </a:p>
        </p:txBody>
      </p:sp>
      <p:grpSp>
        <p:nvGrpSpPr>
          <p:cNvPr id="6" name="Group 5"/>
          <p:cNvGrpSpPr/>
          <p:nvPr/>
        </p:nvGrpSpPr>
        <p:grpSpPr>
          <a:xfrm>
            <a:off x="0" y="-12427"/>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9" name="Rounded Rectangular Callout 18"/>
          <p:cNvSpPr/>
          <p:nvPr/>
        </p:nvSpPr>
        <p:spPr>
          <a:xfrm>
            <a:off x="7063105" y="2261870"/>
            <a:ext cx="3914775" cy="1078865"/>
          </a:xfrm>
          <a:prstGeom prst="wedgeRoundRectCallout">
            <a:avLst>
              <a:gd name="adj1" fmla="val -49820"/>
              <a:gd name="adj2" fmla="val 6696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What color is it?</a:t>
            </a:r>
          </a:p>
        </p:txBody>
      </p:sp>
      <p:sp>
        <p:nvSpPr>
          <p:cNvPr id="10" name="Rounded Rectangular Callout 9"/>
          <p:cNvSpPr/>
          <p:nvPr/>
        </p:nvSpPr>
        <p:spPr>
          <a:xfrm>
            <a:off x="7787005" y="3737610"/>
            <a:ext cx="3190875" cy="1000125"/>
          </a:xfrm>
          <a:prstGeom prst="wedgeRoundRectCallout">
            <a:avLst>
              <a:gd name="adj1" fmla="val 41311"/>
              <a:gd name="adj2" fmla="val 62978"/>
              <a:gd name="adj3" fmla="val 16667"/>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solidFill>
                  <a:schemeClr val="tx1"/>
                </a:solidFill>
              </a:rPr>
              <a:t>It’s ____.</a:t>
            </a:r>
          </a:p>
        </p:txBody>
      </p:sp>
      <p:pic>
        <p:nvPicPr>
          <p:cNvPr id="2" name="Picture 1" descr="4.2"/>
          <p:cNvPicPr>
            <a:picLocks noChangeAspect="1"/>
          </p:cNvPicPr>
          <p:nvPr/>
        </p:nvPicPr>
        <p:blipFill>
          <a:blip r:embed="rId4"/>
          <a:srcRect t="3110" r="67675" b="31684"/>
          <a:stretch>
            <a:fillRect/>
          </a:stretch>
        </p:blipFill>
        <p:spPr>
          <a:xfrm>
            <a:off x="3556000" y="3632835"/>
            <a:ext cx="2412365" cy="1466850"/>
          </a:xfrm>
          <a:prstGeom prst="rect">
            <a:avLst/>
          </a:prstGeom>
        </p:spPr>
      </p:pic>
      <p:pic>
        <p:nvPicPr>
          <p:cNvPr id="3" name="Picture 2" descr="4.2"/>
          <p:cNvPicPr>
            <a:picLocks noChangeAspect="1"/>
          </p:cNvPicPr>
          <p:nvPr/>
        </p:nvPicPr>
        <p:blipFill>
          <a:blip r:embed="rId4"/>
          <a:srcRect l="63552" t="682" r="4123" b="34112"/>
          <a:stretch>
            <a:fillRect/>
          </a:stretch>
        </p:blipFill>
        <p:spPr>
          <a:xfrm>
            <a:off x="918845" y="3632835"/>
            <a:ext cx="2412365" cy="1466850"/>
          </a:xfrm>
          <a:prstGeom prst="rect">
            <a:avLst/>
          </a:prstGeom>
        </p:spPr>
      </p:pic>
      <p:pic>
        <p:nvPicPr>
          <p:cNvPr id="4" name="Picture 3" descr="8.2"/>
          <p:cNvPicPr>
            <a:picLocks noChangeAspect="1"/>
          </p:cNvPicPr>
          <p:nvPr/>
        </p:nvPicPr>
        <p:blipFill>
          <a:blip r:embed="rId5"/>
          <a:srcRect l="58766" t="50337" r="187" b="14633"/>
          <a:stretch>
            <a:fillRect/>
          </a:stretch>
        </p:blipFill>
        <p:spPr>
          <a:xfrm>
            <a:off x="1037590" y="2261870"/>
            <a:ext cx="5004435" cy="118872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9" grpId="0" bldLvl="0" animBg="1"/>
      <p:bldP spid="10" grpId="0" bldLvl="0" animBg="1"/>
    </p:bld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descr="C:\Users\ASUS\Desktop\160922\Lớp 2\Unit 2\Pic2\4.2.png4.2"/>
          <p:cNvPicPr>
            <a:picLocks noChangeAspect="1"/>
          </p:cNvPicPr>
          <p:nvPr/>
        </p:nvPicPr>
        <p:blipFill>
          <a:blip r:embed="rId4"/>
          <a:srcRect/>
          <a:stretch>
            <a:fillRect/>
          </a:stretch>
        </p:blipFill>
        <p:spPr>
          <a:xfrm>
            <a:off x="1772285" y="3083243"/>
            <a:ext cx="8943975" cy="2233930"/>
          </a:xfrm>
          <a:prstGeom prst="rect">
            <a:avLst/>
          </a:prstGeom>
        </p:spPr>
      </p:pic>
      <p:sp>
        <p:nvSpPr>
          <p:cNvPr id="13" name="Rounded Rectangular Callout 12"/>
          <p:cNvSpPr/>
          <p:nvPr/>
        </p:nvSpPr>
        <p:spPr>
          <a:xfrm>
            <a:off x="3367405" y="1339215"/>
            <a:ext cx="6311265" cy="12973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What is it?</a:t>
            </a:r>
          </a:p>
        </p:txBody>
      </p:sp>
      <p:grpSp>
        <p:nvGrpSpPr>
          <p:cNvPr id="6" name="Group 5"/>
          <p:cNvGrpSpPr/>
          <p:nvPr/>
        </p:nvGrpSpPr>
        <p:grpSpPr>
          <a:xfrm>
            <a:off x="0" y="-12427"/>
            <a:ext cx="12192000" cy="461665"/>
            <a:chOff x="0" y="-13062"/>
            <a:chExt cx="12192000" cy="461665"/>
          </a:xfrm>
          <a:solidFill>
            <a:srgbClr val="6DCFF6"/>
          </a:solidFill>
        </p:grpSpPr>
        <p:sp>
          <p:nvSpPr>
            <p:cNvPr id="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5"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 name="Group 5"/>
          <p:cNvGrpSpPr/>
          <p:nvPr/>
        </p:nvGrpSpPr>
        <p:grpSpPr>
          <a:xfrm>
            <a:off x="0" y="-12427"/>
            <a:ext cx="12192000" cy="461665"/>
            <a:chOff x="0" y="-13062"/>
            <a:chExt cx="12192000" cy="461665"/>
          </a:xfrm>
          <a:solidFill>
            <a:srgbClr val="6DCFF6"/>
          </a:solidFill>
        </p:grpSpPr>
        <p:sp>
          <p:nvSpPr>
            <p:cNvPr id="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3"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3" name="Picture 12" descr="4.6"/>
          <p:cNvPicPr>
            <a:picLocks noChangeAspect="1"/>
          </p:cNvPicPr>
          <p:nvPr/>
        </p:nvPicPr>
        <p:blipFill>
          <a:blip r:embed="rId4"/>
          <a:srcRect l="2422" t="2431" r="73914" b="48125"/>
          <a:stretch>
            <a:fillRect/>
          </a:stretch>
        </p:blipFill>
        <p:spPr>
          <a:xfrm>
            <a:off x="2464435" y="2899410"/>
            <a:ext cx="2010410" cy="1976120"/>
          </a:xfrm>
          <a:prstGeom prst="rect">
            <a:avLst/>
          </a:prstGeom>
        </p:spPr>
      </p:pic>
      <p:pic>
        <p:nvPicPr>
          <p:cNvPr id="8" name="Picture 7" descr="4.6"/>
          <p:cNvPicPr>
            <a:picLocks noChangeAspect="1"/>
          </p:cNvPicPr>
          <p:nvPr/>
        </p:nvPicPr>
        <p:blipFill>
          <a:blip r:embed="rId4"/>
          <a:srcRect l="3057" t="50302" r="73279" b="254"/>
          <a:stretch>
            <a:fillRect/>
          </a:stretch>
        </p:blipFill>
        <p:spPr>
          <a:xfrm>
            <a:off x="7652385" y="2899410"/>
            <a:ext cx="2010410" cy="1976120"/>
          </a:xfrm>
          <a:prstGeom prst="rect">
            <a:avLst/>
          </a:prstGeom>
        </p:spPr>
      </p:pic>
      <p:sp>
        <p:nvSpPr>
          <p:cNvPr id="9" name="Rounded Rectangular Callout 8"/>
          <p:cNvSpPr/>
          <p:nvPr/>
        </p:nvSpPr>
        <p:spPr>
          <a:xfrm>
            <a:off x="3351530" y="1025525"/>
            <a:ext cx="6311265" cy="12973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a:solidFill>
                  <a:schemeClr val="accent1">
                    <a:lumMod val="50000"/>
                  </a:schemeClr>
                </a:solidFill>
              </a:rPr>
              <a:t>What number is it?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9" grpId="1" animBg="1"/>
    </p:bld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5" name="Picture 4" descr="C:\Users\ASUS\Desktop\160922\Lớp 2\Unit 2\Pic2\4.8.png4.8"/>
          <p:cNvPicPr>
            <a:picLocks noChangeAspect="1"/>
          </p:cNvPicPr>
          <p:nvPr/>
        </p:nvPicPr>
        <p:blipFill>
          <a:blip r:embed="rId6"/>
          <a:srcRect/>
          <a:stretch>
            <a:fillRect/>
          </a:stretch>
        </p:blipFill>
        <p:spPr>
          <a:xfrm>
            <a:off x="613410" y="2097405"/>
            <a:ext cx="10570210" cy="2643505"/>
          </a:xfrm>
          <a:prstGeom prst="rect">
            <a:avLst/>
          </a:prstGeom>
        </p:spPr>
      </p:pic>
      <p:pic>
        <p:nvPicPr>
          <p:cNvPr id="2" name="Picture 1" descr="C:\Users\ASUS\Desktop\160922\Lớp 2\Unit 2\Pic2\4.7.png4.7"/>
          <p:cNvPicPr>
            <a:picLocks noChangeAspect="1"/>
          </p:cNvPicPr>
          <p:nvPr/>
        </p:nvPicPr>
        <p:blipFill>
          <a:blip r:embed="rId7"/>
          <a:srcRect/>
          <a:stretch>
            <a:fillRect/>
          </a:stretch>
        </p:blipFill>
        <p:spPr>
          <a:xfrm>
            <a:off x="473075" y="474663"/>
            <a:ext cx="5849620" cy="721995"/>
          </a:xfrm>
          <a:prstGeom prst="rect">
            <a:avLst/>
          </a:prstGeom>
        </p:spPr>
      </p:pic>
      <p:sp>
        <p:nvSpPr>
          <p:cNvPr id="10" name="Rounded Rectangular Callout 9"/>
          <p:cNvSpPr/>
          <p:nvPr/>
        </p:nvSpPr>
        <p:spPr>
          <a:xfrm>
            <a:off x="1211580" y="4806950"/>
            <a:ext cx="1955165" cy="916305"/>
          </a:xfrm>
          <a:prstGeom prst="wedgeRoundRectCallout">
            <a:avLst>
              <a:gd name="adj1" fmla="val -46595"/>
              <a:gd name="adj2" fmla="val 8904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3200" b="1">
                <a:solidFill>
                  <a:schemeClr val="tx1">
                    <a:lumMod val="65000"/>
                    <a:lumOff val="35000"/>
                  </a:schemeClr>
                </a:solidFill>
              </a:rPr>
              <a:t>15 squares</a:t>
            </a:r>
          </a:p>
        </p:txBody>
      </p:sp>
      <p:sp>
        <p:nvSpPr>
          <p:cNvPr id="8" name="Rounded Rectangular Callout 7"/>
          <p:cNvSpPr/>
          <p:nvPr/>
        </p:nvSpPr>
        <p:spPr>
          <a:xfrm>
            <a:off x="6729730" y="4806315"/>
            <a:ext cx="2134870" cy="941070"/>
          </a:xfrm>
          <a:prstGeom prst="wedgeRoundRectCallout">
            <a:avLst>
              <a:gd name="adj1" fmla="val -46595"/>
              <a:gd name="adj2" fmla="val 89046"/>
              <a:gd name="adj3" fmla="val 16667"/>
            </a:avLst>
          </a:prstGeom>
        </p:spPr>
        <p:style>
          <a:lnRef idx="2">
            <a:schemeClr val="dk1"/>
          </a:lnRef>
          <a:fillRef idx="1">
            <a:schemeClr val="lt1"/>
          </a:fillRef>
          <a:effectRef idx="0">
            <a:schemeClr val="dk1"/>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r>
              <a:rPr lang="en-US" sz="3200" b="1">
                <a:solidFill>
                  <a:schemeClr val="tx1">
                    <a:lumMod val="65000"/>
                    <a:lumOff val="35000"/>
                  </a:schemeClr>
                </a:solidFill>
                <a:sym typeface="+mn-ea"/>
              </a:rPr>
              <a:t>16 circles</a:t>
            </a:r>
          </a:p>
        </p:txBody>
      </p:sp>
      <p:sp>
        <p:nvSpPr>
          <p:cNvPr id="9" name="Rounded Rectangular Callout 8"/>
          <p:cNvSpPr/>
          <p:nvPr/>
        </p:nvSpPr>
        <p:spPr>
          <a:xfrm>
            <a:off x="3785235" y="1168400"/>
            <a:ext cx="4742815" cy="842010"/>
          </a:xfrm>
          <a:prstGeom prst="wedgeRoundRectCallout">
            <a:avLst>
              <a:gd name="adj1" fmla="val -453"/>
              <a:gd name="adj2" fmla="val 63523"/>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600" b="1" dirty="0">
                <a:solidFill>
                  <a:schemeClr val="accent2">
                    <a:lumMod val="75000"/>
                  </a:schemeClr>
                </a:solidFill>
              </a:rPr>
              <a:t>How many ______?</a:t>
            </a:r>
          </a:p>
        </p:txBody>
      </p:sp>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8" name="41 G2SB Track B41">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6170295" y="485775"/>
            <a:ext cx="920750" cy="682625"/>
          </a:xfrm>
          <a:prstGeom prst="rect">
            <a:avLst/>
          </a:prstGeom>
        </p:spPr>
      </p:pic>
      <p:sp>
        <p:nvSpPr>
          <p:cNvPr id="19" name="Rounded Rectangular Callout 18"/>
          <p:cNvSpPr/>
          <p:nvPr/>
        </p:nvSpPr>
        <p:spPr>
          <a:xfrm>
            <a:off x="3677285" y="4826635"/>
            <a:ext cx="1955165" cy="916305"/>
          </a:xfrm>
          <a:prstGeom prst="wedgeRoundRectCallout">
            <a:avLst>
              <a:gd name="adj1" fmla="val -46595"/>
              <a:gd name="adj2" fmla="val 89046"/>
              <a:gd name="adj3" fmla="val 16667"/>
            </a:avLst>
          </a:prstGeom>
        </p:spPr>
        <p:style>
          <a:lnRef idx="2">
            <a:schemeClr val="accent1"/>
          </a:lnRef>
          <a:fillRef idx="1">
            <a:schemeClr val="lt1"/>
          </a:fillRef>
          <a:effectRef idx="0">
            <a:schemeClr val="accent1"/>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r>
              <a:rPr lang="en-US" sz="3200" b="1">
                <a:solidFill>
                  <a:schemeClr val="accent1">
                    <a:lumMod val="60000"/>
                    <a:lumOff val="40000"/>
                  </a:schemeClr>
                </a:solidFill>
                <a:sym typeface="+mn-ea"/>
              </a:rPr>
              <a:t>5 white squares</a:t>
            </a:r>
          </a:p>
        </p:txBody>
      </p:sp>
      <p:sp>
        <p:nvSpPr>
          <p:cNvPr id="20" name="Rounded Rectangular Callout 19"/>
          <p:cNvSpPr/>
          <p:nvPr/>
        </p:nvSpPr>
        <p:spPr>
          <a:xfrm>
            <a:off x="9429115" y="4806315"/>
            <a:ext cx="2026285" cy="941070"/>
          </a:xfrm>
          <a:prstGeom prst="wedgeRoundRectCallout">
            <a:avLst>
              <a:gd name="adj1" fmla="val -46595"/>
              <a:gd name="adj2" fmla="val 89046"/>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dirty="0">
                <a:solidFill>
                  <a:schemeClr val="accent2">
                    <a:lumMod val="75000"/>
                  </a:schemeClr>
                </a:solidFill>
              </a:rPr>
              <a:t>6 orange circles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ppt_x"/>
                                          </p:val>
                                        </p:tav>
                                        <p:tav tm="100000">
                                          <p:val>
                                            <p:strVal val="#ppt_x"/>
                                          </p:val>
                                        </p:tav>
                                      </p:tavLst>
                                    </p:anim>
                                    <p:anim calcmode="lin" valueType="num">
                                      <p:cBhvr additive="base">
                                        <p:cTn id="3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32" fill="hold" display="1">
                  <p:stCondLst>
                    <p:cond delay="indefinite"/>
                  </p:stCondLst>
                  <p:endCondLst>
                    <p:cond evt="onStopAudio" delay="0">
                      <p:tgtEl>
                        <p:sldTgt/>
                      </p:tgtEl>
                    </p:cond>
                  </p:endCondLst>
                </p:cTn>
                <p:tgtEl>
                  <p:spTgt spid="18"/>
                </p:tgtEl>
              </p:cMediaNode>
            </p:audio>
            <p:seq concurrent="1" nextAc="seek">
              <p:cTn id="33" restart="whenNotActive" fill="hold" evtFilter="cancelBubble" nodeType="interactiveSeq">
                <p:stCondLst>
                  <p:cond evt="onClick" delay="0">
                    <p:tgtEl>
                      <p:spTgt spid="18"/>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additive="base">
                                        <p:cTn id="37" dur="45896" fill="hold"/>
                                        <p:tgtEl>
                                          <p:spTgt spid="18"/>
                                        </p:tgtEl>
                                      </p:cBhvr>
                                    </p:cmd>
                                  </p:childTnLst>
                                </p:cTn>
                              </p:par>
                            </p:childTnLst>
                          </p:cTn>
                        </p:par>
                      </p:childTnLst>
                    </p:cTn>
                  </p:par>
                </p:childTnLst>
              </p:cTn>
              <p:nextCondLst>
                <p:cond evt="onClick" delay="0">
                  <p:tgtEl>
                    <p:spTgt spid="18"/>
                  </p:tgtEl>
                </p:cond>
              </p:nextCondLst>
            </p:seq>
          </p:childTnLst>
        </p:cTn>
      </p:par>
    </p:tnLst>
    <p:bldLst>
      <p:bldP spid="10" grpId="0" bldLvl="0" animBg="1"/>
      <p:bldP spid="10" grpId="1" animBg="1"/>
      <p:bldP spid="8" grpId="0" bldLvl="0" animBg="1"/>
      <p:bldP spid="8" grpId="1" animBg="1"/>
      <p:bldP spid="9" grpId="0" bldLvl="0" animBg="1"/>
      <p:bldP spid="9" grpId="1" animBg="1"/>
      <p:bldP spid="19" grpId="0" bldLvl="0" animBg="1"/>
      <p:bldP spid="19" grpId="1" animBg="1"/>
      <p:bldP spid="20" grpId="0" bldLvl="0" animBg="1"/>
      <p:bldP spid="20" grpId="1" animBg="1"/>
    </p:bld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2" name="Picture 1" descr="C:\Users\ASUS\Desktop\160922\Lớp 2\Unit 2\Pic2\4.9.png4.9"/>
          <p:cNvPicPr>
            <a:picLocks noChangeAspect="1"/>
          </p:cNvPicPr>
          <p:nvPr/>
        </p:nvPicPr>
        <p:blipFill>
          <a:blip r:embed="rId4"/>
          <a:srcRect/>
          <a:stretch>
            <a:fillRect/>
          </a:stretch>
        </p:blipFill>
        <p:spPr>
          <a:xfrm>
            <a:off x="333375" y="542290"/>
            <a:ext cx="7002145" cy="1415415"/>
          </a:xfrm>
          <a:prstGeom prst="rect">
            <a:avLst/>
          </a:prstGeom>
        </p:spPr>
      </p:pic>
      <p:pic>
        <p:nvPicPr>
          <p:cNvPr id="3" name="Picture 2" descr="C:\Users\ASUS\Desktop\160922\Lớp 2\Unit 2\Pic2\4.10.png4.10"/>
          <p:cNvPicPr>
            <a:picLocks noChangeAspect="1"/>
          </p:cNvPicPr>
          <p:nvPr/>
        </p:nvPicPr>
        <p:blipFill>
          <a:blip r:embed="rId5"/>
          <a:srcRect/>
          <a:stretch>
            <a:fillRect/>
          </a:stretch>
        </p:blipFill>
        <p:spPr>
          <a:xfrm>
            <a:off x="1977390" y="1954530"/>
            <a:ext cx="8530590" cy="3737610"/>
          </a:xfrm>
          <a:prstGeom prst="rect">
            <a:avLst/>
          </a:prstGeom>
        </p:spPr>
      </p:pic>
      <p:grpSp>
        <p:nvGrpSpPr>
          <p:cNvPr id="5" name="Group 4"/>
          <p:cNvGrpSpPr/>
          <p:nvPr/>
        </p:nvGrpSpPr>
        <p:grpSpPr>
          <a:xfrm>
            <a:off x="0" y="-12427"/>
            <a:ext cx="12192000" cy="461665"/>
            <a:chOff x="0" y="-13062"/>
            <a:chExt cx="12192000" cy="461665"/>
          </a:xfrm>
          <a:solidFill>
            <a:srgbClr val="6DCFF6"/>
          </a:solidFill>
        </p:grpSpPr>
        <p:sp>
          <p:nvSpPr>
            <p:cNvPr id="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91.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pic>
        <p:nvPicPr>
          <p:cNvPr id="2" name="Picture 1" descr="C:\Users\ASUS\Desktop\160922\Lớp 2\Unit 2\Pic2\4.9.png4.9"/>
          <p:cNvPicPr>
            <a:picLocks noChangeAspect="1"/>
          </p:cNvPicPr>
          <p:nvPr/>
        </p:nvPicPr>
        <p:blipFill>
          <a:blip r:embed="rId6"/>
          <a:srcRect/>
          <a:stretch>
            <a:fillRect/>
          </a:stretch>
        </p:blipFill>
        <p:spPr>
          <a:xfrm>
            <a:off x="333375" y="542290"/>
            <a:ext cx="7002145" cy="1415415"/>
          </a:xfrm>
          <a:prstGeom prst="rect">
            <a:avLst/>
          </a:prstGeom>
        </p:spPr>
      </p:pic>
      <p:pic>
        <p:nvPicPr>
          <p:cNvPr id="3" name="Picture 2" descr="C:\Users\ASUS\Desktop\160922\Lớp 2\Unit 2\Pic2\4.10.png4.10"/>
          <p:cNvPicPr>
            <a:picLocks noChangeAspect="1"/>
          </p:cNvPicPr>
          <p:nvPr/>
        </p:nvPicPr>
        <p:blipFill>
          <a:blip r:embed="rId7"/>
          <a:srcRect l="26984" t="52922" r="51318" b="6065"/>
          <a:stretch>
            <a:fillRect/>
          </a:stretch>
        </p:blipFill>
        <p:spPr>
          <a:xfrm>
            <a:off x="1155700" y="2051050"/>
            <a:ext cx="1851025" cy="1532890"/>
          </a:xfrm>
          <a:prstGeom prst="rect">
            <a:avLst/>
          </a:prstGeom>
        </p:spPr>
      </p:pic>
      <p:grpSp>
        <p:nvGrpSpPr>
          <p:cNvPr id="5" name="Group 4"/>
          <p:cNvGrpSpPr/>
          <p:nvPr/>
        </p:nvGrpSpPr>
        <p:grpSpPr>
          <a:xfrm>
            <a:off x="0" y="-12427"/>
            <a:ext cx="12192000" cy="461665"/>
            <a:chOff x="0" y="-13062"/>
            <a:chExt cx="12192000" cy="461665"/>
          </a:xfrm>
          <a:solidFill>
            <a:srgbClr val="6DCFF6"/>
          </a:solidFill>
        </p:grpSpPr>
        <p:sp>
          <p:nvSpPr>
            <p:cNvPr id="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8" name="42 G2SB Track B42">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6971665" y="812165"/>
            <a:ext cx="844550" cy="779145"/>
          </a:xfrm>
          <a:prstGeom prst="rect">
            <a:avLst/>
          </a:prstGeom>
        </p:spPr>
      </p:pic>
      <p:pic>
        <p:nvPicPr>
          <p:cNvPr id="4" name="Picture 3" descr="C:\Users\ASUS\Desktop\160922\Lớp 2\Unit 2\Pic2\4.10.png4.10"/>
          <p:cNvPicPr>
            <a:picLocks noChangeAspect="1"/>
          </p:cNvPicPr>
          <p:nvPr/>
        </p:nvPicPr>
        <p:blipFill>
          <a:blip r:embed="rId7"/>
          <a:srcRect l="27743" t="5504" r="50559" b="53483"/>
          <a:stretch>
            <a:fillRect/>
          </a:stretch>
        </p:blipFill>
        <p:spPr>
          <a:xfrm>
            <a:off x="3764280" y="2051050"/>
            <a:ext cx="1851025" cy="1532890"/>
          </a:xfrm>
          <a:prstGeom prst="rect">
            <a:avLst/>
          </a:prstGeom>
        </p:spPr>
      </p:pic>
      <p:pic>
        <p:nvPicPr>
          <p:cNvPr id="7" name="Picture 6" descr="C:\Users\ASUS\Desktop\160922\Lớp 2\Unit 2\Pic2\4.10.png4.10"/>
          <p:cNvPicPr>
            <a:picLocks noChangeAspect="1"/>
          </p:cNvPicPr>
          <p:nvPr/>
        </p:nvPicPr>
        <p:blipFill>
          <a:blip r:embed="rId7"/>
          <a:srcRect l="75896" t="5232" r="2406" b="53755"/>
          <a:stretch>
            <a:fillRect/>
          </a:stretch>
        </p:blipFill>
        <p:spPr>
          <a:xfrm>
            <a:off x="6372860" y="2051050"/>
            <a:ext cx="1851025" cy="1532890"/>
          </a:xfrm>
          <a:prstGeom prst="rect">
            <a:avLst/>
          </a:prstGeom>
        </p:spPr>
      </p:pic>
      <p:pic>
        <p:nvPicPr>
          <p:cNvPr id="9" name="Picture 8" descr="C:\Users\ASUS\Desktop\160922\Lớp 2\Unit 2\Pic2\4.10.png4.10"/>
          <p:cNvPicPr>
            <a:picLocks noChangeAspect="1"/>
          </p:cNvPicPr>
          <p:nvPr/>
        </p:nvPicPr>
        <p:blipFill>
          <a:blip r:embed="rId7"/>
          <a:srcRect l="51317" t="53788" r="26985" b="5199"/>
          <a:stretch>
            <a:fillRect/>
          </a:stretch>
        </p:blipFill>
        <p:spPr>
          <a:xfrm>
            <a:off x="8981440" y="2051050"/>
            <a:ext cx="1851025" cy="1532890"/>
          </a:xfrm>
          <a:prstGeom prst="rect">
            <a:avLst/>
          </a:prstGeom>
        </p:spPr>
      </p:pic>
      <p:pic>
        <p:nvPicPr>
          <p:cNvPr id="10" name="Picture 9" descr="C:\Users\ASUS\Desktop\160922\Lớp 2\Unit 2\Pic2\4.10.png4.10"/>
          <p:cNvPicPr>
            <a:picLocks noChangeAspect="1"/>
          </p:cNvPicPr>
          <p:nvPr/>
        </p:nvPicPr>
        <p:blipFill>
          <a:blip r:embed="rId7"/>
          <a:srcRect l="51823" t="6065" r="26479" b="52922"/>
          <a:stretch>
            <a:fillRect/>
          </a:stretch>
        </p:blipFill>
        <p:spPr>
          <a:xfrm>
            <a:off x="1155700" y="3920490"/>
            <a:ext cx="1851025" cy="1532890"/>
          </a:xfrm>
          <a:prstGeom prst="rect">
            <a:avLst/>
          </a:prstGeom>
        </p:spPr>
      </p:pic>
      <p:pic>
        <p:nvPicPr>
          <p:cNvPr id="14" name="Picture 13" descr="C:\Users\ASUS\Desktop\160922\Lớp 2\Unit 2\Pic2\4.10.png4.10"/>
          <p:cNvPicPr>
            <a:picLocks noChangeAspect="1"/>
          </p:cNvPicPr>
          <p:nvPr/>
        </p:nvPicPr>
        <p:blipFill>
          <a:blip r:embed="rId7"/>
          <a:srcRect l="75248" t="54077" r="3054" b="4910"/>
          <a:stretch>
            <a:fillRect/>
          </a:stretch>
        </p:blipFill>
        <p:spPr>
          <a:xfrm>
            <a:off x="3764280" y="3920490"/>
            <a:ext cx="1851025" cy="1532890"/>
          </a:xfrm>
          <a:prstGeom prst="rect">
            <a:avLst/>
          </a:prstGeom>
        </p:spPr>
      </p:pic>
      <p:pic>
        <p:nvPicPr>
          <p:cNvPr id="15" name="Picture 14" descr="C:\Users\ASUS\Desktop\160922\Lớp 2\Unit 2\Pic2\4.10.png4.10"/>
          <p:cNvPicPr>
            <a:picLocks noChangeAspect="1"/>
          </p:cNvPicPr>
          <p:nvPr/>
        </p:nvPicPr>
        <p:blipFill>
          <a:blip r:embed="rId7"/>
          <a:srcRect l="3031" t="53483" r="75271" b="5504"/>
          <a:stretch>
            <a:fillRect/>
          </a:stretch>
        </p:blipFill>
        <p:spPr>
          <a:xfrm>
            <a:off x="6372860" y="3920490"/>
            <a:ext cx="1851025" cy="1532890"/>
          </a:xfrm>
          <a:prstGeom prst="rect">
            <a:avLst/>
          </a:prstGeom>
        </p:spPr>
      </p:pic>
      <p:pic>
        <p:nvPicPr>
          <p:cNvPr id="16" name="Picture 15" descr="C:\Users\ASUS\Desktop\160922\Lớp 2\Unit 2\Pic2\4.10.png4.10"/>
          <p:cNvPicPr>
            <a:picLocks noChangeAspect="1"/>
          </p:cNvPicPr>
          <p:nvPr/>
        </p:nvPicPr>
        <p:blipFill>
          <a:blip r:embed="rId7"/>
          <a:srcRect l="2658" t="4620" r="75644" b="54367"/>
          <a:stretch>
            <a:fillRect/>
          </a:stretch>
        </p:blipFill>
        <p:spPr>
          <a:xfrm>
            <a:off x="8981440" y="3920490"/>
            <a:ext cx="1851025" cy="153289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linds(horizont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linds(horizontal)">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linds(horizontal)">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43" fill="hold" display="1">
                  <p:stCondLst>
                    <p:cond delay="indefinite"/>
                  </p:stCondLst>
                  <p:endCondLst>
                    <p:cond evt="onStopAudio" delay="0">
                      <p:tgtEl>
                        <p:sldTgt/>
                      </p:tgtEl>
                    </p:cond>
                  </p:endCondLst>
                </p:cTn>
                <p:tgtEl>
                  <p:spTgt spid="8"/>
                </p:tgtEl>
              </p:cMediaNode>
            </p:audio>
            <p:seq concurrent="1" nextAc="seek">
              <p:cTn id="44" restart="whenNotActive" fill="hold" evtFilter="cancelBubble" nodeType="interactiveSeq">
                <p:stCondLst>
                  <p:cond evt="onClick" delay="0">
                    <p:tgtEl>
                      <p:spTgt spid="8"/>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additive="base">
                                        <p:cTn id="48" dur="54965"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p:nvPr/>
        </p:nvPicPr>
        <p:blipFill>
          <a:blip r:embed="rId4"/>
          <a:srcRect l="49176" t="-1620" r="1596" b="1620"/>
          <a:stretch>
            <a:fillRect/>
          </a:stretch>
        </p:blipFill>
        <p:spPr>
          <a:xfrm>
            <a:off x="9347200" y="2171065"/>
            <a:ext cx="2334895" cy="3263900"/>
          </a:xfrm>
          <a:prstGeom prst="rect">
            <a:avLst/>
          </a:prstGeom>
          <a:noFill/>
          <a:ln w="9525">
            <a:noFill/>
          </a:ln>
        </p:spPr>
      </p:pic>
      <p:sp>
        <p:nvSpPr>
          <p:cNvPr id="11" name="TextBox 5"/>
          <p:cNvSpPr txBox="1"/>
          <p:nvPr/>
        </p:nvSpPr>
        <p:spPr>
          <a:xfrm>
            <a:off x="2525395" y="553339"/>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Let’s play!</a:t>
            </a:r>
            <a:endParaRPr lang="en-US" sz="3600" b="1" dirty="0">
              <a:cs typeface="+mn-lt"/>
            </a:endParaRPr>
          </a:p>
        </p:txBody>
      </p:sp>
      <p:sp>
        <p:nvSpPr>
          <p:cNvPr id="7" name="TextBox 1"/>
          <p:cNvSpPr txBox="1"/>
          <p:nvPr/>
        </p:nvSpPr>
        <p:spPr>
          <a:xfrm>
            <a:off x="2939415" y="140208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Memory chain</a:t>
            </a:r>
          </a:p>
        </p:txBody>
      </p:sp>
      <p:pic>
        <p:nvPicPr>
          <p:cNvPr id="109" name="Picture 108"/>
          <p:cNvPicPr/>
          <p:nvPr/>
        </p:nvPicPr>
        <p:blipFill>
          <a:blip r:embed="rId4"/>
          <a:srcRect r="50772"/>
          <a:stretch>
            <a:fillRect/>
          </a:stretch>
        </p:blipFill>
        <p:spPr>
          <a:xfrm>
            <a:off x="454660" y="2094230"/>
            <a:ext cx="2154555" cy="3130550"/>
          </a:xfrm>
          <a:prstGeom prst="rect">
            <a:avLst/>
          </a:prstGeom>
          <a:noFill/>
          <a:ln w="9525">
            <a:noFill/>
          </a:ln>
        </p:spPr>
      </p:pic>
      <p:sp>
        <p:nvSpPr>
          <p:cNvPr id="2" name="Rounded Rectangular Callout 1"/>
          <p:cNvSpPr/>
          <p:nvPr/>
        </p:nvSpPr>
        <p:spPr>
          <a:xfrm>
            <a:off x="2830195" y="2251075"/>
            <a:ext cx="4537710" cy="811530"/>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solidFill>
                  <a:schemeClr val="accent1">
                    <a:lumMod val="50000"/>
                  </a:schemeClr>
                </a:solidFill>
              </a:rPr>
              <a:t>I have </a:t>
            </a:r>
            <a:r>
              <a:rPr lang="en-US" sz="4000" b="1" u="sng">
                <a:solidFill>
                  <a:schemeClr val="accent1">
                    <a:lumMod val="50000"/>
                  </a:schemeClr>
                </a:solidFill>
              </a:rPr>
              <a:t>a red circle</a:t>
            </a:r>
            <a:r>
              <a:rPr lang="en-US" sz="4000" b="1">
                <a:solidFill>
                  <a:schemeClr val="accent1">
                    <a:lumMod val="50000"/>
                  </a:schemeClr>
                </a:solidFill>
              </a:rPr>
              <a:t>.</a:t>
            </a:r>
          </a:p>
        </p:txBody>
      </p:sp>
      <p:sp>
        <p:nvSpPr>
          <p:cNvPr id="4" name="Rounded Rectangular Callout 3"/>
          <p:cNvSpPr/>
          <p:nvPr/>
        </p:nvSpPr>
        <p:spPr>
          <a:xfrm>
            <a:off x="4258945" y="3500120"/>
            <a:ext cx="5088255" cy="1567180"/>
          </a:xfrm>
          <a:prstGeom prst="wedgeRoundRectCallout">
            <a:avLst>
              <a:gd name="adj1" fmla="val 41351"/>
              <a:gd name="adj2" fmla="val 67928"/>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b="1">
                <a:solidFill>
                  <a:schemeClr val="accent2">
                    <a:lumMod val="50000"/>
                  </a:schemeClr>
                </a:solidFill>
              </a:rPr>
              <a:t>I have </a:t>
            </a:r>
            <a:r>
              <a:rPr lang="en-US" sz="4000" b="1" u="sng">
                <a:solidFill>
                  <a:schemeClr val="accent2">
                    <a:lumMod val="50000"/>
                  </a:schemeClr>
                </a:solidFill>
              </a:rPr>
              <a:t>a red circle</a:t>
            </a:r>
            <a:r>
              <a:rPr lang="en-US" sz="4000" b="1">
                <a:solidFill>
                  <a:schemeClr val="accent2">
                    <a:lumMod val="50000"/>
                  </a:schemeClr>
                </a:solidFill>
              </a:rPr>
              <a:t>.</a:t>
            </a:r>
          </a:p>
          <a:p>
            <a:pPr algn="ctr"/>
            <a:r>
              <a:rPr lang="en-US" sz="4000" b="1">
                <a:solidFill>
                  <a:schemeClr val="accent2">
                    <a:lumMod val="50000"/>
                  </a:schemeClr>
                </a:solidFill>
              </a:rPr>
              <a:t>He has </a:t>
            </a:r>
            <a:r>
              <a:rPr lang="en-US" sz="4000" b="1" u="sng">
                <a:solidFill>
                  <a:schemeClr val="accent2">
                    <a:lumMod val="50000"/>
                  </a:schemeClr>
                </a:solidFill>
              </a:rPr>
              <a:t>a blue square</a:t>
            </a:r>
            <a:r>
              <a:rPr lang="en-US" sz="4000" b="1">
                <a:solidFill>
                  <a:schemeClr val="accent2">
                    <a:lumMod val="50000"/>
                  </a:schemeClr>
                </a:solidFill>
              </a:rPr>
              <a:t>.</a:t>
            </a:r>
          </a:p>
        </p:txBody>
      </p:sp>
      <p:grpSp>
        <p:nvGrpSpPr>
          <p:cNvPr id="5" name="Group 4"/>
          <p:cNvGrpSpPr/>
          <p:nvPr/>
        </p:nvGrpSpPr>
        <p:grpSpPr>
          <a:xfrm>
            <a:off x="0" y="-12427"/>
            <a:ext cx="12192000" cy="461665"/>
            <a:chOff x="0" y="-13062"/>
            <a:chExt cx="12192000" cy="461665"/>
          </a:xfrm>
          <a:solidFill>
            <a:srgbClr val="6DCFF6"/>
          </a:solidFill>
        </p:grpSpPr>
        <p:sp>
          <p:nvSpPr>
            <p:cNvPr id="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2" grpId="0" bldLvl="0" animBg="1"/>
      <p:bldP spid="2" grpId="1" animBg="1"/>
      <p:bldP spid="4" grpId="0" bldLvl="0" animBg="1"/>
      <p:bldP spid="4" grpId="1" animBg="1"/>
    </p:bldLst>
  </p:timing>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extBox 5"/>
          <p:cNvSpPr txBox="1"/>
          <p:nvPr/>
        </p:nvSpPr>
        <p:spPr>
          <a:xfrm>
            <a:off x="2525395" y="553339"/>
            <a:ext cx="7260590" cy="768350"/>
          </a:xfrm>
          <a:prstGeom prst="rect">
            <a:avLst/>
          </a:prstGeom>
          <a:noFill/>
        </p:spPr>
        <p:txBody>
          <a:bodyPr wrap="square" rtlCol="0">
            <a:spAutoFit/>
          </a:bodyPr>
          <a:lstStyle/>
          <a:p>
            <a:pPr algn="ctr" defTabSz="457200">
              <a:spcBef>
                <a:spcPts val="0"/>
              </a:spcBef>
              <a:spcAft>
                <a:spcPts val="0"/>
              </a:spcAft>
              <a:buClrTx/>
              <a:buSzTx/>
              <a:buFontTx/>
              <a:defRPr/>
            </a:pPr>
            <a:r>
              <a:rPr lang="en-US" sz="4400" b="1" noProof="0" dirty="0">
                <a:solidFill>
                  <a:srgbClr val="ED7D31">
                    <a:lumMod val="75000"/>
                  </a:srgbClr>
                </a:solidFill>
                <a:latin typeface="Calibri" panose="020F0502020204030204"/>
                <a:cs typeface="Calibri" panose="020F0502020204030204"/>
              </a:rPr>
              <a:t>Let’s play!</a:t>
            </a:r>
            <a:endParaRPr lang="en-US" sz="3600" b="1" dirty="0">
              <a:cs typeface="+mn-lt"/>
            </a:endParaRPr>
          </a:p>
        </p:txBody>
      </p:sp>
      <p:sp>
        <p:nvSpPr>
          <p:cNvPr id="7" name="TextBox 1"/>
          <p:cNvSpPr txBox="1"/>
          <p:nvPr/>
        </p:nvSpPr>
        <p:spPr>
          <a:xfrm>
            <a:off x="2939415" y="140208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Memory chain</a:t>
            </a:r>
          </a:p>
        </p:txBody>
      </p:sp>
      <p:grpSp>
        <p:nvGrpSpPr>
          <p:cNvPr id="20" name="Group 19"/>
          <p:cNvGrpSpPr/>
          <p:nvPr/>
        </p:nvGrpSpPr>
        <p:grpSpPr>
          <a:xfrm>
            <a:off x="0" y="-12427"/>
            <a:ext cx="12192000" cy="461665"/>
            <a:chOff x="0" y="-13062"/>
            <a:chExt cx="12192000" cy="461665"/>
          </a:xfrm>
          <a:solidFill>
            <a:srgbClr val="6DCFF6"/>
          </a:solidFill>
        </p:grpSpPr>
        <p:sp>
          <p:nvSpPr>
            <p:cNvPr id="21"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23"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3" name="Picture 2" descr="C:\Users\ASUS\Desktop\160922\Lớp 2\Unit 2\Pic2\4.10.png4.10"/>
          <p:cNvPicPr>
            <a:picLocks noChangeAspect="1"/>
          </p:cNvPicPr>
          <p:nvPr/>
        </p:nvPicPr>
        <p:blipFill>
          <a:blip r:embed="rId4"/>
          <a:srcRect l="26984" t="52922" r="51318" b="6065"/>
          <a:stretch>
            <a:fillRect/>
          </a:stretch>
        </p:blipFill>
        <p:spPr>
          <a:xfrm>
            <a:off x="1155700" y="2051050"/>
            <a:ext cx="1851025" cy="1532890"/>
          </a:xfrm>
          <a:prstGeom prst="rect">
            <a:avLst/>
          </a:prstGeom>
        </p:spPr>
      </p:pic>
      <p:pic>
        <p:nvPicPr>
          <p:cNvPr id="4" name="Picture 3" descr="C:\Users\ASUS\Desktop\160922\Lớp 2\Unit 2\Pic2\4.10.png4.10"/>
          <p:cNvPicPr>
            <a:picLocks noChangeAspect="1"/>
          </p:cNvPicPr>
          <p:nvPr/>
        </p:nvPicPr>
        <p:blipFill>
          <a:blip r:embed="rId4"/>
          <a:srcRect l="27743" t="5504" r="50559" b="53483"/>
          <a:stretch>
            <a:fillRect/>
          </a:stretch>
        </p:blipFill>
        <p:spPr>
          <a:xfrm>
            <a:off x="3764280" y="2051050"/>
            <a:ext cx="1851025" cy="1532890"/>
          </a:xfrm>
          <a:prstGeom prst="rect">
            <a:avLst/>
          </a:prstGeom>
        </p:spPr>
      </p:pic>
      <p:pic>
        <p:nvPicPr>
          <p:cNvPr id="2" name="Picture 1" descr="C:\Users\ASUS\Desktop\160922\Lớp 2\Unit 2\Pic2\4.10.png4.10"/>
          <p:cNvPicPr>
            <a:picLocks noChangeAspect="1"/>
          </p:cNvPicPr>
          <p:nvPr/>
        </p:nvPicPr>
        <p:blipFill>
          <a:blip r:embed="rId4"/>
          <a:srcRect l="75896" t="5232" r="2406" b="53755"/>
          <a:stretch>
            <a:fillRect/>
          </a:stretch>
        </p:blipFill>
        <p:spPr>
          <a:xfrm>
            <a:off x="6372860" y="2051050"/>
            <a:ext cx="1851025" cy="1532890"/>
          </a:xfrm>
          <a:prstGeom prst="rect">
            <a:avLst/>
          </a:prstGeom>
        </p:spPr>
      </p:pic>
      <p:pic>
        <p:nvPicPr>
          <p:cNvPr id="9" name="Picture 8" descr="C:\Users\ASUS\Desktop\160922\Lớp 2\Unit 2\Pic2\4.10.png4.10"/>
          <p:cNvPicPr>
            <a:picLocks noChangeAspect="1"/>
          </p:cNvPicPr>
          <p:nvPr/>
        </p:nvPicPr>
        <p:blipFill>
          <a:blip r:embed="rId4"/>
          <a:srcRect l="51317" t="53788" r="26985" b="5199"/>
          <a:stretch>
            <a:fillRect/>
          </a:stretch>
        </p:blipFill>
        <p:spPr>
          <a:xfrm>
            <a:off x="8981440" y="2051050"/>
            <a:ext cx="1851025" cy="1532890"/>
          </a:xfrm>
          <a:prstGeom prst="rect">
            <a:avLst/>
          </a:prstGeom>
        </p:spPr>
      </p:pic>
      <p:pic>
        <p:nvPicPr>
          <p:cNvPr id="10" name="Picture 9" descr="C:\Users\ASUS\Desktop\160922\Lớp 2\Unit 2\Pic2\4.10.png4.10"/>
          <p:cNvPicPr>
            <a:picLocks noChangeAspect="1"/>
          </p:cNvPicPr>
          <p:nvPr/>
        </p:nvPicPr>
        <p:blipFill>
          <a:blip r:embed="rId4"/>
          <a:srcRect l="51823" t="6065" r="26479" b="52922"/>
          <a:stretch>
            <a:fillRect/>
          </a:stretch>
        </p:blipFill>
        <p:spPr>
          <a:xfrm>
            <a:off x="1155700" y="3920490"/>
            <a:ext cx="1851025" cy="1532890"/>
          </a:xfrm>
          <a:prstGeom prst="rect">
            <a:avLst/>
          </a:prstGeom>
        </p:spPr>
      </p:pic>
      <p:pic>
        <p:nvPicPr>
          <p:cNvPr id="14" name="Picture 13" descr="C:\Users\ASUS\Desktop\160922\Lớp 2\Unit 2\Pic2\4.10.png4.10"/>
          <p:cNvPicPr>
            <a:picLocks noChangeAspect="1"/>
          </p:cNvPicPr>
          <p:nvPr/>
        </p:nvPicPr>
        <p:blipFill>
          <a:blip r:embed="rId4"/>
          <a:srcRect l="75248" t="54077" r="3054" b="4910"/>
          <a:stretch>
            <a:fillRect/>
          </a:stretch>
        </p:blipFill>
        <p:spPr>
          <a:xfrm>
            <a:off x="3764280" y="3920490"/>
            <a:ext cx="1851025" cy="1532890"/>
          </a:xfrm>
          <a:prstGeom prst="rect">
            <a:avLst/>
          </a:prstGeom>
        </p:spPr>
      </p:pic>
      <p:pic>
        <p:nvPicPr>
          <p:cNvPr id="8" name="Picture 7" descr="C:\Users\ASUS\Desktop\160922\Lớp 2\Unit 2\Pic2\4.10.png4.10"/>
          <p:cNvPicPr>
            <a:picLocks noChangeAspect="1"/>
          </p:cNvPicPr>
          <p:nvPr/>
        </p:nvPicPr>
        <p:blipFill>
          <a:blip r:embed="rId4"/>
          <a:srcRect l="3031" t="53483" r="75271" b="5504"/>
          <a:stretch>
            <a:fillRect/>
          </a:stretch>
        </p:blipFill>
        <p:spPr>
          <a:xfrm>
            <a:off x="6372860" y="3920490"/>
            <a:ext cx="1851025" cy="1532890"/>
          </a:xfrm>
          <a:prstGeom prst="rect">
            <a:avLst/>
          </a:prstGeom>
        </p:spPr>
      </p:pic>
      <p:pic>
        <p:nvPicPr>
          <p:cNvPr id="13" name="Picture 12" descr="C:\Users\ASUS\Desktop\160922\Lớp 2\Unit 2\Pic2\4.10.png4.10"/>
          <p:cNvPicPr>
            <a:picLocks noChangeAspect="1"/>
          </p:cNvPicPr>
          <p:nvPr/>
        </p:nvPicPr>
        <p:blipFill>
          <a:blip r:embed="rId4"/>
          <a:srcRect l="2658" t="4620" r="75644" b="54367"/>
          <a:stretch>
            <a:fillRect/>
          </a:stretch>
        </p:blipFill>
        <p:spPr>
          <a:xfrm>
            <a:off x="8981440" y="3920490"/>
            <a:ext cx="1851025" cy="153289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linds(horizontal)">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linds(horizontal)">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linds(horizontal)">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Lst>
  </p:timing>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5" name="Group 4"/>
          <p:cNvGrpSpPr/>
          <p:nvPr/>
        </p:nvGrpSpPr>
        <p:grpSpPr>
          <a:xfrm>
            <a:off x="0" y="-12427"/>
            <a:ext cx="12192000" cy="461665"/>
            <a:chOff x="0" y="-13062"/>
            <a:chExt cx="12192000" cy="461665"/>
          </a:xfrm>
          <a:solidFill>
            <a:srgbClr val="6DCFF6"/>
          </a:solidFill>
        </p:grpSpPr>
        <p:sp>
          <p:nvSpPr>
            <p:cNvPr id="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1838548" y="200970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1003935" y="2872105"/>
            <a:ext cx="6313170" cy="144526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draw </a:t>
            </a:r>
          </a:p>
          <a:p>
            <a:pPr algn="ctr"/>
            <a:r>
              <a:rPr lang="en-US" sz="4400" b="1" dirty="0">
                <a:solidFill>
                  <a:srgbClr val="0070C0"/>
                </a:solidFill>
                <a:latin typeface="Arial" panose="020B0604020202020204" pitchFamily="34" charset="0"/>
                <a:cs typeface="Arial" panose="020B0604020202020204" pitchFamily="34" charset="0"/>
              </a:rPr>
              <a:t>circles and squares</a:t>
            </a:r>
          </a:p>
        </p:txBody>
      </p:sp>
      <p:grpSp>
        <p:nvGrpSpPr>
          <p:cNvPr id="8" name="Group 7"/>
          <p:cNvGrpSpPr/>
          <p:nvPr/>
        </p:nvGrpSpPr>
        <p:grpSpPr>
          <a:xfrm>
            <a:off x="0" y="-12427"/>
            <a:ext cx="12192000" cy="461665"/>
            <a:chOff x="0" y="-13062"/>
            <a:chExt cx="12192000" cy="461665"/>
          </a:xfrm>
          <a:solidFill>
            <a:srgbClr val="6DCFF6"/>
          </a:solidFill>
        </p:grpSpPr>
        <p:sp>
          <p:nvSpPr>
            <p:cNvPr id="9"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4" name="Picture 13"/>
          <p:cNvPicPr/>
          <p:nvPr/>
        </p:nvPicPr>
        <p:blipFill>
          <a:blip r:embed="rId4"/>
          <a:srcRect l="49176" t="-1620" r="1596" b="1620"/>
          <a:stretch>
            <a:fillRect/>
          </a:stretch>
        </p:blipFill>
        <p:spPr>
          <a:xfrm>
            <a:off x="8371840" y="1236980"/>
            <a:ext cx="2997200" cy="4665345"/>
          </a:xfrm>
          <a:prstGeom prst="rect">
            <a:avLst/>
          </a:prstGeom>
          <a:noFill/>
          <a:ln w="9525">
            <a:noFill/>
          </a:ln>
        </p:spPr>
      </p:pic>
    </p:spTree>
  </p:cSld>
  <p:clrMapOvr>
    <a:masterClrMapping/>
  </p:clrMapOvr>
  <p:transition spd="slow">
    <p:wipe dir="r"/>
  </p:transition>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7</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2</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I Like Food</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9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75" name="Group 74"/>
          <p:cNvGrpSpPr/>
          <p:nvPr/>
        </p:nvGrpSpPr>
        <p:grpSpPr>
          <a:xfrm>
            <a:off x="1198245" y="4003040"/>
            <a:ext cx="2024380" cy="2730500"/>
            <a:chOff x="2040" y="5862"/>
            <a:chExt cx="3188" cy="4300"/>
          </a:xfrm>
        </p:grpSpPr>
        <p:sp>
          <p:nvSpPr>
            <p:cNvPr id="31" name="TextBox 5"/>
            <p:cNvSpPr txBox="1"/>
            <p:nvPr/>
          </p:nvSpPr>
          <p:spPr>
            <a:xfrm>
              <a:off x="2181" y="9244"/>
              <a:ext cx="2907" cy="919"/>
            </a:xfrm>
            <a:prstGeom prst="rect">
              <a:avLst/>
            </a:prstGeom>
            <a:noFill/>
          </p:spPr>
          <p:txBody>
            <a:bodyPr wrap="square" rtlCol="0">
              <a:spAutoFit/>
            </a:bodyPr>
            <a:lstStyle/>
            <a:p>
              <a:pPr algn="ctr"/>
              <a:r>
                <a:rPr lang="en-US" sz="3200" b="1" dirty="0">
                  <a:solidFill>
                    <a:schemeClr val="accent2">
                      <a:lumMod val="75000"/>
                    </a:schemeClr>
                  </a:solidFill>
                  <a:cs typeface="+mn-lt"/>
                </a:rPr>
                <a:t>a robot</a:t>
              </a:r>
            </a:p>
          </p:txBody>
        </p:sp>
        <p:pic>
          <p:nvPicPr>
            <p:cNvPr id="72" name="Picture 71" descr="C:\Users\ASUS\Desktop\160922\Lớp 1\Unit 2\Pic\11.png11"/>
            <p:cNvPicPr>
              <a:picLocks noChangeAspect="1"/>
            </p:cNvPicPr>
            <p:nvPr/>
          </p:nvPicPr>
          <p:blipFill>
            <a:blip r:embed="rId3"/>
            <a:srcRect l="26561" t="52031" r="51027" b="5295"/>
            <a:stretch>
              <a:fillRect/>
            </a:stretch>
          </p:blipFill>
          <p:spPr>
            <a:xfrm>
              <a:off x="2040" y="5862"/>
              <a:ext cx="3189" cy="3194"/>
            </a:xfrm>
            <a:prstGeom prst="rect">
              <a:avLst/>
            </a:prstGeom>
          </p:spPr>
        </p:pic>
      </p:grpSp>
      <p:grpSp>
        <p:nvGrpSpPr>
          <p:cNvPr id="74" name="Group 73"/>
          <p:cNvGrpSpPr/>
          <p:nvPr/>
        </p:nvGrpSpPr>
        <p:grpSpPr>
          <a:xfrm>
            <a:off x="8514080" y="1245235"/>
            <a:ext cx="1982470" cy="2451735"/>
            <a:chOff x="11069" y="1573"/>
            <a:chExt cx="3122" cy="3861"/>
          </a:xfrm>
        </p:grpSpPr>
        <p:sp>
          <p:nvSpPr>
            <p:cNvPr id="48" name="TextBox 5"/>
            <p:cNvSpPr txBox="1"/>
            <p:nvPr/>
          </p:nvSpPr>
          <p:spPr>
            <a:xfrm>
              <a:off x="11098" y="4516"/>
              <a:ext cx="3065" cy="919"/>
            </a:xfrm>
            <a:prstGeom prst="rect">
              <a:avLst/>
            </a:prstGeom>
            <a:noFill/>
          </p:spPr>
          <p:txBody>
            <a:bodyPr wrap="square" rtlCol="0">
              <a:spAutoFit/>
            </a:bodyPr>
            <a:lstStyle/>
            <a:p>
              <a:pPr algn="ctr"/>
              <a:r>
                <a:rPr lang="en-US" sz="3200" b="1" dirty="0">
                  <a:solidFill>
                    <a:schemeClr val="accent2">
                      <a:lumMod val="75000"/>
                    </a:schemeClr>
                  </a:solidFill>
                  <a:cs typeface="+mn-lt"/>
                </a:rPr>
                <a:t>an eraser</a:t>
              </a:r>
            </a:p>
          </p:txBody>
        </p:sp>
        <p:pic>
          <p:nvPicPr>
            <p:cNvPr id="50" name="Picture 49" descr="2.2"/>
            <p:cNvPicPr>
              <a:picLocks noChangeAspect="1"/>
            </p:cNvPicPr>
            <p:nvPr/>
          </p:nvPicPr>
          <p:blipFill>
            <a:blip r:embed="rId4"/>
            <a:srcRect l="71295" t="34639" r="6108" b="33037"/>
            <a:stretch>
              <a:fillRect/>
            </a:stretch>
          </p:blipFill>
          <p:spPr>
            <a:xfrm>
              <a:off x="11069" y="1573"/>
              <a:ext cx="3123" cy="2997"/>
            </a:xfrm>
            <a:prstGeom prst="rect">
              <a:avLst/>
            </a:prstGeom>
          </p:spPr>
        </p:pic>
      </p:grpSp>
      <p:grpSp>
        <p:nvGrpSpPr>
          <p:cNvPr id="4" name="Group 3"/>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8"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9"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grpSp>
        <p:nvGrpSpPr>
          <p:cNvPr id="82" name="Group 81"/>
          <p:cNvGrpSpPr/>
          <p:nvPr/>
        </p:nvGrpSpPr>
        <p:grpSpPr>
          <a:xfrm>
            <a:off x="5998210" y="1369695"/>
            <a:ext cx="2095500" cy="2361565"/>
            <a:chOff x="7474" y="1715"/>
            <a:chExt cx="3300" cy="3719"/>
          </a:xfrm>
        </p:grpSpPr>
        <p:sp>
          <p:nvSpPr>
            <p:cNvPr id="43" name="TextBox 5"/>
            <p:cNvSpPr txBox="1"/>
            <p:nvPr/>
          </p:nvSpPr>
          <p:spPr>
            <a:xfrm>
              <a:off x="7815" y="4516"/>
              <a:ext cx="2619" cy="919"/>
            </a:xfrm>
            <a:prstGeom prst="rect">
              <a:avLst/>
            </a:prstGeom>
            <a:noFill/>
          </p:spPr>
          <p:txBody>
            <a:bodyPr wrap="square" rtlCol="0">
              <a:spAutoFit/>
            </a:bodyPr>
            <a:lstStyle/>
            <a:p>
              <a:pPr algn="ctr"/>
              <a:r>
                <a:rPr lang="en-US" sz="3200" b="1" dirty="0">
                  <a:solidFill>
                    <a:schemeClr val="accent2">
                      <a:lumMod val="75000"/>
                    </a:schemeClr>
                  </a:solidFill>
                  <a:cs typeface="+mn-lt"/>
                </a:rPr>
                <a:t>a chair</a:t>
              </a:r>
            </a:p>
          </p:txBody>
        </p:sp>
        <p:pic>
          <p:nvPicPr>
            <p:cNvPr id="44" name="Picture 43" descr="2.2"/>
            <p:cNvPicPr>
              <a:picLocks noChangeAspect="1"/>
            </p:cNvPicPr>
            <p:nvPr/>
          </p:nvPicPr>
          <p:blipFill>
            <a:blip r:embed="rId4"/>
            <a:srcRect l="71825" t="-1129" r="5578" b="68805"/>
            <a:stretch>
              <a:fillRect/>
            </a:stretch>
          </p:blipFill>
          <p:spPr>
            <a:xfrm>
              <a:off x="7474" y="1715"/>
              <a:ext cx="3300" cy="3107"/>
            </a:xfrm>
            <a:prstGeom prst="rect">
              <a:avLst/>
            </a:prstGeom>
          </p:spPr>
        </p:pic>
      </p:grpSp>
      <p:grpSp>
        <p:nvGrpSpPr>
          <p:cNvPr id="79" name="Group 78"/>
          <p:cNvGrpSpPr/>
          <p:nvPr/>
        </p:nvGrpSpPr>
        <p:grpSpPr>
          <a:xfrm>
            <a:off x="6548755" y="4751070"/>
            <a:ext cx="2627630" cy="1982470"/>
            <a:chOff x="10466" y="7040"/>
            <a:chExt cx="4138" cy="3122"/>
          </a:xfrm>
        </p:grpSpPr>
        <p:pic>
          <p:nvPicPr>
            <p:cNvPr id="71" name="Picture 70" descr="8.2"/>
            <p:cNvPicPr>
              <a:picLocks noChangeAspect="1"/>
            </p:cNvPicPr>
            <p:nvPr/>
          </p:nvPicPr>
          <p:blipFill>
            <a:blip r:embed="rId5"/>
            <a:srcRect l="1875" t="776" r="78692" b="66353"/>
            <a:stretch>
              <a:fillRect/>
            </a:stretch>
          </p:blipFill>
          <p:spPr>
            <a:xfrm rot="600000">
              <a:off x="10466" y="7040"/>
              <a:ext cx="4138" cy="1949"/>
            </a:xfrm>
            <a:prstGeom prst="rect">
              <a:avLst/>
            </a:prstGeom>
          </p:spPr>
        </p:pic>
        <p:sp>
          <p:nvSpPr>
            <p:cNvPr id="52" name="TextBox 5"/>
            <p:cNvSpPr txBox="1"/>
            <p:nvPr/>
          </p:nvSpPr>
          <p:spPr>
            <a:xfrm>
              <a:off x="11577" y="9244"/>
              <a:ext cx="1917" cy="919"/>
            </a:xfrm>
            <a:prstGeom prst="rect">
              <a:avLst/>
            </a:prstGeom>
            <a:noFill/>
          </p:spPr>
          <p:txBody>
            <a:bodyPr wrap="square" rtlCol="0">
              <a:spAutoFit/>
            </a:bodyPr>
            <a:lstStyle/>
            <a:p>
              <a:pPr algn="ctr"/>
              <a:r>
                <a:rPr lang="en-US" sz="3200" b="1" dirty="0">
                  <a:solidFill>
                    <a:schemeClr val="accent2">
                      <a:lumMod val="75000"/>
                    </a:schemeClr>
                  </a:solidFill>
                  <a:cs typeface="+mn-lt"/>
                </a:rPr>
                <a:t>red</a:t>
              </a:r>
            </a:p>
          </p:txBody>
        </p:sp>
      </p:grpSp>
      <p:grpSp>
        <p:nvGrpSpPr>
          <p:cNvPr id="76" name="Group 75"/>
          <p:cNvGrpSpPr/>
          <p:nvPr/>
        </p:nvGrpSpPr>
        <p:grpSpPr>
          <a:xfrm>
            <a:off x="9596120" y="4097020"/>
            <a:ext cx="1629410" cy="2636520"/>
            <a:chOff x="14874" y="6010"/>
            <a:chExt cx="2566" cy="4152"/>
          </a:xfrm>
        </p:grpSpPr>
        <p:sp>
          <p:nvSpPr>
            <p:cNvPr id="58" name="TextBox 5"/>
            <p:cNvSpPr txBox="1"/>
            <p:nvPr/>
          </p:nvSpPr>
          <p:spPr>
            <a:xfrm>
              <a:off x="15198" y="9244"/>
              <a:ext cx="1917" cy="919"/>
            </a:xfrm>
            <a:prstGeom prst="rect">
              <a:avLst/>
            </a:prstGeom>
            <a:noFill/>
          </p:spPr>
          <p:txBody>
            <a:bodyPr wrap="square" rtlCol="0">
              <a:spAutoFit/>
            </a:bodyPr>
            <a:lstStyle/>
            <a:p>
              <a:pPr algn="ctr"/>
              <a:r>
                <a:rPr lang="en-US" sz="3200" b="1" dirty="0">
                  <a:solidFill>
                    <a:schemeClr val="accent2">
                      <a:lumMod val="75000"/>
                    </a:schemeClr>
                  </a:solidFill>
                  <a:cs typeface="+mn-lt"/>
                </a:rPr>
                <a:t>a pen</a:t>
              </a:r>
            </a:p>
          </p:txBody>
        </p:sp>
        <p:pic>
          <p:nvPicPr>
            <p:cNvPr id="59" name="Picture 58" descr="2.2"/>
            <p:cNvPicPr>
              <a:picLocks noChangeAspect="1"/>
            </p:cNvPicPr>
            <p:nvPr/>
          </p:nvPicPr>
          <p:blipFill>
            <a:blip r:embed="rId4"/>
            <a:srcRect l="53385" t="68861" r="29727" b="-1185"/>
            <a:stretch>
              <a:fillRect/>
            </a:stretch>
          </p:blipFill>
          <p:spPr>
            <a:xfrm>
              <a:off x="14874" y="6010"/>
              <a:ext cx="2566" cy="3234"/>
            </a:xfrm>
            <a:prstGeom prst="rect">
              <a:avLst/>
            </a:prstGeom>
          </p:spPr>
        </p:pic>
      </p:grpSp>
      <p:sp>
        <p:nvSpPr>
          <p:cNvPr id="60" name="TextBox 5"/>
          <p:cNvSpPr txBox="1"/>
          <p:nvPr/>
        </p:nvSpPr>
        <p:spPr>
          <a:xfrm>
            <a:off x="3841973" y="53714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What’s missing?</a:t>
            </a:r>
          </a:p>
        </p:txBody>
      </p:sp>
      <p:sp>
        <p:nvSpPr>
          <p:cNvPr id="62" name="Rectangles 61"/>
          <p:cNvSpPr/>
          <p:nvPr/>
        </p:nvSpPr>
        <p:spPr>
          <a:xfrm>
            <a:off x="6193155" y="1470660"/>
            <a:ext cx="1824355" cy="2328545"/>
          </a:xfrm>
          <a:prstGeom prst="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s 63"/>
          <p:cNvSpPr/>
          <p:nvPr/>
        </p:nvSpPr>
        <p:spPr>
          <a:xfrm>
            <a:off x="8620760" y="1458595"/>
            <a:ext cx="1792605" cy="2323465"/>
          </a:xfrm>
          <a:prstGeom prst="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s 64"/>
          <p:cNvSpPr/>
          <p:nvPr/>
        </p:nvSpPr>
        <p:spPr>
          <a:xfrm>
            <a:off x="1289050" y="4003040"/>
            <a:ext cx="1800225" cy="2691765"/>
          </a:xfrm>
          <a:prstGeom prst="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s 67"/>
          <p:cNvSpPr/>
          <p:nvPr/>
        </p:nvSpPr>
        <p:spPr>
          <a:xfrm>
            <a:off x="9636760" y="4004310"/>
            <a:ext cx="1631950" cy="2712085"/>
          </a:xfrm>
          <a:prstGeom prst="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p:cNvGrpSpPr/>
          <p:nvPr/>
        </p:nvGrpSpPr>
        <p:grpSpPr>
          <a:xfrm>
            <a:off x="2628900" y="1524635"/>
            <a:ext cx="2442210" cy="2206625"/>
            <a:chOff x="2593" y="1959"/>
            <a:chExt cx="3846" cy="3475"/>
          </a:xfrm>
        </p:grpSpPr>
        <p:sp>
          <p:nvSpPr>
            <p:cNvPr id="37" name="TextBox 5"/>
            <p:cNvSpPr txBox="1"/>
            <p:nvPr/>
          </p:nvSpPr>
          <p:spPr>
            <a:xfrm>
              <a:off x="3251" y="4516"/>
              <a:ext cx="2530" cy="919"/>
            </a:xfrm>
            <a:prstGeom prst="rect">
              <a:avLst/>
            </a:prstGeom>
            <a:noFill/>
          </p:spPr>
          <p:txBody>
            <a:bodyPr wrap="square" rtlCol="0">
              <a:spAutoFit/>
            </a:bodyPr>
            <a:lstStyle/>
            <a:p>
              <a:pPr algn="ctr"/>
              <a:r>
                <a:rPr lang="en-US" sz="3200" b="1" dirty="0">
                  <a:solidFill>
                    <a:schemeClr val="accent2">
                      <a:lumMod val="75000"/>
                    </a:schemeClr>
                  </a:solidFill>
                  <a:cs typeface="+mn-lt"/>
                </a:rPr>
                <a:t>kitchen</a:t>
              </a:r>
            </a:p>
          </p:txBody>
        </p:sp>
        <p:pic>
          <p:nvPicPr>
            <p:cNvPr id="69" name="Picture 68"/>
            <p:cNvPicPr>
              <a:picLocks noChangeAspect="1"/>
            </p:cNvPicPr>
            <p:nvPr/>
          </p:nvPicPr>
          <p:blipFill>
            <a:blip r:embed="rId6"/>
            <a:stretch>
              <a:fillRect/>
            </a:stretch>
          </p:blipFill>
          <p:spPr>
            <a:xfrm>
              <a:off x="2593" y="1959"/>
              <a:ext cx="3847" cy="2557"/>
            </a:xfrm>
            <a:prstGeom prst="rect">
              <a:avLst/>
            </a:prstGeom>
          </p:spPr>
        </p:pic>
      </p:grpSp>
      <p:grpSp>
        <p:nvGrpSpPr>
          <p:cNvPr id="80" name="Group 79"/>
          <p:cNvGrpSpPr/>
          <p:nvPr/>
        </p:nvGrpSpPr>
        <p:grpSpPr>
          <a:xfrm>
            <a:off x="3558540" y="4751070"/>
            <a:ext cx="2627630" cy="1982470"/>
            <a:chOff x="5757" y="7040"/>
            <a:chExt cx="4138" cy="3122"/>
          </a:xfrm>
        </p:grpSpPr>
        <p:sp>
          <p:nvSpPr>
            <p:cNvPr id="41" name="TextBox 5"/>
            <p:cNvSpPr txBox="1"/>
            <p:nvPr/>
          </p:nvSpPr>
          <p:spPr>
            <a:xfrm>
              <a:off x="6654" y="9244"/>
              <a:ext cx="2343" cy="919"/>
            </a:xfrm>
            <a:prstGeom prst="rect">
              <a:avLst/>
            </a:prstGeom>
            <a:noFill/>
          </p:spPr>
          <p:txBody>
            <a:bodyPr wrap="square" rtlCol="0">
              <a:spAutoFit/>
            </a:bodyPr>
            <a:lstStyle/>
            <a:p>
              <a:pPr algn="ctr"/>
              <a:r>
                <a:rPr lang="en-US" sz="3200" b="1" dirty="0">
                  <a:solidFill>
                    <a:schemeClr val="accent2">
                      <a:lumMod val="75000"/>
                    </a:schemeClr>
                  </a:solidFill>
                  <a:cs typeface="+mn-lt"/>
                </a:rPr>
                <a:t>brown</a:t>
              </a:r>
            </a:p>
          </p:txBody>
        </p:sp>
        <p:pic>
          <p:nvPicPr>
            <p:cNvPr id="70" name="Picture 69" descr="8.2"/>
            <p:cNvPicPr>
              <a:picLocks noChangeAspect="1"/>
            </p:cNvPicPr>
            <p:nvPr/>
          </p:nvPicPr>
          <p:blipFill>
            <a:blip r:embed="rId5"/>
            <a:srcRect l="79283" t="2361" r="1284" b="64768"/>
            <a:stretch>
              <a:fillRect/>
            </a:stretch>
          </p:blipFill>
          <p:spPr>
            <a:xfrm rot="600000">
              <a:off x="5757" y="7040"/>
              <a:ext cx="4138" cy="1949"/>
            </a:xfrm>
            <a:prstGeom prst="rect">
              <a:avLst/>
            </a:prstGeom>
          </p:spPr>
        </p:pic>
      </p:grpSp>
      <p:sp>
        <p:nvSpPr>
          <p:cNvPr id="61" name="Rectangles 60"/>
          <p:cNvSpPr/>
          <p:nvPr/>
        </p:nvSpPr>
        <p:spPr>
          <a:xfrm>
            <a:off x="1847850" y="1490980"/>
            <a:ext cx="3869690" cy="2338705"/>
          </a:xfrm>
          <a:prstGeom prst="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s 66"/>
          <p:cNvSpPr/>
          <p:nvPr/>
        </p:nvSpPr>
        <p:spPr>
          <a:xfrm>
            <a:off x="3470910" y="3982720"/>
            <a:ext cx="2701290" cy="2730500"/>
          </a:xfrm>
          <a:prstGeom prst="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s 80"/>
          <p:cNvSpPr/>
          <p:nvPr/>
        </p:nvSpPr>
        <p:spPr>
          <a:xfrm>
            <a:off x="6553835" y="3982720"/>
            <a:ext cx="2701290" cy="2730500"/>
          </a:xfrm>
          <a:prstGeom prst="rect">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blinds(horizontal)">
                                      <p:cBhvr>
                                        <p:cTn id="7" dur="50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68"/>
                                        </p:tgtEl>
                                      </p:cBhvr>
                                    </p:animEffect>
                                    <p:set>
                                      <p:cBhvr>
                                        <p:cTn id="12" dur="1" fill="hold">
                                          <p:stCondLst>
                                            <p:cond delay="499"/>
                                          </p:stCondLst>
                                        </p:cTn>
                                        <p:tgtEl>
                                          <p:spTgt spid="6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1"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blinds(horizontal)">
                                      <p:cBhvr>
                                        <p:cTn id="17" dur="500"/>
                                        <p:tgtEl>
                                          <p:spTgt spid="6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0" nodeType="clickEffect">
                                  <p:stCondLst>
                                    <p:cond delay="0"/>
                                  </p:stCondLst>
                                  <p:childTnLst>
                                    <p:animEffect transition="out" filter="blinds(horizontal)">
                                      <p:cBhvr>
                                        <p:cTn id="21" dur="500"/>
                                        <p:tgtEl>
                                          <p:spTgt spid="64"/>
                                        </p:tgtEl>
                                      </p:cBhvr>
                                    </p:animEffect>
                                    <p:set>
                                      <p:cBhvr>
                                        <p:cTn id="22" dur="1" fill="hold">
                                          <p:stCondLst>
                                            <p:cond delay="499"/>
                                          </p:stCondLst>
                                        </p:cTn>
                                        <p:tgtEl>
                                          <p:spTgt spid="6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1" nodeType="click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blinds(horizontal)">
                                      <p:cBhvr>
                                        <p:cTn id="27" dur="500"/>
                                        <p:tgtEl>
                                          <p:spTgt spid="6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xit" presetSubtype="10" fill="hold" grpId="0" nodeType="clickEffect">
                                  <p:stCondLst>
                                    <p:cond delay="0"/>
                                  </p:stCondLst>
                                  <p:childTnLst>
                                    <p:animEffect transition="out" filter="blinds(horizontal)">
                                      <p:cBhvr>
                                        <p:cTn id="31" dur="500"/>
                                        <p:tgtEl>
                                          <p:spTgt spid="61"/>
                                        </p:tgtEl>
                                      </p:cBhvr>
                                    </p:animEffect>
                                    <p:set>
                                      <p:cBhvr>
                                        <p:cTn id="32" dur="1" fill="hold">
                                          <p:stCondLst>
                                            <p:cond delay="499"/>
                                          </p:stCondLst>
                                        </p:cTn>
                                        <p:tgtEl>
                                          <p:spTgt spid="6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1" nodeType="click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blinds(horizontal)">
                                      <p:cBhvr>
                                        <p:cTn id="37" dur="500"/>
                                        <p:tgtEl>
                                          <p:spTgt spid="6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xit" presetSubtype="10" fill="hold" grpId="0" nodeType="clickEffect">
                                  <p:stCondLst>
                                    <p:cond delay="0"/>
                                  </p:stCondLst>
                                  <p:childTnLst>
                                    <p:animEffect transition="out" filter="blinds(horizontal)">
                                      <p:cBhvr>
                                        <p:cTn id="41" dur="500"/>
                                        <p:tgtEl>
                                          <p:spTgt spid="65"/>
                                        </p:tgtEl>
                                      </p:cBhvr>
                                    </p:animEffect>
                                    <p:set>
                                      <p:cBhvr>
                                        <p:cTn id="42" dur="1" fill="hold">
                                          <p:stCondLst>
                                            <p:cond delay="499"/>
                                          </p:stCondLst>
                                        </p:cTn>
                                        <p:tgtEl>
                                          <p:spTgt spid="6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1" nodeType="click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blinds(horizontal)">
                                      <p:cBhvr>
                                        <p:cTn id="47" dur="500"/>
                                        <p:tgtEl>
                                          <p:spTgt spid="6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xit" presetSubtype="10" fill="hold" grpId="0" nodeType="clickEffect">
                                  <p:stCondLst>
                                    <p:cond delay="0"/>
                                  </p:stCondLst>
                                  <p:childTnLst>
                                    <p:animEffect transition="out" filter="blinds(horizontal)">
                                      <p:cBhvr>
                                        <p:cTn id="51" dur="500"/>
                                        <p:tgtEl>
                                          <p:spTgt spid="62"/>
                                        </p:tgtEl>
                                      </p:cBhvr>
                                    </p:animEffect>
                                    <p:set>
                                      <p:cBhvr>
                                        <p:cTn id="52" dur="1" fill="hold">
                                          <p:stCondLst>
                                            <p:cond delay="499"/>
                                          </p:stCondLst>
                                        </p:cTn>
                                        <p:tgtEl>
                                          <p:spTgt spid="62"/>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1" nodeType="click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blinds(horizontal)">
                                      <p:cBhvr>
                                        <p:cTn id="57" dur="500"/>
                                        <p:tgtEl>
                                          <p:spTgt spid="81"/>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xit" presetSubtype="10" fill="hold" grpId="0" nodeType="clickEffect">
                                  <p:stCondLst>
                                    <p:cond delay="0"/>
                                  </p:stCondLst>
                                  <p:childTnLst>
                                    <p:animEffect transition="out" filter="blinds(horizontal)">
                                      <p:cBhvr>
                                        <p:cTn id="61" dur="500"/>
                                        <p:tgtEl>
                                          <p:spTgt spid="81"/>
                                        </p:tgtEl>
                                      </p:cBhvr>
                                    </p:animEffect>
                                    <p:set>
                                      <p:cBhvr>
                                        <p:cTn id="62" dur="1" fill="hold">
                                          <p:stCondLst>
                                            <p:cond delay="499"/>
                                          </p:stCondLst>
                                        </p:cTn>
                                        <p:tgtEl>
                                          <p:spTgt spid="81"/>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1" nodeType="click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blinds(horizontal)">
                                      <p:cBhvr>
                                        <p:cTn id="67" dur="500"/>
                                        <p:tgtEl>
                                          <p:spTgt spid="67"/>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xit" presetSubtype="10" fill="hold" grpId="0" nodeType="clickEffect">
                                  <p:stCondLst>
                                    <p:cond delay="0"/>
                                  </p:stCondLst>
                                  <p:childTnLst>
                                    <p:animEffect transition="out" filter="blinds(horizontal)">
                                      <p:cBhvr>
                                        <p:cTn id="71" dur="500"/>
                                        <p:tgtEl>
                                          <p:spTgt spid="67"/>
                                        </p:tgtEl>
                                      </p:cBhvr>
                                    </p:animEffect>
                                    <p:set>
                                      <p:cBhvr>
                                        <p:cTn id="72" dur="1" fill="hold">
                                          <p:stCondLst>
                                            <p:cond delay="499"/>
                                          </p:stCondLst>
                                        </p:cTn>
                                        <p:tgtEl>
                                          <p:spTgt spid="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bldLvl="0" animBg="1"/>
      <p:bldP spid="62" grpId="1" bldLvl="0" animBg="1"/>
      <p:bldP spid="64" grpId="0" bldLvl="0" animBg="1"/>
      <p:bldP spid="64" grpId="1" bldLvl="0" animBg="1"/>
      <p:bldP spid="65" grpId="0" bldLvl="0" animBg="1"/>
      <p:bldP spid="65" grpId="1" bldLvl="0" animBg="1"/>
      <p:bldP spid="68" grpId="0" bldLvl="0" animBg="1"/>
      <p:bldP spid="68" grpId="1" bldLvl="0" animBg="1"/>
      <p:bldP spid="61" grpId="0" bldLvl="0" animBg="1"/>
      <p:bldP spid="61" grpId="1" bldLvl="0" animBg="1"/>
      <p:bldP spid="67" grpId="0" bldLvl="0" animBg="1"/>
      <p:bldP spid="67" grpId="1" bldLvl="0" animBg="1"/>
      <p:bldP spid="81" grpId="0" bldLvl="0" animBg="1"/>
      <p:bldP spid="81" grpId="1" bldLvl="0" animBg="1"/>
    </p:bldLst>
  </p:timing>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9" name="Picture 8" descr="C:\Users\ASUS\Desktop\160922\Lớp 2\Unit 2\Pic2\5.2.png5.2"/>
          <p:cNvPicPr>
            <a:picLocks noChangeAspect="1"/>
          </p:cNvPicPr>
          <p:nvPr/>
        </p:nvPicPr>
        <p:blipFill>
          <a:blip r:embed="rId6"/>
          <a:srcRect l="5192" r="35139" b="45196"/>
          <a:stretch>
            <a:fillRect/>
          </a:stretch>
        </p:blipFill>
        <p:spPr>
          <a:xfrm>
            <a:off x="1191895" y="2597785"/>
            <a:ext cx="7764145" cy="2307590"/>
          </a:xfrm>
          <a:prstGeom prst="rect">
            <a:avLst/>
          </a:prstGeom>
        </p:spPr>
      </p:pic>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sound of English</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6" name="Picture 5" descr="C:\Users\ASUS\Desktop\160922\Lớp 2\Unit 2\Pic2\5.2.png5.2"/>
          <p:cNvPicPr>
            <a:picLocks noChangeAspect="1"/>
          </p:cNvPicPr>
          <p:nvPr/>
        </p:nvPicPr>
        <p:blipFill>
          <a:blip r:embed="rId6"/>
          <a:srcRect l="70487" r="2136"/>
          <a:stretch>
            <a:fillRect/>
          </a:stretch>
        </p:blipFill>
        <p:spPr>
          <a:xfrm>
            <a:off x="8956040" y="2029460"/>
            <a:ext cx="2913380" cy="3443605"/>
          </a:xfrm>
          <a:prstGeom prst="rect">
            <a:avLst/>
          </a:prstGeom>
        </p:spPr>
      </p:pic>
      <p:pic>
        <p:nvPicPr>
          <p:cNvPr id="7" name="43 G2SB Track B43">
            <a:hlinkClick r:id="" action="ppaction://media"/>
          </p:cNvPr>
          <p:cNvPicPr/>
          <p:nvPr>
            <a:audioFile r:link="rId1"/>
            <p:extLst>
              <p:ext uri="{DAA4B4D4-6D71-4841-9C94-3DE7FCFB9230}">
                <p14:media xmlns:p14="http://schemas.microsoft.com/office/powerpoint/2010/main" r:embed="rId2">
                  <p14:trim end="42498"/>
                </p14:media>
              </p:ext>
            </p:extLst>
          </p:nvPr>
        </p:nvPicPr>
        <p:blipFill>
          <a:blip r:embed="rId7"/>
          <a:stretch>
            <a:fillRect/>
          </a:stretch>
        </p:blipFill>
        <p:spPr>
          <a:xfrm>
            <a:off x="9785985" y="908685"/>
            <a:ext cx="964565" cy="80137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7"/>
                </p:tgtEl>
              </p:cMediaNode>
            </p:audio>
            <p:seq concurrent="1" nextAc="seek">
              <p:cTn id="3" restart="whenNotActive" fill="hold" evtFilter="cancelBubble" nodeType="interactiveSeq">
                <p:stCondLst>
                  <p:cond evt="onClick" delay="0">
                    <p:tgtEl>
                      <p:spTgt spid="7"/>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813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4028" y="622867"/>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/tʃ/ sound?</a:t>
            </a:r>
          </a:p>
        </p:txBody>
      </p:sp>
      <p:sp>
        <p:nvSpPr>
          <p:cNvPr id="11" name="TextBox 5"/>
          <p:cNvSpPr txBox="1"/>
          <p:nvPr/>
        </p:nvSpPr>
        <p:spPr>
          <a:xfrm>
            <a:off x="2197735" y="2707005"/>
            <a:ext cx="2030730"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CHAIR</a:t>
            </a:r>
          </a:p>
        </p:txBody>
      </p:sp>
      <p:sp>
        <p:nvSpPr>
          <p:cNvPr id="12" name="TextBox 5"/>
          <p:cNvSpPr txBox="1"/>
          <p:nvPr/>
        </p:nvSpPr>
        <p:spPr>
          <a:xfrm>
            <a:off x="7882255" y="2717800"/>
            <a:ext cx="230124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JUICE</a:t>
            </a:r>
          </a:p>
        </p:txBody>
      </p:sp>
      <p:sp>
        <p:nvSpPr>
          <p:cNvPr id="13" name="Text Box 12"/>
          <p:cNvSpPr txBox="1"/>
          <p:nvPr/>
        </p:nvSpPr>
        <p:spPr>
          <a:xfrm>
            <a:off x="2917825"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7" name="TextBox 5"/>
          <p:cNvSpPr txBox="1"/>
          <p:nvPr/>
        </p:nvSpPr>
        <p:spPr>
          <a:xfrm>
            <a:off x="4672330" y="2712720"/>
            <a:ext cx="2766060"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CHICKEN</a:t>
            </a:r>
          </a:p>
        </p:txBody>
      </p:sp>
      <p:sp>
        <p:nvSpPr>
          <p:cNvPr id="8" name="TextBox 5"/>
          <p:cNvSpPr txBox="1"/>
          <p:nvPr/>
        </p:nvSpPr>
        <p:spPr>
          <a:xfrm>
            <a:off x="2197735" y="392811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PURPLE</a:t>
            </a:r>
          </a:p>
        </p:txBody>
      </p:sp>
      <p:sp>
        <p:nvSpPr>
          <p:cNvPr id="9" name="TextBox 5"/>
          <p:cNvSpPr txBox="1"/>
          <p:nvPr/>
        </p:nvSpPr>
        <p:spPr>
          <a:xfrm>
            <a:off x="4850765" y="3928110"/>
            <a:ext cx="230124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SQUARE</a:t>
            </a:r>
          </a:p>
        </p:txBody>
      </p:sp>
      <p:sp>
        <p:nvSpPr>
          <p:cNvPr id="14" name="TextBox 5"/>
          <p:cNvSpPr txBox="1"/>
          <p:nvPr/>
        </p:nvSpPr>
        <p:spPr>
          <a:xfrm>
            <a:off x="7882255" y="3928110"/>
            <a:ext cx="230124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LUNCH</a:t>
            </a:r>
          </a:p>
        </p:txBody>
      </p:sp>
      <p:sp>
        <p:nvSpPr>
          <p:cNvPr id="2" name="Text Box 1"/>
          <p:cNvSpPr txBox="1"/>
          <p:nvPr/>
        </p:nvSpPr>
        <p:spPr>
          <a:xfrm>
            <a:off x="5749290"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3" name="Text Box 2"/>
          <p:cNvSpPr txBox="1"/>
          <p:nvPr/>
        </p:nvSpPr>
        <p:spPr>
          <a:xfrm>
            <a:off x="8738235"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4" name="Group 3"/>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2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2" grpId="0"/>
      <p:bldP spid="2" grpId="1"/>
      <p:bldP spid="3" grpId="0"/>
      <p:bldP spid="3" grpId="1"/>
    </p:bldLst>
  </p:timing>
</p:sld>
</file>

<file path=ppt/slides/slide10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9" name="Picture 8" descr="C:\Users\ASUS\Desktop\160922\Lớp 2\Unit 2\Pic2\5.3.png5.3"/>
          <p:cNvPicPr>
            <a:picLocks noChangeAspect="1"/>
          </p:cNvPicPr>
          <p:nvPr/>
        </p:nvPicPr>
        <p:blipFill>
          <a:blip r:embed="rId6"/>
          <a:srcRect l="70752"/>
          <a:stretch>
            <a:fillRect/>
          </a:stretch>
        </p:blipFill>
        <p:spPr>
          <a:xfrm>
            <a:off x="5856605" y="1889125"/>
            <a:ext cx="4521835" cy="3690620"/>
          </a:xfrm>
          <a:prstGeom prst="rect">
            <a:avLst/>
          </a:prstGeom>
        </p:spPr>
      </p:pic>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sound of English</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7" name="Picture 6" descr="C:\Users\ASUS\Desktop\160922\Lớp 2\Unit 2\Pic2\5.3.png5.3"/>
          <p:cNvPicPr>
            <a:picLocks noChangeAspect="1"/>
          </p:cNvPicPr>
          <p:nvPr/>
        </p:nvPicPr>
        <p:blipFill>
          <a:blip r:embed="rId6"/>
          <a:srcRect l="4836" t="21904" r="76756" b="353"/>
          <a:stretch>
            <a:fillRect/>
          </a:stretch>
        </p:blipFill>
        <p:spPr>
          <a:xfrm>
            <a:off x="2743200" y="2370455"/>
            <a:ext cx="2846070" cy="2869565"/>
          </a:xfrm>
          <a:prstGeom prst="rect">
            <a:avLst/>
          </a:prstGeom>
        </p:spPr>
      </p:pic>
      <p:pic>
        <p:nvPicPr>
          <p:cNvPr id="10" name="43 G2SB Track B43">
            <a:hlinkClick r:id="" action="ppaction://media"/>
          </p:cNvPr>
          <p:cNvPicPr/>
          <p:nvPr>
            <a:audioFile r:link="rId1"/>
            <p:extLst>
              <p:ext uri="{DAA4B4D4-6D71-4841-9C94-3DE7FCFB9230}">
                <p14:media xmlns:p14="http://schemas.microsoft.com/office/powerpoint/2010/main" r:embed="rId2">
                  <p14:trim st="27907" end="20960"/>
                </p14:media>
              </p:ext>
            </p:extLst>
          </p:nvPr>
        </p:nvPicPr>
        <p:blipFill>
          <a:blip r:embed="rId7"/>
          <a:stretch>
            <a:fillRect/>
          </a:stretch>
        </p:blipFill>
        <p:spPr>
          <a:xfrm>
            <a:off x="9785985" y="908685"/>
            <a:ext cx="964565" cy="80137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0"/>
                </p:tgtEl>
              </p:cMediaNode>
            </p:audio>
            <p:seq concurrent="1" nextAc="seek">
              <p:cTn id="3" restart="whenNotActive" fill="hold" evtFilter="cancelBubble" nodeType="interactiveSeq">
                <p:stCondLst>
                  <p:cond evt="onClick" delay="0">
                    <p:tgtEl>
                      <p:spTgt spid="10"/>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1762"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4028" y="622867"/>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/r/ sound?</a:t>
            </a:r>
          </a:p>
        </p:txBody>
      </p:sp>
      <p:sp>
        <p:nvSpPr>
          <p:cNvPr id="11" name="TextBox 5"/>
          <p:cNvSpPr txBox="1"/>
          <p:nvPr/>
        </p:nvSpPr>
        <p:spPr>
          <a:xfrm>
            <a:off x="1657350" y="2701925"/>
            <a:ext cx="194373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COOKIE</a:t>
            </a:r>
          </a:p>
        </p:txBody>
      </p:sp>
      <p:sp>
        <p:nvSpPr>
          <p:cNvPr id="12" name="TextBox 5"/>
          <p:cNvSpPr txBox="1"/>
          <p:nvPr/>
        </p:nvSpPr>
        <p:spPr>
          <a:xfrm>
            <a:off x="7000240" y="2717800"/>
            <a:ext cx="142367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RED</a:t>
            </a:r>
          </a:p>
        </p:txBody>
      </p:sp>
      <p:sp>
        <p:nvSpPr>
          <p:cNvPr id="13" name="Text Box 12"/>
          <p:cNvSpPr txBox="1"/>
          <p:nvPr/>
        </p:nvSpPr>
        <p:spPr>
          <a:xfrm>
            <a:off x="4989195" y="194945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7" name="TextBox 5"/>
          <p:cNvSpPr txBox="1"/>
          <p:nvPr/>
        </p:nvSpPr>
        <p:spPr>
          <a:xfrm>
            <a:off x="4161790" y="2701925"/>
            <a:ext cx="227774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BROTHER</a:t>
            </a:r>
          </a:p>
        </p:txBody>
      </p:sp>
      <p:sp>
        <p:nvSpPr>
          <p:cNvPr id="8" name="TextBox 5"/>
          <p:cNvSpPr txBox="1"/>
          <p:nvPr/>
        </p:nvSpPr>
        <p:spPr>
          <a:xfrm>
            <a:off x="2521585" y="3928110"/>
            <a:ext cx="158813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RICE</a:t>
            </a:r>
          </a:p>
        </p:txBody>
      </p:sp>
      <p:sp>
        <p:nvSpPr>
          <p:cNvPr id="9" name="TextBox 5"/>
          <p:cNvSpPr txBox="1"/>
          <p:nvPr/>
        </p:nvSpPr>
        <p:spPr>
          <a:xfrm>
            <a:off x="5259705" y="3928110"/>
            <a:ext cx="189420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PRINCE</a:t>
            </a:r>
          </a:p>
        </p:txBody>
      </p:sp>
      <p:sp>
        <p:nvSpPr>
          <p:cNvPr id="14" name="TextBox 5"/>
          <p:cNvSpPr txBox="1"/>
          <p:nvPr/>
        </p:nvSpPr>
        <p:spPr>
          <a:xfrm>
            <a:off x="8303895" y="3928110"/>
            <a:ext cx="168084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WATER</a:t>
            </a:r>
          </a:p>
        </p:txBody>
      </p:sp>
      <p:sp>
        <p:nvSpPr>
          <p:cNvPr id="15" name="Text Box 14"/>
          <p:cNvSpPr txBox="1"/>
          <p:nvPr/>
        </p:nvSpPr>
        <p:spPr>
          <a:xfrm>
            <a:off x="7400925" y="194945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16" name="TextBox 5"/>
          <p:cNvSpPr txBox="1"/>
          <p:nvPr/>
        </p:nvSpPr>
        <p:spPr>
          <a:xfrm>
            <a:off x="8984615" y="2717800"/>
            <a:ext cx="165100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DOLL</a:t>
            </a:r>
          </a:p>
        </p:txBody>
      </p:sp>
      <p:sp>
        <p:nvSpPr>
          <p:cNvPr id="17" name="Text Box 16"/>
          <p:cNvSpPr txBox="1"/>
          <p:nvPr/>
        </p:nvSpPr>
        <p:spPr>
          <a:xfrm>
            <a:off x="3004820"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2" name="Text Box 1"/>
          <p:cNvSpPr txBox="1"/>
          <p:nvPr/>
        </p:nvSpPr>
        <p:spPr>
          <a:xfrm>
            <a:off x="5901690"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3" name="Text Box 2"/>
          <p:cNvSpPr txBox="1"/>
          <p:nvPr/>
        </p:nvSpPr>
        <p:spPr>
          <a:xfrm>
            <a:off x="8841105"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4" name="Group 3"/>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2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5" grpId="0"/>
      <p:bldP spid="15" grpId="1"/>
      <p:bldP spid="17" grpId="0"/>
      <p:bldP spid="17" grpId="1"/>
      <p:bldP spid="2" grpId="0"/>
      <p:bldP spid="2" grpId="1"/>
      <p:bldP spid="3" grpId="0"/>
      <p:bldP spid="3" grpId="1"/>
    </p:bldLst>
  </p:timing>
</p:sld>
</file>

<file path=ppt/slides/slide10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sound of English</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7" name="Picture 6" descr="5.4"/>
          <p:cNvPicPr>
            <a:picLocks noChangeAspect="1"/>
          </p:cNvPicPr>
          <p:nvPr/>
        </p:nvPicPr>
        <p:blipFill>
          <a:blip r:embed="rId6"/>
          <a:srcRect l="80495"/>
          <a:stretch>
            <a:fillRect/>
          </a:stretch>
        </p:blipFill>
        <p:spPr>
          <a:xfrm>
            <a:off x="6972300" y="1770380"/>
            <a:ext cx="3382645" cy="3771265"/>
          </a:xfrm>
          <a:prstGeom prst="rect">
            <a:avLst/>
          </a:prstGeom>
        </p:spPr>
      </p:pic>
      <p:pic>
        <p:nvPicPr>
          <p:cNvPr id="10" name="Picture 9" descr="5.4"/>
          <p:cNvPicPr>
            <a:picLocks noChangeAspect="1"/>
          </p:cNvPicPr>
          <p:nvPr/>
        </p:nvPicPr>
        <p:blipFill>
          <a:blip r:embed="rId6"/>
          <a:srcRect l="5331" t="3418" r="77097" b="-3418"/>
          <a:stretch>
            <a:fillRect/>
          </a:stretch>
        </p:blipFill>
        <p:spPr>
          <a:xfrm>
            <a:off x="3740785" y="1770380"/>
            <a:ext cx="3047365" cy="3771265"/>
          </a:xfrm>
          <a:prstGeom prst="rect">
            <a:avLst/>
          </a:prstGeom>
        </p:spPr>
      </p:pic>
      <p:pic>
        <p:nvPicPr>
          <p:cNvPr id="15" name="43 G2SB Track B43">
            <a:hlinkClick r:id="" action="ppaction://media"/>
          </p:cNvPr>
          <p:cNvPicPr/>
          <p:nvPr>
            <a:audioFile r:link="rId1"/>
            <p:extLst>
              <p:ext uri="{DAA4B4D4-6D71-4841-9C94-3DE7FCFB9230}">
                <p14:media xmlns:p14="http://schemas.microsoft.com/office/powerpoint/2010/main" r:embed="rId2">
                  <p14:trim st="49445" end="348"/>
                </p14:media>
              </p:ext>
            </p:extLst>
          </p:nvPr>
        </p:nvPicPr>
        <p:blipFill>
          <a:blip r:embed="rId7"/>
          <a:stretch>
            <a:fillRect/>
          </a:stretch>
        </p:blipFill>
        <p:spPr>
          <a:xfrm>
            <a:off x="9785985" y="969010"/>
            <a:ext cx="964565" cy="80137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5"/>
                </p:tgtEl>
              </p:cMediaNode>
            </p:audio>
            <p:seq concurrent="1" nextAc="seek">
              <p:cTn id="3" restart="whenNotActive" fill="hold" evtFilter="cancelBubble" nodeType="interactiveSeq">
                <p:stCondLst>
                  <p:cond evt="onClick" delay="0">
                    <p:tgtEl>
                      <p:spTgt spid="15"/>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0836"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4028" y="622867"/>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/n/ sound?</a:t>
            </a:r>
          </a:p>
        </p:txBody>
      </p:sp>
      <p:sp>
        <p:nvSpPr>
          <p:cNvPr id="12" name="TextBox 5"/>
          <p:cNvSpPr txBox="1"/>
          <p:nvPr/>
        </p:nvSpPr>
        <p:spPr>
          <a:xfrm>
            <a:off x="6369050" y="2717800"/>
            <a:ext cx="173609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KING</a:t>
            </a:r>
          </a:p>
        </p:txBody>
      </p:sp>
      <p:sp>
        <p:nvSpPr>
          <p:cNvPr id="13" name="Text Box 12"/>
          <p:cNvSpPr txBox="1"/>
          <p:nvPr/>
        </p:nvSpPr>
        <p:spPr>
          <a:xfrm>
            <a:off x="4555490" y="194945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7" name="TextBox 5"/>
          <p:cNvSpPr txBox="1"/>
          <p:nvPr/>
        </p:nvSpPr>
        <p:spPr>
          <a:xfrm>
            <a:off x="3970020" y="2701925"/>
            <a:ext cx="179260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KITE</a:t>
            </a:r>
          </a:p>
        </p:txBody>
      </p:sp>
      <p:sp>
        <p:nvSpPr>
          <p:cNvPr id="8" name="TextBox 5"/>
          <p:cNvSpPr txBox="1"/>
          <p:nvPr/>
        </p:nvSpPr>
        <p:spPr>
          <a:xfrm>
            <a:off x="3171825" y="3928110"/>
            <a:ext cx="127317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PEN</a:t>
            </a:r>
          </a:p>
        </p:txBody>
      </p:sp>
      <p:sp>
        <p:nvSpPr>
          <p:cNvPr id="9" name="TextBox 5"/>
          <p:cNvSpPr txBox="1"/>
          <p:nvPr/>
        </p:nvSpPr>
        <p:spPr>
          <a:xfrm>
            <a:off x="5534025" y="3928110"/>
            <a:ext cx="112522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SIT</a:t>
            </a:r>
          </a:p>
        </p:txBody>
      </p:sp>
      <p:sp>
        <p:nvSpPr>
          <p:cNvPr id="14" name="TextBox 5"/>
          <p:cNvSpPr txBox="1"/>
          <p:nvPr/>
        </p:nvSpPr>
        <p:spPr>
          <a:xfrm>
            <a:off x="7748270" y="3949700"/>
            <a:ext cx="146113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BOOK</a:t>
            </a:r>
          </a:p>
        </p:txBody>
      </p:sp>
      <p:sp>
        <p:nvSpPr>
          <p:cNvPr id="15" name="Text Box 14"/>
          <p:cNvSpPr txBox="1"/>
          <p:nvPr/>
        </p:nvSpPr>
        <p:spPr>
          <a:xfrm>
            <a:off x="6920230" y="194945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17" name="Text Box 16"/>
          <p:cNvSpPr txBox="1"/>
          <p:nvPr/>
        </p:nvSpPr>
        <p:spPr>
          <a:xfrm>
            <a:off x="8187690"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5" grpId="0"/>
      <p:bldP spid="15" grpId="1"/>
      <p:bldP spid="17" grpId="0"/>
      <p:bldP spid="17" grpId="1"/>
    </p:bldLst>
  </p:timing>
</p:sld>
</file>

<file path=ppt/slides/slide10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5" name="Picture 104"/>
          <p:cNvPicPr/>
          <p:nvPr/>
        </p:nvPicPr>
        <p:blipFill>
          <a:blip r:embed="rId4"/>
          <a:stretch>
            <a:fillRect/>
          </a:stretch>
        </p:blipFill>
        <p:spPr>
          <a:xfrm>
            <a:off x="937260" y="956945"/>
            <a:ext cx="4059555" cy="4745355"/>
          </a:xfrm>
          <a:prstGeom prst="rect">
            <a:avLst/>
          </a:prstGeom>
          <a:noFill/>
          <a:ln w="9525">
            <a:noFill/>
          </a:ln>
        </p:spPr>
      </p:pic>
      <p:sp>
        <p:nvSpPr>
          <p:cNvPr id="22" name="Rounded Rectangular Callout 21"/>
          <p:cNvSpPr/>
          <p:nvPr/>
        </p:nvSpPr>
        <p:spPr>
          <a:xfrm>
            <a:off x="6414135" y="1831340"/>
            <a:ext cx="5175885" cy="24530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dirty="0">
                <a:solidFill>
                  <a:schemeClr val="accent1">
                    <a:lumMod val="50000"/>
                  </a:schemeClr>
                </a:solidFill>
              </a:rPr>
              <a:t>Do you have /</a:t>
            </a:r>
            <a:r>
              <a:rPr lang="en-US" sz="4400" b="1" dirty="0" err="1">
                <a:solidFill>
                  <a:schemeClr val="accent1">
                    <a:lumMod val="50000"/>
                  </a:schemeClr>
                </a:solidFill>
              </a:rPr>
              <a:t>tʃ</a:t>
            </a:r>
            <a:r>
              <a:rPr lang="en-US" sz="4400" b="1" dirty="0">
                <a:solidFill>
                  <a:schemeClr val="accent1">
                    <a:lumMod val="50000"/>
                  </a:schemeClr>
                </a:solidFill>
              </a:rPr>
              <a:t>/, /r/, or /n/ in your name?</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Lst>
  </p:timing>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7" name="Picture 6" descr="C:\Users\ASUS\Desktop\160922\Lớp 2\Unit 2\Pic2\5.1.png5.1"/>
          <p:cNvPicPr>
            <a:picLocks noChangeAspect="1"/>
          </p:cNvPicPr>
          <p:nvPr/>
        </p:nvPicPr>
        <p:blipFill>
          <a:blip r:embed="rId6"/>
          <a:srcRect/>
          <a:stretch>
            <a:fillRect/>
          </a:stretch>
        </p:blipFill>
        <p:spPr>
          <a:xfrm>
            <a:off x="272415" y="508635"/>
            <a:ext cx="8326755" cy="1136650"/>
          </a:xfrm>
          <a:prstGeom prst="rect">
            <a:avLst/>
          </a:prstGeom>
        </p:spPr>
      </p:pic>
      <p:pic>
        <p:nvPicPr>
          <p:cNvPr id="9" name="Picture 8" descr="C:\Users\ASUS\Desktop\160922\Lớp 2\Unit 2\Pic2\5.2.png5.2"/>
          <p:cNvPicPr>
            <a:picLocks noChangeAspect="1"/>
          </p:cNvPicPr>
          <p:nvPr/>
        </p:nvPicPr>
        <p:blipFill>
          <a:blip r:embed="rId7"/>
          <a:srcRect/>
          <a:stretch>
            <a:fillRect/>
          </a:stretch>
        </p:blipFill>
        <p:spPr>
          <a:xfrm>
            <a:off x="179705" y="1995805"/>
            <a:ext cx="11953240" cy="3867150"/>
          </a:xfrm>
          <a:prstGeom prst="rect">
            <a:avLst/>
          </a:prstGeom>
        </p:spPr>
      </p:pic>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 name="43 G2SB Track B43">
            <a:hlinkClick r:id="" action="ppaction://media"/>
          </p:cNvPr>
          <p:cNvPicPr/>
          <p:nvPr>
            <a:audioFile r:link="rId1"/>
            <p:extLst>
              <p:ext uri="{DAA4B4D4-6D71-4841-9C94-3DE7FCFB9230}">
                <p14:media xmlns:p14="http://schemas.microsoft.com/office/powerpoint/2010/main" r:embed="rId2">
                  <p14:trim end="42498"/>
                </p14:media>
              </p:ext>
            </p:extLst>
          </p:nvPr>
        </p:nvPicPr>
        <p:blipFill>
          <a:blip r:embed="rId8"/>
          <a:stretch>
            <a:fillRect/>
          </a:stretch>
        </p:blipFill>
        <p:spPr>
          <a:xfrm>
            <a:off x="8818880" y="702945"/>
            <a:ext cx="964565" cy="80137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0"/>
                </p:tgtEl>
              </p:cMediaNode>
            </p:audio>
            <p:seq concurrent="1" nextAc="seek">
              <p:cTn id="3" restart="whenNotActive" fill="hold" evtFilter="cancelBubble" nodeType="interactiveSeq">
                <p:stCondLst>
                  <p:cond evt="onClick" delay="0">
                    <p:tgtEl>
                      <p:spTgt spid="10"/>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813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3774028" y="796222"/>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Say</a:t>
            </a:r>
          </a:p>
        </p:txBody>
      </p:sp>
      <p:sp>
        <p:nvSpPr>
          <p:cNvPr id="14" name="TextBox 5"/>
          <p:cNvSpPr txBox="1"/>
          <p:nvPr/>
        </p:nvSpPr>
        <p:spPr>
          <a:xfrm>
            <a:off x="5151755" y="2968625"/>
            <a:ext cx="2311400" cy="76835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4400" b="1" dirty="0">
                <a:effectLst>
                  <a:outerShdw blurRad="38100" dist="19050" dir="2700000" algn="tl" rotWithShape="0">
                    <a:schemeClr val="dk1">
                      <a:alpha val="40000"/>
                    </a:schemeClr>
                  </a:outerShdw>
                </a:effectLst>
                <a:cs typeface="+mn-lt"/>
              </a:rPr>
              <a:t>CHICKEN</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9" name="Picture 8" descr="C:\Users\ASUS\Desktop\160922\Lớp 2\Unit 2\Pic2\5.2.png5.2"/>
          <p:cNvPicPr>
            <a:picLocks noChangeAspect="1"/>
          </p:cNvPicPr>
          <p:nvPr/>
        </p:nvPicPr>
        <p:blipFill>
          <a:blip r:embed="rId6"/>
          <a:srcRect l="45150" r="35139" b="45196"/>
          <a:stretch>
            <a:fillRect/>
          </a:stretch>
        </p:blipFill>
        <p:spPr>
          <a:xfrm>
            <a:off x="867410" y="1725295"/>
            <a:ext cx="4098925" cy="3688080"/>
          </a:xfrm>
          <a:prstGeom prst="rect">
            <a:avLst/>
          </a:prstGeom>
        </p:spPr>
      </p:pic>
      <p:pic>
        <p:nvPicPr>
          <p:cNvPr id="11" name="Picture 10" descr="C:\Users\ASUS\Desktop\160922\Lớp 2\Unit 2\Pic2\5.2.png5.2"/>
          <p:cNvPicPr>
            <a:picLocks noChangeAspect="1"/>
          </p:cNvPicPr>
          <p:nvPr/>
        </p:nvPicPr>
        <p:blipFill>
          <a:blip r:embed="rId6"/>
          <a:srcRect l="70487" r="2136"/>
          <a:stretch>
            <a:fillRect/>
          </a:stretch>
        </p:blipFill>
        <p:spPr>
          <a:xfrm>
            <a:off x="7898130" y="1125855"/>
            <a:ext cx="4134485" cy="4886960"/>
          </a:xfrm>
          <a:prstGeom prst="rect">
            <a:avLst/>
          </a:prstGeom>
        </p:spPr>
      </p:pic>
      <p:pic>
        <p:nvPicPr>
          <p:cNvPr id="12" name="43 G2SB Track B43">
            <a:hlinkClick r:id="" action="ppaction://media"/>
          </p:cNvPr>
          <p:cNvPicPr/>
          <p:nvPr>
            <a:audioFile r:link="rId1"/>
            <p:extLst>
              <p:ext uri="{DAA4B4D4-6D71-4841-9C94-3DE7FCFB9230}">
                <p14:media xmlns:p14="http://schemas.microsoft.com/office/powerpoint/2010/main" r:embed="rId2">
                  <p14:trim end="42498"/>
                </p14:media>
              </p:ext>
            </p:extLst>
          </p:nvPr>
        </p:nvPicPr>
        <p:blipFill>
          <a:blip r:embed="rId7"/>
          <a:stretch>
            <a:fillRect/>
          </a:stretch>
        </p:blipFill>
        <p:spPr>
          <a:xfrm>
            <a:off x="8418830" y="763270"/>
            <a:ext cx="964565" cy="80137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2"/>
                </p:tgtEl>
              </p:cMediaNode>
            </p:audio>
            <p:seq concurrent="1" nextAc="seek">
              <p:cTn id="3" restart="whenNotActive" fill="hold" evtFilter="cancelBubble" nodeType="interactiveSeq">
                <p:stCondLst>
                  <p:cond evt="onClick" delay="0">
                    <p:tgtEl>
                      <p:spTgt spid="12"/>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813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pSp>
        <p:nvGrpSpPr>
          <p:cNvPr id="11" name="Group 10"/>
          <p:cNvGrpSpPr/>
          <p:nvPr/>
        </p:nvGrpSpPr>
        <p:grpSpPr>
          <a:xfrm>
            <a:off x="0" y="-12427"/>
            <a:ext cx="12192000" cy="461665"/>
            <a:chOff x="0" y="-13062"/>
            <a:chExt cx="12192000" cy="461665"/>
          </a:xfrm>
          <a:solidFill>
            <a:srgbClr val="6DCFF6"/>
          </a:solidFill>
        </p:grpSpPr>
        <p:sp>
          <p:nvSpPr>
            <p:cNvPr id="1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9"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0" name="Picture 19" descr="C:\Users\ASUS\Desktop\160922\Lớp 2\Unit 2\Pic2\5.1.png5.1"/>
          <p:cNvPicPr>
            <a:picLocks noChangeAspect="1"/>
          </p:cNvPicPr>
          <p:nvPr/>
        </p:nvPicPr>
        <p:blipFill>
          <a:blip r:embed="rId6"/>
          <a:srcRect/>
          <a:stretch>
            <a:fillRect/>
          </a:stretch>
        </p:blipFill>
        <p:spPr>
          <a:xfrm>
            <a:off x="272415" y="973455"/>
            <a:ext cx="8326755" cy="1136650"/>
          </a:xfrm>
          <a:prstGeom prst="rect">
            <a:avLst/>
          </a:prstGeom>
        </p:spPr>
      </p:pic>
      <p:pic>
        <p:nvPicPr>
          <p:cNvPr id="21" name="Picture 20" descr="5.3"/>
          <p:cNvPicPr>
            <a:picLocks noChangeAspect="1"/>
          </p:cNvPicPr>
          <p:nvPr/>
        </p:nvPicPr>
        <p:blipFill>
          <a:blip r:embed="rId7"/>
          <a:stretch>
            <a:fillRect/>
          </a:stretch>
        </p:blipFill>
        <p:spPr>
          <a:xfrm>
            <a:off x="0" y="2110105"/>
            <a:ext cx="12192000" cy="2910840"/>
          </a:xfrm>
          <a:prstGeom prst="rect">
            <a:avLst/>
          </a:prstGeom>
        </p:spPr>
      </p:pic>
      <p:pic>
        <p:nvPicPr>
          <p:cNvPr id="22" name="43 G2SB Track B43">
            <a:hlinkClick r:id="" action="ppaction://media"/>
          </p:cNvPr>
          <p:cNvPicPr/>
          <p:nvPr>
            <a:audioFile r:link="rId1"/>
            <p:extLst>
              <p:ext uri="{DAA4B4D4-6D71-4841-9C94-3DE7FCFB9230}">
                <p14:media xmlns:p14="http://schemas.microsoft.com/office/powerpoint/2010/main" r:embed="rId2">
                  <p14:trim st="27907" end="20960"/>
                </p14:media>
              </p:ext>
            </p:extLst>
          </p:nvPr>
        </p:nvPicPr>
        <p:blipFill>
          <a:blip r:embed="rId8"/>
          <a:stretch>
            <a:fillRect/>
          </a:stretch>
        </p:blipFill>
        <p:spPr>
          <a:xfrm>
            <a:off x="9186545" y="980027"/>
            <a:ext cx="964565" cy="80137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22"/>
                </p:tgtEl>
              </p:cMediaNode>
            </p:audio>
            <p:seq concurrent="1" nextAc="seek">
              <p:cTn id="3" restart="whenNotActive" fill="hold" evtFilter="cancelBubble" nodeType="interactiveSeq">
                <p:stCondLst>
                  <p:cond evt="onClick" delay="0">
                    <p:tgtEl>
                      <p:spTgt spid="22"/>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1762" fill="hold"/>
                                        <p:tgtEl>
                                          <p:spTgt spid="22"/>
                                        </p:tgtEl>
                                      </p:cBhvr>
                                    </p:cmd>
                                  </p:childTnLst>
                                </p:cTn>
                              </p:par>
                            </p:childTnLst>
                          </p:cTn>
                        </p:par>
                      </p:childTnLst>
                    </p:cTn>
                  </p:par>
                </p:childTnLst>
              </p:cTn>
              <p:nextCondLst>
                <p:cond evt="onClick" delay="0">
                  <p:tgtEl>
                    <p:spTgt spid="22"/>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3774028" y="796222"/>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Say</a:t>
            </a:r>
          </a:p>
        </p:txBody>
      </p:sp>
      <p:sp>
        <p:nvSpPr>
          <p:cNvPr id="14" name="TextBox 5"/>
          <p:cNvSpPr txBox="1"/>
          <p:nvPr/>
        </p:nvSpPr>
        <p:spPr>
          <a:xfrm>
            <a:off x="4874260" y="2925445"/>
            <a:ext cx="2030730" cy="76835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4400" b="1" dirty="0">
                <a:effectLst>
                  <a:outerShdw blurRad="38100" dist="19050" dir="2700000" algn="tl" rotWithShape="0">
                    <a:schemeClr val="dk1">
                      <a:alpha val="40000"/>
                    </a:schemeClr>
                  </a:outerShdw>
                </a:effectLst>
                <a:cs typeface="+mn-lt"/>
              </a:rPr>
              <a:t>WATER</a:t>
            </a:r>
          </a:p>
        </p:txBody>
      </p:sp>
      <p:grpSp>
        <p:nvGrpSpPr>
          <p:cNvPr id="3" name="Group 2"/>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9"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 name="Picture 9" descr="C:\Users\ASUS\Desktop\160922\Lớp 2\Unit 2\Pic2\5.3.png5.3"/>
          <p:cNvPicPr>
            <a:picLocks noChangeAspect="1"/>
          </p:cNvPicPr>
          <p:nvPr/>
        </p:nvPicPr>
        <p:blipFill>
          <a:blip r:embed="rId6"/>
          <a:srcRect l="70752"/>
          <a:stretch>
            <a:fillRect/>
          </a:stretch>
        </p:blipFill>
        <p:spPr>
          <a:xfrm>
            <a:off x="7313295" y="1564640"/>
            <a:ext cx="5029835" cy="4105275"/>
          </a:xfrm>
          <a:prstGeom prst="rect">
            <a:avLst/>
          </a:prstGeom>
        </p:spPr>
      </p:pic>
      <p:pic>
        <p:nvPicPr>
          <p:cNvPr id="11" name="Picture 10" descr="C:\Users\ASUS\Desktop\160922\Lớp 2\Unit 2\Pic2\5.3.png5.3"/>
          <p:cNvPicPr>
            <a:picLocks noChangeAspect="1"/>
          </p:cNvPicPr>
          <p:nvPr/>
        </p:nvPicPr>
        <p:blipFill>
          <a:blip r:embed="rId6"/>
          <a:srcRect l="5230" t="21904" r="76756" b="353"/>
          <a:stretch>
            <a:fillRect/>
          </a:stretch>
        </p:blipFill>
        <p:spPr>
          <a:xfrm>
            <a:off x="604520" y="1517015"/>
            <a:ext cx="4030345" cy="4152900"/>
          </a:xfrm>
          <a:prstGeom prst="rect">
            <a:avLst/>
          </a:prstGeom>
        </p:spPr>
      </p:pic>
      <p:pic>
        <p:nvPicPr>
          <p:cNvPr id="12" name="43 G2SB Track B43">
            <a:hlinkClick r:id="" action="ppaction://media"/>
          </p:cNvPr>
          <p:cNvPicPr/>
          <p:nvPr>
            <a:audioFile r:link="rId1"/>
            <p:extLst>
              <p:ext uri="{DAA4B4D4-6D71-4841-9C94-3DE7FCFB9230}">
                <p14:media xmlns:p14="http://schemas.microsoft.com/office/powerpoint/2010/main" r:embed="rId2">
                  <p14:trim st="27907" end="20960"/>
                </p14:media>
              </p:ext>
            </p:extLst>
          </p:nvPr>
        </p:nvPicPr>
        <p:blipFill>
          <a:blip r:embed="rId7"/>
          <a:stretch>
            <a:fillRect/>
          </a:stretch>
        </p:blipFill>
        <p:spPr>
          <a:xfrm>
            <a:off x="8418830" y="796290"/>
            <a:ext cx="964565" cy="80137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2"/>
                </p:tgtEl>
              </p:cMediaNode>
            </p:audio>
            <p:seq concurrent="1" nextAc="seek">
              <p:cTn id="3" restart="whenNotActive" fill="hold" evtFilter="cancelBubble" nodeType="interactiveSeq">
                <p:stCondLst>
                  <p:cond evt="onClick" delay="0">
                    <p:tgtEl>
                      <p:spTgt spid="12"/>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1762"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pSp>
        <p:nvGrpSpPr>
          <p:cNvPr id="11" name="Group 10"/>
          <p:cNvGrpSpPr/>
          <p:nvPr/>
        </p:nvGrpSpPr>
        <p:grpSpPr>
          <a:xfrm>
            <a:off x="0" y="-12427"/>
            <a:ext cx="12192000" cy="461665"/>
            <a:chOff x="0" y="-13062"/>
            <a:chExt cx="12192000" cy="461665"/>
          </a:xfrm>
          <a:solidFill>
            <a:srgbClr val="6DCFF6"/>
          </a:solidFill>
        </p:grpSpPr>
        <p:sp>
          <p:nvSpPr>
            <p:cNvPr id="12"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4"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9"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0" name="Picture 19" descr="5.4"/>
          <p:cNvPicPr>
            <a:picLocks noChangeAspect="1"/>
          </p:cNvPicPr>
          <p:nvPr/>
        </p:nvPicPr>
        <p:blipFill>
          <a:blip r:embed="rId6"/>
          <a:stretch>
            <a:fillRect/>
          </a:stretch>
        </p:blipFill>
        <p:spPr>
          <a:xfrm>
            <a:off x="0" y="2286635"/>
            <a:ext cx="12192000" cy="2651125"/>
          </a:xfrm>
          <a:prstGeom prst="rect">
            <a:avLst/>
          </a:prstGeom>
        </p:spPr>
      </p:pic>
      <p:pic>
        <p:nvPicPr>
          <p:cNvPr id="21" name="Picture 20" descr="C:\Users\ASUS\Desktop\160922\Lớp 2\Unit 2\Pic2\5.1.png5.1"/>
          <p:cNvPicPr>
            <a:picLocks noChangeAspect="1"/>
          </p:cNvPicPr>
          <p:nvPr/>
        </p:nvPicPr>
        <p:blipFill>
          <a:blip r:embed="rId7"/>
          <a:srcRect/>
          <a:stretch>
            <a:fillRect/>
          </a:stretch>
        </p:blipFill>
        <p:spPr>
          <a:xfrm>
            <a:off x="272415" y="973455"/>
            <a:ext cx="8326755" cy="1136650"/>
          </a:xfrm>
          <a:prstGeom prst="rect">
            <a:avLst/>
          </a:prstGeom>
        </p:spPr>
      </p:pic>
      <p:pic>
        <p:nvPicPr>
          <p:cNvPr id="22" name="43 G2SB Track B43">
            <a:hlinkClick r:id="" action="ppaction://media"/>
          </p:cNvPr>
          <p:cNvPicPr/>
          <p:nvPr>
            <a:audioFile r:link="rId1"/>
            <p:extLst>
              <p:ext uri="{DAA4B4D4-6D71-4841-9C94-3DE7FCFB9230}">
                <p14:media xmlns:p14="http://schemas.microsoft.com/office/powerpoint/2010/main" r:embed="rId2">
                  <p14:trim st="49445" end="348"/>
                </p14:media>
              </p:ext>
            </p:extLst>
          </p:nvPr>
        </p:nvPicPr>
        <p:blipFill>
          <a:blip r:embed="rId8"/>
          <a:stretch>
            <a:fillRect/>
          </a:stretch>
        </p:blipFill>
        <p:spPr>
          <a:xfrm>
            <a:off x="9186545" y="969010"/>
            <a:ext cx="964565" cy="80137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22"/>
                </p:tgtEl>
              </p:cMediaNode>
            </p:audio>
            <p:seq concurrent="1" nextAc="seek">
              <p:cTn id="3" restart="whenNotActive" fill="hold" evtFilter="cancelBubble" nodeType="interactiveSeq">
                <p:stCondLst>
                  <p:cond evt="onClick" delay="0">
                    <p:tgtEl>
                      <p:spTgt spid="22"/>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0836" fill="hold"/>
                                        <p:tgtEl>
                                          <p:spTgt spid="22"/>
                                        </p:tgtEl>
                                      </p:cBhvr>
                                    </p:cmd>
                                  </p:childTnLst>
                                </p:cTn>
                              </p:par>
                            </p:childTnLst>
                          </p:cTn>
                        </p:par>
                      </p:childTnLst>
                    </p:cTn>
                  </p:par>
                </p:childTnLst>
              </p:cTn>
              <p:nextCondLst>
                <p:cond evt="onClick" delay="0">
                  <p:tgtEl>
                    <p:spTgt spid="22"/>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2" name="Picture 11" descr="5.4"/>
          <p:cNvPicPr>
            <a:picLocks noChangeAspect="1"/>
          </p:cNvPicPr>
          <p:nvPr/>
        </p:nvPicPr>
        <p:blipFill>
          <a:blip r:embed="rId6"/>
          <a:srcRect l="5020" t="3418" r="77097" b="-3418"/>
          <a:stretch>
            <a:fillRect/>
          </a:stretch>
        </p:blipFill>
        <p:spPr>
          <a:xfrm>
            <a:off x="618490" y="1146810"/>
            <a:ext cx="3933190" cy="4782820"/>
          </a:xfrm>
          <a:prstGeom prst="rect">
            <a:avLst/>
          </a:prstGeom>
        </p:spPr>
      </p:pic>
      <p:sp>
        <p:nvSpPr>
          <p:cNvPr id="8" name="TextBox 5"/>
          <p:cNvSpPr txBox="1"/>
          <p:nvPr/>
        </p:nvSpPr>
        <p:spPr>
          <a:xfrm>
            <a:off x="3774028" y="796222"/>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Say</a:t>
            </a:r>
          </a:p>
        </p:txBody>
      </p:sp>
      <p:sp>
        <p:nvSpPr>
          <p:cNvPr id="14" name="TextBox 5"/>
          <p:cNvSpPr txBox="1"/>
          <p:nvPr/>
        </p:nvSpPr>
        <p:spPr>
          <a:xfrm>
            <a:off x="5103495" y="2914650"/>
            <a:ext cx="2030730" cy="76835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4400" b="1" dirty="0">
                <a:effectLst>
                  <a:outerShdw blurRad="38100" dist="19050" dir="2700000" algn="tl" rotWithShape="0">
                    <a:schemeClr val="dk1">
                      <a:alpha val="40000"/>
                    </a:schemeClr>
                  </a:outerShdw>
                </a:effectLst>
                <a:cs typeface="+mn-lt"/>
              </a:rPr>
              <a:t>KING</a:t>
            </a:r>
          </a:p>
        </p:txBody>
      </p:sp>
      <p:grpSp>
        <p:nvGrpSpPr>
          <p:cNvPr id="2" name="Group 1"/>
          <p:cNvGrpSpPr/>
          <p:nvPr/>
        </p:nvGrpSpPr>
        <p:grpSpPr>
          <a:xfrm>
            <a:off x="0" y="-12427"/>
            <a:ext cx="12192000" cy="461665"/>
            <a:chOff x="0" y="-13062"/>
            <a:chExt cx="12192000" cy="461665"/>
          </a:xfrm>
          <a:solidFill>
            <a:srgbClr val="6DCFF6"/>
          </a:solidFill>
        </p:grpSpPr>
        <p:sp>
          <p:nvSpPr>
            <p:cNvPr id="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9"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0"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1" name="Picture 10" descr="5.4"/>
          <p:cNvPicPr>
            <a:picLocks noChangeAspect="1"/>
          </p:cNvPicPr>
          <p:nvPr/>
        </p:nvPicPr>
        <p:blipFill>
          <a:blip r:embed="rId6"/>
          <a:srcRect l="80495" t="8015" r="1743"/>
          <a:stretch>
            <a:fillRect/>
          </a:stretch>
        </p:blipFill>
        <p:spPr>
          <a:xfrm>
            <a:off x="7686040" y="1371600"/>
            <a:ext cx="3847465" cy="4332605"/>
          </a:xfrm>
          <a:prstGeom prst="rect">
            <a:avLst/>
          </a:prstGeom>
        </p:spPr>
      </p:pic>
      <p:pic>
        <p:nvPicPr>
          <p:cNvPr id="13" name="43 G2SB Track B43">
            <a:hlinkClick r:id="" action="ppaction://media"/>
          </p:cNvPr>
          <p:cNvPicPr/>
          <p:nvPr>
            <a:audioFile r:link="rId1"/>
            <p:extLst>
              <p:ext uri="{DAA4B4D4-6D71-4841-9C94-3DE7FCFB9230}">
                <p14:media xmlns:p14="http://schemas.microsoft.com/office/powerpoint/2010/main" r:embed="rId2">
                  <p14:trim st="49445" end="348"/>
                </p14:media>
              </p:ext>
            </p:extLst>
          </p:nvPr>
        </p:nvPicPr>
        <p:blipFill>
          <a:blip r:embed="rId7"/>
          <a:stretch>
            <a:fillRect/>
          </a:stretch>
        </p:blipFill>
        <p:spPr>
          <a:xfrm>
            <a:off x="8418830" y="779780"/>
            <a:ext cx="964565" cy="80137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3"/>
                </p:tgtEl>
              </p:cMediaNode>
            </p:audio>
            <p:seq concurrent="1" nextAc="seek">
              <p:cTn id="3" restart="whenNotActive" fill="hold" evtFilter="cancelBubble" nodeType="interactiveSeq">
                <p:stCondLst>
                  <p:cond evt="onClick" delay="0">
                    <p:tgtEl>
                      <p:spTgt spid="13"/>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0836"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extBox 5"/>
          <p:cNvSpPr txBox="1"/>
          <p:nvPr/>
        </p:nvSpPr>
        <p:spPr>
          <a:xfrm>
            <a:off x="3713068" y="63429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Trace</a:t>
            </a:r>
          </a:p>
        </p:txBody>
      </p:sp>
      <p:grpSp>
        <p:nvGrpSpPr>
          <p:cNvPr id="3" name="Group 2"/>
          <p:cNvGrpSpPr/>
          <p:nvPr/>
        </p:nvGrpSpPr>
        <p:grpSpPr>
          <a:xfrm>
            <a:off x="0" y="-12427"/>
            <a:ext cx="12192000" cy="461665"/>
            <a:chOff x="0" y="-13062"/>
            <a:chExt cx="12192000" cy="461665"/>
          </a:xfrm>
          <a:solidFill>
            <a:srgbClr val="6DCFF6"/>
          </a:solidFill>
        </p:grpSpPr>
        <p:sp>
          <p:nvSpPr>
            <p:cNvPr id="4"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6"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7"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 name="Picture 9" descr="C:\Users\ASUS\Desktop\160922\Lớp 2\Unit 2\Pic2\5.2.png5.2"/>
          <p:cNvPicPr>
            <a:picLocks noChangeAspect="1"/>
          </p:cNvPicPr>
          <p:nvPr/>
        </p:nvPicPr>
        <p:blipFill>
          <a:blip r:embed="rId6"/>
          <a:srcRect/>
          <a:stretch>
            <a:fillRect/>
          </a:stretch>
        </p:blipFill>
        <p:spPr>
          <a:xfrm>
            <a:off x="179705" y="1995805"/>
            <a:ext cx="11953240" cy="3867150"/>
          </a:xfrm>
          <a:prstGeom prst="rect">
            <a:avLst/>
          </a:prstGeom>
        </p:spPr>
      </p:pic>
      <p:pic>
        <p:nvPicPr>
          <p:cNvPr id="12" name="43 G2SB Track B43">
            <a:hlinkClick r:id="" action="ppaction://media"/>
          </p:cNvPr>
          <p:cNvPicPr/>
          <p:nvPr>
            <a:audioFile r:link="rId1"/>
            <p:extLst>
              <p:ext uri="{DAA4B4D4-6D71-4841-9C94-3DE7FCFB9230}">
                <p14:media xmlns:p14="http://schemas.microsoft.com/office/powerpoint/2010/main" r:embed="rId2">
                  <p14:trim end="42498"/>
                </p14:media>
              </p:ext>
            </p:extLst>
          </p:nvPr>
        </p:nvPicPr>
        <p:blipFill>
          <a:blip r:embed="rId7"/>
          <a:stretch>
            <a:fillRect/>
          </a:stretch>
        </p:blipFill>
        <p:spPr>
          <a:xfrm>
            <a:off x="8357870" y="617855"/>
            <a:ext cx="964565" cy="80137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2"/>
                </p:tgtEl>
              </p:cMediaNode>
            </p:audio>
            <p:seq concurrent="1" nextAc="seek">
              <p:cTn id="3" restart="whenNotActive" fill="hold" evtFilter="cancelBubble" nodeType="interactiveSeq">
                <p:stCondLst>
                  <p:cond evt="onClick" delay="0">
                    <p:tgtEl>
                      <p:spTgt spid="12"/>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813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5" name="TextBox 5"/>
          <p:cNvSpPr txBox="1"/>
          <p:nvPr/>
        </p:nvSpPr>
        <p:spPr>
          <a:xfrm>
            <a:off x="3713068" y="63429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Trace</a:t>
            </a:r>
          </a:p>
        </p:txBody>
      </p:sp>
      <p:grpSp>
        <p:nvGrpSpPr>
          <p:cNvPr id="6" name="Group 5"/>
          <p:cNvGrpSpPr/>
          <p:nvPr/>
        </p:nvGrpSpPr>
        <p:grpSpPr>
          <a:xfrm>
            <a:off x="0" y="-12427"/>
            <a:ext cx="12192000" cy="461665"/>
            <a:chOff x="0" y="-13062"/>
            <a:chExt cx="12192000" cy="461665"/>
          </a:xfrm>
          <a:solidFill>
            <a:srgbClr val="6DCFF6"/>
          </a:solidFill>
        </p:grpSpPr>
        <p:sp>
          <p:nvSpPr>
            <p:cNvPr id="7"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9"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0"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1" name="Picture 20" descr="5.3"/>
          <p:cNvPicPr>
            <a:picLocks noChangeAspect="1"/>
          </p:cNvPicPr>
          <p:nvPr/>
        </p:nvPicPr>
        <p:blipFill>
          <a:blip r:embed="rId6"/>
          <a:stretch>
            <a:fillRect/>
          </a:stretch>
        </p:blipFill>
        <p:spPr>
          <a:xfrm>
            <a:off x="0" y="2110105"/>
            <a:ext cx="12192000" cy="2910840"/>
          </a:xfrm>
          <a:prstGeom prst="rect">
            <a:avLst/>
          </a:prstGeom>
        </p:spPr>
      </p:pic>
      <p:pic>
        <p:nvPicPr>
          <p:cNvPr id="11" name="43 G2SB Track B43">
            <a:hlinkClick r:id="" action="ppaction://media"/>
          </p:cNvPr>
          <p:cNvPicPr/>
          <p:nvPr>
            <a:audioFile r:link="rId1"/>
            <p:extLst>
              <p:ext uri="{DAA4B4D4-6D71-4841-9C94-3DE7FCFB9230}">
                <p14:media xmlns:p14="http://schemas.microsoft.com/office/powerpoint/2010/main" r:embed="rId2">
                  <p14:trim st="27907" end="20960"/>
                </p14:media>
              </p:ext>
            </p:extLst>
          </p:nvPr>
        </p:nvPicPr>
        <p:blipFill>
          <a:blip r:embed="rId7"/>
          <a:stretch>
            <a:fillRect/>
          </a:stretch>
        </p:blipFill>
        <p:spPr>
          <a:xfrm>
            <a:off x="8357870" y="617855"/>
            <a:ext cx="964565" cy="80137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1"/>
                </p:tgtEl>
              </p:cMediaNode>
            </p:audio>
            <p:seq concurrent="1" nextAc="seek">
              <p:cTn id="3" restart="whenNotActive" fill="hold" evtFilter="cancelBubble" nodeType="interactiveSeq">
                <p:stCondLst>
                  <p:cond evt="onClick" delay="0">
                    <p:tgtEl>
                      <p:spTgt spid="11"/>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1762"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5" name="TextBox 5"/>
          <p:cNvSpPr txBox="1"/>
          <p:nvPr/>
        </p:nvSpPr>
        <p:spPr>
          <a:xfrm>
            <a:off x="3713068" y="63429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Trace</a:t>
            </a:r>
          </a:p>
        </p:txBody>
      </p:sp>
      <p:grpSp>
        <p:nvGrpSpPr>
          <p:cNvPr id="4" name="Group 3"/>
          <p:cNvGrpSpPr/>
          <p:nvPr/>
        </p:nvGrpSpPr>
        <p:grpSpPr>
          <a:xfrm>
            <a:off x="0" y="-12427"/>
            <a:ext cx="12192000" cy="461665"/>
            <a:chOff x="0" y="-13062"/>
            <a:chExt cx="12192000" cy="461665"/>
          </a:xfrm>
          <a:solidFill>
            <a:srgbClr val="6DCFF6"/>
          </a:solidFill>
        </p:grpSpPr>
        <p:sp>
          <p:nvSpPr>
            <p:cNvPr id="6"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9"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0"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0" name="Picture 19" descr="5.4"/>
          <p:cNvPicPr>
            <a:picLocks noChangeAspect="1"/>
          </p:cNvPicPr>
          <p:nvPr/>
        </p:nvPicPr>
        <p:blipFill>
          <a:blip r:embed="rId6"/>
          <a:stretch>
            <a:fillRect/>
          </a:stretch>
        </p:blipFill>
        <p:spPr>
          <a:xfrm>
            <a:off x="0" y="2286635"/>
            <a:ext cx="12192000" cy="2651125"/>
          </a:xfrm>
          <a:prstGeom prst="rect">
            <a:avLst/>
          </a:prstGeom>
        </p:spPr>
      </p:pic>
      <p:pic>
        <p:nvPicPr>
          <p:cNvPr id="11" name="43 G2SB Track B43">
            <a:hlinkClick r:id="" action="ppaction://media"/>
          </p:cNvPr>
          <p:cNvPicPr/>
          <p:nvPr>
            <a:audioFile r:link="rId1"/>
            <p:extLst>
              <p:ext uri="{DAA4B4D4-6D71-4841-9C94-3DE7FCFB9230}">
                <p14:media xmlns:p14="http://schemas.microsoft.com/office/powerpoint/2010/main" r:embed="rId2">
                  <p14:trim st="49445" end="348"/>
                </p14:media>
              </p:ext>
            </p:extLst>
          </p:nvPr>
        </p:nvPicPr>
        <p:blipFill>
          <a:blip r:embed="rId7"/>
          <a:stretch>
            <a:fillRect/>
          </a:stretch>
        </p:blipFill>
        <p:spPr>
          <a:xfrm>
            <a:off x="8357870" y="601345"/>
            <a:ext cx="964565" cy="80137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1"/>
                </p:tgtEl>
              </p:cMediaNode>
            </p:audio>
            <p:seq concurrent="1" nextAc="seek">
              <p:cTn id="3" restart="whenNotActive" fill="hold" evtFilter="cancelBubble" nodeType="interactiveSeq">
                <p:stCondLst>
                  <p:cond evt="onClick" delay="0">
                    <p:tgtEl>
                      <p:spTgt spid="11"/>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0637"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4353" y="74478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2999105" y="163957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Say</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8" name="Picture 17" descr="C:\Users\ASUS\Desktop\160922\Lớp 2\Unit 2\Pic2\5.2.png5.2"/>
          <p:cNvPicPr>
            <a:picLocks noChangeAspect="1"/>
          </p:cNvPicPr>
          <p:nvPr/>
        </p:nvPicPr>
        <p:blipFill>
          <a:blip r:embed="rId4"/>
          <a:srcRect l="70487" r="2136"/>
          <a:stretch>
            <a:fillRect/>
          </a:stretch>
        </p:blipFill>
        <p:spPr>
          <a:xfrm>
            <a:off x="615950" y="2624455"/>
            <a:ext cx="2383790" cy="2817495"/>
          </a:xfrm>
          <a:prstGeom prst="rect">
            <a:avLst/>
          </a:prstGeom>
        </p:spPr>
      </p:pic>
      <p:pic>
        <p:nvPicPr>
          <p:cNvPr id="100" name="Picture 99"/>
          <p:cNvPicPr/>
          <p:nvPr/>
        </p:nvPicPr>
        <p:blipFill>
          <a:blip r:embed="rId5"/>
          <a:stretch>
            <a:fillRect/>
          </a:stretch>
        </p:blipFill>
        <p:spPr>
          <a:xfrm>
            <a:off x="3662045" y="2407920"/>
            <a:ext cx="2003425" cy="3250565"/>
          </a:xfrm>
          <a:prstGeom prst="rect">
            <a:avLst/>
          </a:prstGeom>
          <a:noFill/>
          <a:ln w="9525">
            <a:noFill/>
          </a:ln>
        </p:spPr>
      </p:pic>
      <p:pic>
        <p:nvPicPr>
          <p:cNvPr id="19" name="Picture 18" descr="5.2.1"/>
          <p:cNvPicPr>
            <a:picLocks noChangeAspect="1"/>
          </p:cNvPicPr>
          <p:nvPr/>
        </p:nvPicPr>
        <p:blipFill rotWithShape="1">
          <a:blip r:embed="rId6"/>
          <a:srcRect r="85704" b="62803"/>
          <a:stretch>
            <a:fillRect/>
          </a:stretch>
        </p:blipFill>
        <p:spPr>
          <a:xfrm>
            <a:off x="5876290" y="2857500"/>
            <a:ext cx="1691640" cy="1809750"/>
          </a:xfrm>
          <a:prstGeom prst="rect">
            <a:avLst/>
          </a:prstGeom>
        </p:spPr>
      </p:pic>
      <p:pic>
        <p:nvPicPr>
          <p:cNvPr id="101" name="Picture 100"/>
          <p:cNvPicPr/>
          <p:nvPr/>
        </p:nvPicPr>
        <p:blipFill>
          <a:blip r:embed="rId7"/>
          <a:stretch>
            <a:fillRect/>
          </a:stretch>
        </p:blipFill>
        <p:spPr>
          <a:xfrm>
            <a:off x="9621520" y="2386330"/>
            <a:ext cx="2278380" cy="2751455"/>
          </a:xfrm>
          <a:prstGeom prst="rect">
            <a:avLst/>
          </a:prstGeom>
          <a:noFill/>
          <a:ln w="9525">
            <a:noFill/>
          </a:ln>
        </p:spPr>
      </p:pic>
      <p:pic>
        <p:nvPicPr>
          <p:cNvPr id="45" name="Picture 44"/>
          <p:cNvPicPr>
            <a:picLocks noChangeAspect="1"/>
          </p:cNvPicPr>
          <p:nvPr/>
        </p:nvPicPr>
        <p:blipFill>
          <a:blip r:embed="rId8"/>
          <a:stretch>
            <a:fillRect/>
          </a:stretch>
        </p:blipFill>
        <p:spPr>
          <a:xfrm>
            <a:off x="7778750" y="3021330"/>
            <a:ext cx="1842135" cy="1482725"/>
          </a:xfrm>
          <a:prstGeom prst="rect">
            <a:avLst/>
          </a:prstGeom>
        </p:spPr>
      </p:pic>
    </p:spTree>
  </p:cSld>
  <p:clrMapOvr>
    <a:masterClrMapping/>
  </p:clrMapOvr>
  <p:transition spd="slow">
    <p:wipe dir="r"/>
  </p:transition>
</p:sld>
</file>

<file path=ppt/slides/slide1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8</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2</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I Like Food</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2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9" name="Picture 8" descr="C:\Users\ASUS\Desktop\160922\Lớp 2\Unit 2\Pic2\5.2.png5.2"/>
          <p:cNvPicPr>
            <a:picLocks noChangeAspect="1"/>
          </p:cNvPicPr>
          <p:nvPr/>
        </p:nvPicPr>
        <p:blipFill>
          <a:blip r:embed="rId6"/>
          <a:srcRect l="1957" r="35139" b="45196"/>
          <a:stretch>
            <a:fillRect/>
          </a:stretch>
        </p:blipFill>
        <p:spPr>
          <a:xfrm>
            <a:off x="770890" y="2597785"/>
            <a:ext cx="8185150" cy="2307590"/>
          </a:xfrm>
          <a:prstGeom prst="rect">
            <a:avLst/>
          </a:prstGeom>
        </p:spPr>
      </p:pic>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sound of English</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6" name="Picture 5" descr="C:\Users\ASUS\Desktop\160922\Lớp 2\Unit 2\Pic2\5.2.png5.2"/>
          <p:cNvPicPr>
            <a:picLocks noChangeAspect="1"/>
          </p:cNvPicPr>
          <p:nvPr/>
        </p:nvPicPr>
        <p:blipFill>
          <a:blip r:embed="rId6"/>
          <a:srcRect l="70487" r="2136"/>
          <a:stretch>
            <a:fillRect/>
          </a:stretch>
        </p:blipFill>
        <p:spPr>
          <a:xfrm>
            <a:off x="8956040" y="2029460"/>
            <a:ext cx="2913380" cy="3443605"/>
          </a:xfrm>
          <a:prstGeom prst="rect">
            <a:avLst/>
          </a:prstGeom>
        </p:spPr>
      </p:pic>
      <p:pic>
        <p:nvPicPr>
          <p:cNvPr id="7" name="43 G2SB Track B43">
            <a:hlinkClick r:id="" action="ppaction://media"/>
          </p:cNvPr>
          <p:cNvPicPr/>
          <p:nvPr>
            <a:audioFile r:link="rId1"/>
            <p:extLst>
              <p:ext uri="{DAA4B4D4-6D71-4841-9C94-3DE7FCFB9230}">
                <p14:media xmlns:p14="http://schemas.microsoft.com/office/powerpoint/2010/main" r:embed="rId2">
                  <p14:trim end="42498"/>
                </p14:media>
              </p:ext>
            </p:extLst>
          </p:nvPr>
        </p:nvPicPr>
        <p:blipFill>
          <a:blip r:embed="rId7"/>
          <a:stretch>
            <a:fillRect/>
          </a:stretch>
        </p:blipFill>
        <p:spPr>
          <a:xfrm>
            <a:off x="9785985" y="969232"/>
            <a:ext cx="964565" cy="80137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7"/>
                </p:tgtEl>
              </p:cMediaNode>
            </p:audio>
            <p:seq concurrent="1" nextAc="seek">
              <p:cTn id="3" restart="whenNotActive" fill="hold" evtFilter="cancelBubble" nodeType="interactiveSeq">
                <p:stCondLst>
                  <p:cond evt="onClick" delay="0">
                    <p:tgtEl>
                      <p:spTgt spid="7"/>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2813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4028" y="622867"/>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/tʃ/ sound?</a:t>
            </a:r>
          </a:p>
        </p:txBody>
      </p:sp>
      <p:sp>
        <p:nvSpPr>
          <p:cNvPr id="11" name="TextBox 5"/>
          <p:cNvSpPr txBox="1"/>
          <p:nvPr/>
        </p:nvSpPr>
        <p:spPr>
          <a:xfrm>
            <a:off x="2197735" y="2707005"/>
            <a:ext cx="2030730"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CHAIR</a:t>
            </a:r>
          </a:p>
        </p:txBody>
      </p:sp>
      <p:sp>
        <p:nvSpPr>
          <p:cNvPr id="12" name="TextBox 5"/>
          <p:cNvSpPr txBox="1"/>
          <p:nvPr/>
        </p:nvSpPr>
        <p:spPr>
          <a:xfrm>
            <a:off x="7882255" y="2717800"/>
            <a:ext cx="230124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JUICE</a:t>
            </a:r>
          </a:p>
        </p:txBody>
      </p:sp>
      <p:sp>
        <p:nvSpPr>
          <p:cNvPr id="13" name="Text Box 12"/>
          <p:cNvSpPr txBox="1"/>
          <p:nvPr/>
        </p:nvSpPr>
        <p:spPr>
          <a:xfrm>
            <a:off x="2917825"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7" name="TextBox 5"/>
          <p:cNvSpPr txBox="1"/>
          <p:nvPr/>
        </p:nvSpPr>
        <p:spPr>
          <a:xfrm>
            <a:off x="4672330" y="2712720"/>
            <a:ext cx="2766060"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CHICKEN</a:t>
            </a:r>
          </a:p>
        </p:txBody>
      </p:sp>
      <p:sp>
        <p:nvSpPr>
          <p:cNvPr id="8" name="TextBox 5"/>
          <p:cNvSpPr txBox="1"/>
          <p:nvPr/>
        </p:nvSpPr>
        <p:spPr>
          <a:xfrm>
            <a:off x="2197735" y="3928110"/>
            <a:ext cx="192341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PURPLE</a:t>
            </a:r>
          </a:p>
        </p:txBody>
      </p:sp>
      <p:sp>
        <p:nvSpPr>
          <p:cNvPr id="9" name="TextBox 5"/>
          <p:cNvSpPr txBox="1"/>
          <p:nvPr/>
        </p:nvSpPr>
        <p:spPr>
          <a:xfrm>
            <a:off x="4850765" y="3928110"/>
            <a:ext cx="230124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SQUARE</a:t>
            </a:r>
          </a:p>
        </p:txBody>
      </p:sp>
      <p:sp>
        <p:nvSpPr>
          <p:cNvPr id="14" name="TextBox 5"/>
          <p:cNvSpPr txBox="1"/>
          <p:nvPr/>
        </p:nvSpPr>
        <p:spPr>
          <a:xfrm>
            <a:off x="7882255" y="3928110"/>
            <a:ext cx="230124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LUNCH</a:t>
            </a:r>
          </a:p>
        </p:txBody>
      </p:sp>
      <p:sp>
        <p:nvSpPr>
          <p:cNvPr id="2" name="Text Box 1"/>
          <p:cNvSpPr txBox="1"/>
          <p:nvPr/>
        </p:nvSpPr>
        <p:spPr>
          <a:xfrm>
            <a:off x="5749290" y="1993265"/>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3" name="Text Box 2"/>
          <p:cNvSpPr txBox="1"/>
          <p:nvPr/>
        </p:nvSpPr>
        <p:spPr>
          <a:xfrm>
            <a:off x="8738235"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4" name="Group 3"/>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20"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1"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2" grpId="0"/>
      <p:bldP spid="2" grpId="1"/>
      <p:bldP spid="3" grpId="0"/>
      <p:bldP spid="3" grpId="1"/>
    </p:bldLst>
  </p:timing>
</p:sld>
</file>

<file path=ppt/slides/slide12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9" name="Picture 8" descr="C:\Users\ASUS\Desktop\160922\Lớp 2\Unit 2\Pic2\5.3.png5.3"/>
          <p:cNvPicPr>
            <a:picLocks noChangeAspect="1"/>
          </p:cNvPicPr>
          <p:nvPr/>
        </p:nvPicPr>
        <p:blipFill>
          <a:blip r:embed="rId6"/>
          <a:srcRect l="70752"/>
          <a:stretch>
            <a:fillRect/>
          </a:stretch>
        </p:blipFill>
        <p:spPr>
          <a:xfrm>
            <a:off x="5856605" y="1889125"/>
            <a:ext cx="4521835" cy="3690620"/>
          </a:xfrm>
          <a:prstGeom prst="rect">
            <a:avLst/>
          </a:prstGeom>
        </p:spPr>
      </p:pic>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sound of English</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7" name="Picture 6" descr="C:\Users\ASUS\Desktop\160922\Lớp 2\Unit 2\Pic2\5.3.png5.3"/>
          <p:cNvPicPr>
            <a:picLocks noChangeAspect="1"/>
          </p:cNvPicPr>
          <p:nvPr/>
        </p:nvPicPr>
        <p:blipFill>
          <a:blip r:embed="rId6"/>
          <a:srcRect l="1764" t="21904" r="76756" b="353"/>
          <a:stretch>
            <a:fillRect/>
          </a:stretch>
        </p:blipFill>
        <p:spPr>
          <a:xfrm>
            <a:off x="2268220" y="2370455"/>
            <a:ext cx="3321050" cy="2869565"/>
          </a:xfrm>
          <a:prstGeom prst="rect">
            <a:avLst/>
          </a:prstGeom>
        </p:spPr>
      </p:pic>
      <p:pic>
        <p:nvPicPr>
          <p:cNvPr id="10" name="43 G2SB Track B43">
            <a:hlinkClick r:id="" action="ppaction://media"/>
          </p:cNvPr>
          <p:cNvPicPr/>
          <p:nvPr>
            <a:audioFile r:link="rId1"/>
            <p:extLst>
              <p:ext uri="{DAA4B4D4-6D71-4841-9C94-3DE7FCFB9230}">
                <p14:media xmlns:p14="http://schemas.microsoft.com/office/powerpoint/2010/main" r:embed="rId2">
                  <p14:trim st="27907" end="20960"/>
                </p14:media>
              </p:ext>
            </p:extLst>
          </p:nvPr>
        </p:nvPicPr>
        <p:blipFill>
          <a:blip r:embed="rId7"/>
          <a:stretch>
            <a:fillRect/>
          </a:stretch>
        </p:blipFill>
        <p:spPr>
          <a:xfrm>
            <a:off x="9785985" y="969010"/>
            <a:ext cx="964565" cy="80137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0"/>
                </p:tgtEl>
              </p:cMediaNode>
            </p:audio>
            <p:seq concurrent="1" nextAc="seek">
              <p:cTn id="3" restart="whenNotActive" fill="hold" evtFilter="cancelBubble" nodeType="interactiveSeq">
                <p:stCondLst>
                  <p:cond evt="onClick" delay="0">
                    <p:tgtEl>
                      <p:spTgt spid="10"/>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0637"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4028" y="622867"/>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/r/ sound?</a:t>
            </a:r>
          </a:p>
        </p:txBody>
      </p:sp>
      <p:sp>
        <p:nvSpPr>
          <p:cNvPr id="11" name="TextBox 5"/>
          <p:cNvSpPr txBox="1"/>
          <p:nvPr/>
        </p:nvSpPr>
        <p:spPr>
          <a:xfrm>
            <a:off x="1657350" y="2701925"/>
            <a:ext cx="194373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COOKIE</a:t>
            </a:r>
          </a:p>
        </p:txBody>
      </p:sp>
      <p:sp>
        <p:nvSpPr>
          <p:cNvPr id="12" name="TextBox 5"/>
          <p:cNvSpPr txBox="1"/>
          <p:nvPr/>
        </p:nvSpPr>
        <p:spPr>
          <a:xfrm>
            <a:off x="7000240" y="2717800"/>
            <a:ext cx="142367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RED</a:t>
            </a:r>
          </a:p>
        </p:txBody>
      </p:sp>
      <p:sp>
        <p:nvSpPr>
          <p:cNvPr id="13" name="Text Box 12"/>
          <p:cNvSpPr txBox="1"/>
          <p:nvPr/>
        </p:nvSpPr>
        <p:spPr>
          <a:xfrm>
            <a:off x="4989195" y="194945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7" name="TextBox 5"/>
          <p:cNvSpPr txBox="1"/>
          <p:nvPr/>
        </p:nvSpPr>
        <p:spPr>
          <a:xfrm>
            <a:off x="4161790" y="2701925"/>
            <a:ext cx="227774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BROTHER</a:t>
            </a:r>
          </a:p>
        </p:txBody>
      </p:sp>
      <p:sp>
        <p:nvSpPr>
          <p:cNvPr id="8" name="TextBox 5"/>
          <p:cNvSpPr txBox="1"/>
          <p:nvPr/>
        </p:nvSpPr>
        <p:spPr>
          <a:xfrm>
            <a:off x="2521585" y="3928110"/>
            <a:ext cx="158813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RICE</a:t>
            </a:r>
          </a:p>
        </p:txBody>
      </p:sp>
      <p:sp>
        <p:nvSpPr>
          <p:cNvPr id="9" name="TextBox 5"/>
          <p:cNvSpPr txBox="1"/>
          <p:nvPr/>
        </p:nvSpPr>
        <p:spPr>
          <a:xfrm>
            <a:off x="5259705" y="3928110"/>
            <a:ext cx="189420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PRINCE</a:t>
            </a:r>
          </a:p>
        </p:txBody>
      </p:sp>
      <p:sp>
        <p:nvSpPr>
          <p:cNvPr id="14" name="TextBox 5"/>
          <p:cNvSpPr txBox="1"/>
          <p:nvPr/>
        </p:nvSpPr>
        <p:spPr>
          <a:xfrm>
            <a:off x="8303895" y="3928110"/>
            <a:ext cx="168084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WATER</a:t>
            </a:r>
          </a:p>
        </p:txBody>
      </p:sp>
      <p:sp>
        <p:nvSpPr>
          <p:cNvPr id="15" name="Text Box 14"/>
          <p:cNvSpPr txBox="1"/>
          <p:nvPr/>
        </p:nvSpPr>
        <p:spPr>
          <a:xfrm>
            <a:off x="7400925" y="194945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16" name="TextBox 5"/>
          <p:cNvSpPr txBox="1"/>
          <p:nvPr/>
        </p:nvSpPr>
        <p:spPr>
          <a:xfrm>
            <a:off x="8984615" y="2717800"/>
            <a:ext cx="165100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DOLL</a:t>
            </a:r>
          </a:p>
        </p:txBody>
      </p:sp>
      <p:sp>
        <p:nvSpPr>
          <p:cNvPr id="17" name="Text Box 16"/>
          <p:cNvSpPr txBox="1"/>
          <p:nvPr/>
        </p:nvSpPr>
        <p:spPr>
          <a:xfrm>
            <a:off x="3004820"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2" name="Text Box 1"/>
          <p:cNvSpPr txBox="1"/>
          <p:nvPr/>
        </p:nvSpPr>
        <p:spPr>
          <a:xfrm>
            <a:off x="5901690"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3" name="Text Box 2"/>
          <p:cNvSpPr txBox="1"/>
          <p:nvPr/>
        </p:nvSpPr>
        <p:spPr>
          <a:xfrm>
            <a:off x="8841105"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4" name="Group 3"/>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2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2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5" grpId="0"/>
      <p:bldP spid="15" grpId="1"/>
      <p:bldP spid="17" grpId="0"/>
      <p:bldP spid="17" grpId="1"/>
      <p:bldP spid="2" grpId="0"/>
      <p:bldP spid="2" grpId="1"/>
      <p:bldP spid="3" grpId="0"/>
      <p:bldP spid="3" grpId="1"/>
    </p:bldLst>
  </p:timing>
</p:sld>
</file>

<file path=ppt/slides/slide12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0" name="TextBox 5"/>
          <p:cNvSpPr txBox="1"/>
          <p:nvPr/>
        </p:nvSpPr>
        <p:spPr>
          <a:xfrm>
            <a:off x="2526665" y="848360"/>
            <a:ext cx="7259320" cy="922020"/>
          </a:xfrm>
          <a:prstGeom prst="rect">
            <a:avLst/>
          </a:prstGeom>
          <a:noFill/>
        </p:spPr>
        <p:txBody>
          <a:bodyPr wrap="square" rtlCol="0">
            <a:spAutoFit/>
          </a:bodyPr>
          <a:lstStyle/>
          <a:p>
            <a:pPr algn="ctr"/>
            <a:r>
              <a:rPr lang="en-US" sz="5400" b="1" dirty="0">
                <a:solidFill>
                  <a:schemeClr val="accent2">
                    <a:lumMod val="75000"/>
                  </a:schemeClr>
                </a:solidFill>
                <a:cs typeface="+mn-lt"/>
              </a:rPr>
              <a:t>The sound of English</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7" name="Picture 6" descr="5.4"/>
          <p:cNvPicPr>
            <a:picLocks noChangeAspect="1"/>
          </p:cNvPicPr>
          <p:nvPr/>
        </p:nvPicPr>
        <p:blipFill>
          <a:blip r:embed="rId6"/>
          <a:srcRect l="80495"/>
          <a:stretch>
            <a:fillRect/>
          </a:stretch>
        </p:blipFill>
        <p:spPr>
          <a:xfrm>
            <a:off x="6972300" y="1770380"/>
            <a:ext cx="3382645" cy="3771265"/>
          </a:xfrm>
          <a:prstGeom prst="rect">
            <a:avLst/>
          </a:prstGeom>
        </p:spPr>
      </p:pic>
      <p:pic>
        <p:nvPicPr>
          <p:cNvPr id="10" name="Picture 9" descr="5.4"/>
          <p:cNvPicPr>
            <a:picLocks noChangeAspect="1"/>
          </p:cNvPicPr>
          <p:nvPr/>
        </p:nvPicPr>
        <p:blipFill>
          <a:blip r:embed="rId6"/>
          <a:srcRect l="1593" t="3418" r="77097" b="-3418"/>
          <a:stretch>
            <a:fillRect/>
          </a:stretch>
        </p:blipFill>
        <p:spPr>
          <a:xfrm>
            <a:off x="3092450" y="1770380"/>
            <a:ext cx="3695700" cy="3771265"/>
          </a:xfrm>
          <a:prstGeom prst="rect">
            <a:avLst/>
          </a:prstGeom>
        </p:spPr>
      </p:pic>
      <p:pic>
        <p:nvPicPr>
          <p:cNvPr id="15" name="43 G2SB Track B43">
            <a:hlinkClick r:id="" action="ppaction://media"/>
          </p:cNvPr>
          <p:cNvPicPr/>
          <p:nvPr>
            <a:audioFile r:link="rId1"/>
            <p:extLst>
              <p:ext uri="{DAA4B4D4-6D71-4841-9C94-3DE7FCFB9230}">
                <p14:media xmlns:p14="http://schemas.microsoft.com/office/powerpoint/2010/main" r:embed="rId2">
                  <p14:trim st="49445" end="348"/>
                </p14:media>
              </p:ext>
            </p:extLst>
          </p:nvPr>
        </p:nvPicPr>
        <p:blipFill>
          <a:blip r:embed="rId7"/>
          <a:stretch>
            <a:fillRect/>
          </a:stretch>
        </p:blipFill>
        <p:spPr>
          <a:xfrm>
            <a:off x="9785985" y="969010"/>
            <a:ext cx="964565" cy="80137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15"/>
                </p:tgtEl>
              </p:cMediaNode>
            </p:audio>
            <p:seq concurrent="1" nextAc="seek">
              <p:cTn id="3" restart="whenNotActive" fill="hold" evtFilter="cancelBubble" nodeType="interactiveSeq">
                <p:stCondLst>
                  <p:cond evt="onClick" delay="0">
                    <p:tgtEl>
                      <p:spTgt spid="15"/>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70637"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774028" y="622867"/>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/n/ sound?</a:t>
            </a:r>
          </a:p>
        </p:txBody>
      </p:sp>
      <p:sp>
        <p:nvSpPr>
          <p:cNvPr id="12" name="TextBox 5"/>
          <p:cNvSpPr txBox="1"/>
          <p:nvPr/>
        </p:nvSpPr>
        <p:spPr>
          <a:xfrm>
            <a:off x="6369050" y="2717800"/>
            <a:ext cx="173609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KING</a:t>
            </a:r>
          </a:p>
        </p:txBody>
      </p:sp>
      <p:sp>
        <p:nvSpPr>
          <p:cNvPr id="13" name="Text Box 12"/>
          <p:cNvSpPr txBox="1"/>
          <p:nvPr/>
        </p:nvSpPr>
        <p:spPr>
          <a:xfrm>
            <a:off x="4555490" y="194945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7" name="TextBox 5"/>
          <p:cNvSpPr txBox="1"/>
          <p:nvPr/>
        </p:nvSpPr>
        <p:spPr>
          <a:xfrm>
            <a:off x="3970020" y="2701925"/>
            <a:ext cx="1792605" cy="64516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KITE</a:t>
            </a:r>
          </a:p>
        </p:txBody>
      </p:sp>
      <p:sp>
        <p:nvSpPr>
          <p:cNvPr id="8" name="TextBox 5"/>
          <p:cNvSpPr txBox="1"/>
          <p:nvPr/>
        </p:nvSpPr>
        <p:spPr>
          <a:xfrm>
            <a:off x="3171825" y="3928110"/>
            <a:ext cx="127317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PEN</a:t>
            </a:r>
          </a:p>
        </p:txBody>
      </p:sp>
      <p:sp>
        <p:nvSpPr>
          <p:cNvPr id="9" name="TextBox 5"/>
          <p:cNvSpPr txBox="1"/>
          <p:nvPr/>
        </p:nvSpPr>
        <p:spPr>
          <a:xfrm>
            <a:off x="5534025" y="3928110"/>
            <a:ext cx="1125220"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SIT</a:t>
            </a:r>
          </a:p>
        </p:txBody>
      </p:sp>
      <p:sp>
        <p:nvSpPr>
          <p:cNvPr id="14" name="TextBox 5"/>
          <p:cNvSpPr txBox="1"/>
          <p:nvPr/>
        </p:nvSpPr>
        <p:spPr>
          <a:xfrm>
            <a:off x="7748270" y="3949700"/>
            <a:ext cx="1461135" cy="64516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3600" b="1" dirty="0">
                <a:effectLst>
                  <a:outerShdw blurRad="38100" dist="19050" dir="2700000" algn="tl" rotWithShape="0">
                    <a:schemeClr val="dk1">
                      <a:alpha val="40000"/>
                    </a:schemeClr>
                  </a:outerShdw>
                </a:effectLst>
                <a:cs typeface="+mn-lt"/>
              </a:rPr>
              <a:t>BOOK</a:t>
            </a:r>
          </a:p>
        </p:txBody>
      </p:sp>
      <p:sp>
        <p:nvSpPr>
          <p:cNvPr id="15" name="Text Box 14"/>
          <p:cNvSpPr txBox="1"/>
          <p:nvPr/>
        </p:nvSpPr>
        <p:spPr>
          <a:xfrm>
            <a:off x="6920230" y="194945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17" name="Text Box 16"/>
          <p:cNvSpPr txBox="1"/>
          <p:nvPr/>
        </p:nvSpPr>
        <p:spPr>
          <a:xfrm>
            <a:off x="8187690" y="457327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5" grpId="0"/>
      <p:bldP spid="15" grpId="1"/>
      <p:bldP spid="17" grpId="0"/>
      <p:bldP spid="17" grpId="1"/>
    </p:bldLst>
  </p:timing>
</p:sld>
</file>

<file path=ppt/slides/slide1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5" name="Picture 104"/>
          <p:cNvPicPr/>
          <p:nvPr/>
        </p:nvPicPr>
        <p:blipFill>
          <a:blip r:embed="rId4"/>
          <a:stretch>
            <a:fillRect/>
          </a:stretch>
        </p:blipFill>
        <p:spPr>
          <a:xfrm>
            <a:off x="937260" y="956945"/>
            <a:ext cx="4059555" cy="4745355"/>
          </a:xfrm>
          <a:prstGeom prst="rect">
            <a:avLst/>
          </a:prstGeom>
          <a:noFill/>
          <a:ln w="9525">
            <a:noFill/>
          </a:ln>
        </p:spPr>
      </p:pic>
      <p:sp>
        <p:nvSpPr>
          <p:cNvPr id="22" name="Rounded Rectangular Callout 21"/>
          <p:cNvSpPr/>
          <p:nvPr/>
        </p:nvSpPr>
        <p:spPr>
          <a:xfrm>
            <a:off x="6414135" y="1831340"/>
            <a:ext cx="5175885" cy="24530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400" b="1" dirty="0">
                <a:solidFill>
                  <a:schemeClr val="accent1">
                    <a:lumMod val="50000"/>
                  </a:schemeClr>
                </a:solidFill>
              </a:rPr>
              <a:t>Do you have /</a:t>
            </a:r>
            <a:r>
              <a:rPr lang="en-US" sz="4400" b="1" dirty="0" err="1">
                <a:solidFill>
                  <a:schemeClr val="accent1">
                    <a:lumMod val="50000"/>
                  </a:schemeClr>
                </a:solidFill>
              </a:rPr>
              <a:t>tʃ</a:t>
            </a:r>
            <a:r>
              <a:rPr lang="en-US" sz="4400" b="1" dirty="0">
                <a:solidFill>
                  <a:schemeClr val="accent1">
                    <a:lumMod val="50000"/>
                  </a:schemeClr>
                </a:solidFill>
              </a:rPr>
              <a:t>/, /r/, or /n/ in your name?</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Lst>
  </p:timing>
</p:sld>
</file>

<file path=ppt/slides/slide12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9" name="Picture 8" descr="C:\Users\ASUS\Desktop\160922\Pics\G2U2.pngG2U2"/>
          <p:cNvPicPr>
            <a:picLocks noChangeAspect="1"/>
          </p:cNvPicPr>
          <p:nvPr/>
        </p:nvPicPr>
        <p:blipFill>
          <a:blip r:embed="rId5"/>
          <a:srcRect/>
          <a:stretch>
            <a:fillRect/>
          </a:stretch>
        </p:blipFill>
        <p:spPr>
          <a:xfrm>
            <a:off x="1905" y="655955"/>
            <a:ext cx="12184380" cy="6202045"/>
          </a:xfrm>
          <a:prstGeom prst="rect">
            <a:avLst/>
          </a:prstGeom>
        </p:spPr>
      </p:pic>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8" name="45 G2SB Track B45">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5392420" y="666337"/>
            <a:ext cx="909320" cy="786130"/>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8"/>
                </p:tgtEl>
              </p:cMediaNode>
            </p:audi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19390"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3718" y="212845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Play</a:t>
            </a:r>
          </a:p>
        </p:txBody>
      </p:sp>
      <p:pic>
        <p:nvPicPr>
          <p:cNvPr id="109" name="Picture 108"/>
          <p:cNvPicPr/>
          <p:nvPr/>
        </p:nvPicPr>
        <p:blipFill>
          <a:blip r:embed="rId4"/>
          <a:srcRect r="50772"/>
          <a:stretch>
            <a:fillRect/>
          </a:stretch>
        </p:blipFill>
        <p:spPr>
          <a:xfrm>
            <a:off x="453390" y="1096010"/>
            <a:ext cx="2997200" cy="4665345"/>
          </a:xfrm>
          <a:prstGeom prst="rect">
            <a:avLst/>
          </a:prstGeom>
          <a:noFill/>
          <a:ln w="9525">
            <a:noFill/>
          </a:ln>
        </p:spPr>
      </p:pic>
      <p:pic>
        <p:nvPicPr>
          <p:cNvPr id="13" name="Picture 12"/>
          <p:cNvPicPr/>
          <p:nvPr/>
        </p:nvPicPr>
        <p:blipFill>
          <a:blip r:embed="rId4"/>
          <a:srcRect l="49176" t="-1620" r="1596" b="1620"/>
          <a:stretch>
            <a:fillRect/>
          </a:stretch>
        </p:blipFill>
        <p:spPr>
          <a:xfrm>
            <a:off x="8599170" y="1096010"/>
            <a:ext cx="2997200" cy="4665345"/>
          </a:xfrm>
          <a:prstGeom prst="rect">
            <a:avLst/>
          </a:prstGeom>
          <a:noFill/>
          <a:ln w="9525">
            <a:noFill/>
          </a:ln>
        </p:spPr>
      </p:pic>
      <p:sp>
        <p:nvSpPr>
          <p:cNvPr id="11" name="TextBox 1"/>
          <p:cNvSpPr txBox="1"/>
          <p:nvPr/>
        </p:nvSpPr>
        <p:spPr>
          <a:xfrm>
            <a:off x="2999105" y="304419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Find your friend</a:t>
            </a:r>
          </a:p>
        </p:txBody>
      </p:sp>
      <p:grpSp>
        <p:nvGrpSpPr>
          <p:cNvPr id="7" name="Group 6"/>
          <p:cNvGrpSpPr/>
          <p:nvPr/>
        </p:nvGrpSpPr>
        <p:grpSpPr>
          <a:xfrm>
            <a:off x="0" y="-12427"/>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4353" y="59365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chant</a:t>
            </a:r>
          </a:p>
        </p:txBody>
      </p:sp>
      <p:grpSp>
        <p:nvGrpSpPr>
          <p:cNvPr id="7" name="Group 6"/>
          <p:cNvGrpSpPr/>
          <p:nvPr/>
        </p:nvGrpSpPr>
        <p:grpSpPr>
          <a:xfrm>
            <a:off x="0" y="-12427"/>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1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23" name="Rounded Rectangular Callout 22"/>
          <p:cNvSpPr/>
          <p:nvPr/>
        </p:nvSpPr>
        <p:spPr>
          <a:xfrm>
            <a:off x="469900" y="2223770"/>
            <a:ext cx="3534410" cy="941070"/>
          </a:xfrm>
          <a:prstGeom prst="wedgeRoundRectCallout">
            <a:avLst>
              <a:gd name="adj1" fmla="val 37993"/>
              <a:gd name="adj2" fmla="val 8671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b="1">
                <a:solidFill>
                  <a:schemeClr val="accent6">
                    <a:lumMod val="50000"/>
                  </a:schemeClr>
                </a:solidFill>
              </a:rPr>
              <a:t>I want _____.</a:t>
            </a:r>
          </a:p>
        </p:txBody>
      </p:sp>
      <p:sp>
        <p:nvSpPr>
          <p:cNvPr id="24" name="Rounded Rectangular Callout 23"/>
          <p:cNvSpPr/>
          <p:nvPr/>
        </p:nvSpPr>
        <p:spPr>
          <a:xfrm>
            <a:off x="8308975" y="2223770"/>
            <a:ext cx="3534410" cy="941070"/>
          </a:xfrm>
          <a:prstGeom prst="wedgeRoundRectCallout">
            <a:avLst>
              <a:gd name="adj1" fmla="val -39669"/>
              <a:gd name="adj2" fmla="val 87854"/>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400" b="1">
                <a:solidFill>
                  <a:schemeClr val="accent2">
                    <a:lumMod val="75000"/>
                  </a:schemeClr>
                </a:solidFill>
              </a:rPr>
              <a:t>I have _____.</a:t>
            </a:r>
          </a:p>
        </p:txBody>
      </p:sp>
      <p:pic>
        <p:nvPicPr>
          <p:cNvPr id="6" name="Picture 5" descr="C:\Users\ASUS\Desktop\160922\Lớp 2\Unit 2\Pic2\5.2.png5.2"/>
          <p:cNvPicPr>
            <a:picLocks noChangeAspect="1"/>
          </p:cNvPicPr>
          <p:nvPr/>
        </p:nvPicPr>
        <p:blipFill>
          <a:blip r:embed="rId4"/>
          <a:srcRect l="70487" t="17507" r="2136" b="21099"/>
          <a:stretch>
            <a:fillRect/>
          </a:stretch>
        </p:blipFill>
        <p:spPr>
          <a:xfrm>
            <a:off x="4249420" y="2971165"/>
            <a:ext cx="3814445" cy="2767965"/>
          </a:xfrm>
          <a:prstGeom prst="rect">
            <a:avLst/>
          </a:prstGeom>
        </p:spPr>
      </p:pic>
      <p:sp>
        <p:nvSpPr>
          <p:cNvPr id="2" name="Double Wave 1"/>
          <p:cNvSpPr/>
          <p:nvPr/>
        </p:nvSpPr>
        <p:spPr>
          <a:xfrm>
            <a:off x="4398645" y="1478280"/>
            <a:ext cx="3534410" cy="1134745"/>
          </a:xfrm>
          <a:prstGeom prst="doubleWav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4800" b="1"/>
              <a:t>Let’s eat!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linds(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000" fill="hold">
                                          <p:stCondLst>
                                            <p:cond delay="0"/>
                                          </p:stCondLst>
                                        </p:cTn>
                                        <p:tgtEl>
                                          <p:spTgt spid="2"/>
                                        </p:tgtEl>
                                        <p:attrNameLst>
                                          <p:attrName>style.visibility</p:attrName>
                                        </p:attrNameLst>
                                      </p:cBhvr>
                                      <p:to>
                                        <p:strVal val="visible"/>
                                      </p:to>
                                    </p:set>
                                    <p:animEffect transition="in" filter="box(in)">
                                      <p:cBhvr>
                                        <p:cTn id="2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3" grpId="1" animBg="1"/>
      <p:bldP spid="24" grpId="0" bldLvl="0" animBg="1"/>
      <p:bldP spid="24" grpId="1" animBg="1"/>
      <p:bldP spid="2" grpId="0" animBg="1"/>
      <p:bldP spid="2" grpId="1" animBg="1"/>
    </p:bldLst>
  </p:timing>
</p:sld>
</file>

<file path=ppt/slides/slide1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2" name="Group 1"/>
          <p:cNvGrpSpPr/>
          <p:nvPr/>
        </p:nvGrpSpPr>
        <p:grpSpPr>
          <a:xfrm>
            <a:off x="0" y="-12427"/>
            <a:ext cx="12192000" cy="461665"/>
            <a:chOff x="0" y="-13062"/>
            <a:chExt cx="12192000" cy="461665"/>
          </a:xfrm>
          <a:solidFill>
            <a:srgbClr val="6DCFF6"/>
          </a:solidFill>
        </p:grpSpPr>
        <p:sp>
          <p:nvSpPr>
            <p:cNvPr id="8"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1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4353" y="74478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2999740" y="163957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Say</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8" name="Picture 17" descr="C:\Users\ASUS\Desktop\160922\Lớp 2\Unit 2\Pic2\5.2.png5.2"/>
          <p:cNvPicPr>
            <a:picLocks noChangeAspect="1"/>
          </p:cNvPicPr>
          <p:nvPr/>
        </p:nvPicPr>
        <p:blipFill>
          <a:blip r:embed="rId4"/>
          <a:srcRect l="70487" r="2136"/>
          <a:stretch>
            <a:fillRect/>
          </a:stretch>
        </p:blipFill>
        <p:spPr>
          <a:xfrm>
            <a:off x="615950" y="2624455"/>
            <a:ext cx="2383790" cy="2817495"/>
          </a:xfrm>
          <a:prstGeom prst="rect">
            <a:avLst/>
          </a:prstGeom>
        </p:spPr>
      </p:pic>
      <p:pic>
        <p:nvPicPr>
          <p:cNvPr id="100" name="Picture 99"/>
          <p:cNvPicPr/>
          <p:nvPr/>
        </p:nvPicPr>
        <p:blipFill>
          <a:blip r:embed="rId5"/>
          <a:stretch>
            <a:fillRect/>
          </a:stretch>
        </p:blipFill>
        <p:spPr>
          <a:xfrm>
            <a:off x="3662045" y="2407920"/>
            <a:ext cx="2003425" cy="3250565"/>
          </a:xfrm>
          <a:prstGeom prst="rect">
            <a:avLst/>
          </a:prstGeom>
          <a:noFill/>
          <a:ln w="9525">
            <a:noFill/>
          </a:ln>
        </p:spPr>
      </p:pic>
      <p:pic>
        <p:nvPicPr>
          <p:cNvPr id="19" name="Picture 18" descr="5.2.1"/>
          <p:cNvPicPr>
            <a:picLocks noChangeAspect="1"/>
          </p:cNvPicPr>
          <p:nvPr/>
        </p:nvPicPr>
        <p:blipFill rotWithShape="1">
          <a:blip r:embed="rId6"/>
          <a:srcRect r="85704" b="62803"/>
          <a:stretch>
            <a:fillRect/>
          </a:stretch>
        </p:blipFill>
        <p:spPr>
          <a:xfrm>
            <a:off x="5876290" y="2857500"/>
            <a:ext cx="1691640" cy="1809750"/>
          </a:xfrm>
          <a:prstGeom prst="rect">
            <a:avLst/>
          </a:prstGeom>
        </p:spPr>
      </p:pic>
      <p:pic>
        <p:nvPicPr>
          <p:cNvPr id="101" name="Picture 100"/>
          <p:cNvPicPr/>
          <p:nvPr/>
        </p:nvPicPr>
        <p:blipFill>
          <a:blip r:embed="rId7"/>
          <a:stretch>
            <a:fillRect/>
          </a:stretch>
        </p:blipFill>
        <p:spPr>
          <a:xfrm>
            <a:off x="9621520" y="2386330"/>
            <a:ext cx="2278380" cy="2751455"/>
          </a:xfrm>
          <a:prstGeom prst="rect">
            <a:avLst/>
          </a:prstGeom>
          <a:noFill/>
          <a:ln w="9525">
            <a:noFill/>
          </a:ln>
        </p:spPr>
      </p:pic>
      <p:pic>
        <p:nvPicPr>
          <p:cNvPr id="45" name="Picture 44"/>
          <p:cNvPicPr>
            <a:picLocks noChangeAspect="1"/>
          </p:cNvPicPr>
          <p:nvPr/>
        </p:nvPicPr>
        <p:blipFill>
          <a:blip r:embed="rId8"/>
          <a:stretch>
            <a:fillRect/>
          </a:stretch>
        </p:blipFill>
        <p:spPr>
          <a:xfrm>
            <a:off x="7778750" y="3021330"/>
            <a:ext cx="1842135" cy="1482725"/>
          </a:xfrm>
          <a:prstGeom prst="rect">
            <a:avLst/>
          </a:prstGeom>
        </p:spPr>
      </p:pic>
    </p:spTree>
  </p:cSld>
  <p:clrMapOvr>
    <a:masterClrMapping/>
  </p:clrMapOvr>
  <p:transition spd="slow">
    <p:wipe dir="r"/>
  </p:transition>
</p:sld>
</file>

<file path=ppt/slides/slide1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875233" y="3385301"/>
            <a:ext cx="5853200" cy="856443"/>
          </a:xfrm>
        </p:spPr>
        <p:txBody>
          <a:bodyPr anchor="t"/>
          <a:lstStyle/>
          <a:p>
            <a:r>
              <a:rPr lang="x-none" sz="4400" b="1" dirty="0">
                <a:solidFill>
                  <a:schemeClr val="accent2">
                    <a:lumMod val="75000"/>
                  </a:schemeClr>
                </a:solidFill>
                <a:latin typeface="Calibri" panose="020F0502020204030204" charset="0"/>
                <a:cs typeface="Calibri" panose="020F0502020204030204" charset="0"/>
              </a:rPr>
              <a:t>Lesson </a:t>
            </a:r>
            <a:r>
              <a:rPr lang="en-US" altLang="x-none" sz="4400" b="1" dirty="0">
                <a:solidFill>
                  <a:schemeClr val="accent2">
                    <a:lumMod val="75000"/>
                  </a:schemeClr>
                </a:solidFill>
                <a:latin typeface="Calibri" panose="020F0502020204030204" charset="0"/>
                <a:cs typeface="Calibri" panose="020F0502020204030204" charset="0"/>
              </a:rPr>
              <a:t>9</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
        <p:nvSpPr>
          <p:cNvPr id="3" name="Title 2"/>
          <p:cNvSpPr>
            <a:spLocks noGrp="1"/>
          </p:cNvSpPr>
          <p:nvPr>
            <p:ph type="title"/>
          </p:nvPr>
        </p:nvSpPr>
        <p:spPr>
          <a:xfrm>
            <a:off x="1875233" y="2082477"/>
            <a:ext cx="5853200" cy="1194400"/>
          </a:xfrm>
        </p:spPr>
        <p:txBody>
          <a:bodyPr anchor="ctr"/>
          <a:lstStyle/>
          <a:p>
            <a:r>
              <a:rPr lang="x-none" sz="4800" b="1" dirty="0">
                <a:latin typeface="Calibri" panose="020F0502020204030204" charset="0"/>
                <a:cs typeface="Calibri" panose="020F0502020204030204" charset="0"/>
              </a:rPr>
              <a:t>Unit </a:t>
            </a:r>
            <a:r>
              <a:rPr lang="en-US" altLang="x-none" sz="4800" b="1" dirty="0">
                <a:latin typeface="Calibri" panose="020F0502020204030204" charset="0"/>
                <a:cs typeface="Calibri" panose="020F0502020204030204" charset="0"/>
              </a:rPr>
              <a:t>2</a:t>
            </a:r>
            <a:r>
              <a:rPr lang="x-none" sz="4800" b="1" dirty="0">
                <a:latin typeface="Calibri" panose="020F0502020204030204" charset="0"/>
                <a:cs typeface="Calibri" panose="020F0502020204030204" charset="0"/>
              </a:rPr>
              <a:t>: </a:t>
            </a:r>
            <a:br>
              <a:rPr lang="x-none" sz="4800" b="1" dirty="0">
                <a:latin typeface="Calibri" panose="020F0502020204030204" charset="0"/>
                <a:cs typeface="Calibri" panose="020F0502020204030204" charset="0"/>
              </a:rPr>
            </a:br>
            <a:r>
              <a:rPr lang="en-US" sz="4800" b="1" dirty="0">
                <a:latin typeface="Calibri" panose="020F0502020204030204" charset="0"/>
                <a:cs typeface="Calibri" panose="020F0502020204030204" charset="0"/>
              </a:rPr>
              <a:t>I Like Food</a:t>
            </a:r>
            <a:endParaRPr lang="x-none" sz="4800" b="1" dirty="0">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
          <p:cNvSpPr txBox="1"/>
          <p:nvPr/>
        </p:nvSpPr>
        <p:spPr>
          <a:xfrm>
            <a:off x="2904423" y="2312735"/>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773393" y="1174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3774028" y="666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Odd man out!</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3" name="Picture 22" descr="2.2"/>
          <p:cNvPicPr>
            <a:picLocks noChangeAspect="1"/>
          </p:cNvPicPr>
          <p:nvPr/>
        </p:nvPicPr>
        <p:blipFill>
          <a:blip r:embed="rId4"/>
          <a:srcRect t="4032" r="75273" b="70748"/>
          <a:stretch>
            <a:fillRect/>
          </a:stretch>
        </p:blipFill>
        <p:spPr>
          <a:xfrm>
            <a:off x="1886585" y="1711325"/>
            <a:ext cx="2012950" cy="1417955"/>
          </a:xfrm>
          <a:prstGeom prst="rect">
            <a:avLst/>
          </a:prstGeom>
        </p:spPr>
      </p:pic>
      <p:pic>
        <p:nvPicPr>
          <p:cNvPr id="26" name="Picture 25" descr="2.2"/>
          <p:cNvPicPr>
            <a:picLocks noChangeAspect="1"/>
          </p:cNvPicPr>
          <p:nvPr/>
        </p:nvPicPr>
        <p:blipFill>
          <a:blip r:embed="rId4"/>
          <a:srcRect l="52309" r="25094" b="67676"/>
          <a:stretch>
            <a:fillRect/>
          </a:stretch>
        </p:blipFill>
        <p:spPr>
          <a:xfrm>
            <a:off x="7767955" y="1311910"/>
            <a:ext cx="1839595" cy="1817370"/>
          </a:xfrm>
          <a:prstGeom prst="rect">
            <a:avLst/>
          </a:prstGeom>
        </p:spPr>
      </p:pic>
      <p:pic>
        <p:nvPicPr>
          <p:cNvPr id="34" name="Picture 33" descr="2.2"/>
          <p:cNvPicPr>
            <a:picLocks noChangeAspect="1"/>
          </p:cNvPicPr>
          <p:nvPr/>
        </p:nvPicPr>
        <p:blipFill>
          <a:blip r:embed="rId4"/>
          <a:srcRect l="52317" t="34831" r="26810" b="32845"/>
          <a:stretch>
            <a:fillRect/>
          </a:stretch>
        </p:blipFill>
        <p:spPr>
          <a:xfrm>
            <a:off x="2043430" y="3941445"/>
            <a:ext cx="1699260" cy="1817370"/>
          </a:xfrm>
          <a:prstGeom prst="rect">
            <a:avLst/>
          </a:prstGeom>
        </p:spPr>
      </p:pic>
      <p:pic>
        <p:nvPicPr>
          <p:cNvPr id="35" name="Picture 34" descr="2.2"/>
          <p:cNvPicPr>
            <a:picLocks noChangeAspect="1"/>
          </p:cNvPicPr>
          <p:nvPr/>
        </p:nvPicPr>
        <p:blipFill>
          <a:blip r:embed="rId4"/>
          <a:srcRect l="25765" t="32911" r="53362" b="34765"/>
          <a:stretch>
            <a:fillRect/>
          </a:stretch>
        </p:blipFill>
        <p:spPr>
          <a:xfrm>
            <a:off x="4953000" y="2311400"/>
            <a:ext cx="2406015" cy="2573655"/>
          </a:xfrm>
          <a:prstGeom prst="rect">
            <a:avLst/>
          </a:prstGeom>
        </p:spPr>
      </p:pic>
      <p:pic>
        <p:nvPicPr>
          <p:cNvPr id="101" name="Picture 100"/>
          <p:cNvPicPr/>
          <p:nvPr/>
        </p:nvPicPr>
        <p:blipFill>
          <a:blip r:embed="rId5"/>
          <a:stretch>
            <a:fillRect/>
          </a:stretch>
        </p:blipFill>
        <p:spPr>
          <a:xfrm>
            <a:off x="8569325" y="3007360"/>
            <a:ext cx="2278380" cy="2751455"/>
          </a:xfrm>
          <a:prstGeom prst="rect">
            <a:avLst/>
          </a:prstGeom>
          <a:noFill/>
          <a:ln w="9525">
            <a:noFill/>
          </a:ln>
        </p:spPr>
      </p:pic>
      <p:sp>
        <p:nvSpPr>
          <p:cNvPr id="9" name="Oval 8"/>
          <p:cNvSpPr/>
          <p:nvPr/>
        </p:nvSpPr>
        <p:spPr>
          <a:xfrm>
            <a:off x="8423275" y="3007360"/>
            <a:ext cx="2573020" cy="3037205"/>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1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3774028" y="666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Odd man out!</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23" name="Picture 22" descr="2.2"/>
          <p:cNvPicPr>
            <a:picLocks noChangeAspect="1"/>
          </p:cNvPicPr>
          <p:nvPr/>
        </p:nvPicPr>
        <p:blipFill>
          <a:blip r:embed="rId4"/>
          <a:srcRect t="4032" r="75273" b="70748"/>
          <a:stretch>
            <a:fillRect/>
          </a:stretch>
        </p:blipFill>
        <p:spPr>
          <a:xfrm>
            <a:off x="3496945" y="1853565"/>
            <a:ext cx="2012950" cy="1417955"/>
          </a:xfrm>
          <a:prstGeom prst="rect">
            <a:avLst/>
          </a:prstGeom>
        </p:spPr>
      </p:pic>
      <p:pic>
        <p:nvPicPr>
          <p:cNvPr id="101" name="Picture 100"/>
          <p:cNvPicPr/>
          <p:nvPr/>
        </p:nvPicPr>
        <p:blipFill>
          <a:blip r:embed="rId5"/>
          <a:stretch>
            <a:fillRect/>
          </a:stretch>
        </p:blipFill>
        <p:spPr>
          <a:xfrm>
            <a:off x="8569325" y="3007360"/>
            <a:ext cx="2278380" cy="2751455"/>
          </a:xfrm>
          <a:prstGeom prst="rect">
            <a:avLst/>
          </a:prstGeom>
          <a:noFill/>
          <a:ln w="9525">
            <a:noFill/>
          </a:ln>
        </p:spPr>
      </p:pic>
      <p:sp>
        <p:nvSpPr>
          <p:cNvPr id="9" name="Oval 8"/>
          <p:cNvSpPr/>
          <p:nvPr/>
        </p:nvSpPr>
        <p:spPr>
          <a:xfrm>
            <a:off x="3496945" y="1511300"/>
            <a:ext cx="2160270" cy="1903095"/>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7.5"/>
          <p:cNvPicPr>
            <a:picLocks noChangeAspect="1"/>
          </p:cNvPicPr>
          <p:nvPr/>
        </p:nvPicPr>
        <p:blipFill>
          <a:blip r:embed="rId6"/>
          <a:srcRect l="40915" r="40343" b="47654"/>
          <a:stretch>
            <a:fillRect/>
          </a:stretch>
        </p:blipFill>
        <p:spPr>
          <a:xfrm>
            <a:off x="1698625" y="3367405"/>
            <a:ext cx="2964815" cy="2309495"/>
          </a:xfrm>
          <a:prstGeom prst="rect">
            <a:avLst/>
          </a:prstGeom>
        </p:spPr>
      </p:pic>
      <p:pic>
        <p:nvPicPr>
          <p:cNvPr id="14" name="Picture 13" descr="7.7"/>
          <p:cNvPicPr>
            <a:picLocks noChangeAspect="1"/>
          </p:cNvPicPr>
          <p:nvPr/>
        </p:nvPicPr>
        <p:blipFill>
          <a:blip r:embed="rId7"/>
          <a:srcRect l="31597" t="1359" r="44900" b="67716"/>
          <a:stretch>
            <a:fillRect/>
          </a:stretch>
        </p:blipFill>
        <p:spPr>
          <a:xfrm>
            <a:off x="5380355" y="3491865"/>
            <a:ext cx="2082800" cy="2060575"/>
          </a:xfrm>
          <a:prstGeom prst="ellipse">
            <a:avLst/>
          </a:prstGeom>
        </p:spPr>
      </p:pic>
      <p:pic>
        <p:nvPicPr>
          <p:cNvPr id="10" name="Picture 9" descr="3.4"/>
          <p:cNvPicPr>
            <a:picLocks noChangeAspect="1"/>
          </p:cNvPicPr>
          <p:nvPr/>
        </p:nvPicPr>
        <p:blipFill>
          <a:blip r:embed="rId8"/>
          <a:srcRect l="6894" t="1476" r="70200" b="51542"/>
          <a:stretch>
            <a:fillRect/>
          </a:stretch>
        </p:blipFill>
        <p:spPr>
          <a:xfrm>
            <a:off x="6753860" y="1434465"/>
            <a:ext cx="2014220" cy="225679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9" grpId="1" animBg="1"/>
    </p:bldLst>
  </p:timing>
</p:sld>
</file>

<file path=ppt/slides/slide1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3774028" y="666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Odd man out!</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2" name="Picture 11" descr="4.2"/>
          <p:cNvPicPr>
            <a:picLocks noChangeAspect="1"/>
          </p:cNvPicPr>
          <p:nvPr/>
        </p:nvPicPr>
        <p:blipFill rotWithShape="1">
          <a:blip r:embed="rId4"/>
          <a:srcRect l="85402" t="16415" b="19534"/>
          <a:stretch>
            <a:fillRect/>
          </a:stretch>
        </p:blipFill>
        <p:spPr>
          <a:xfrm>
            <a:off x="5826125" y="1607185"/>
            <a:ext cx="1844675" cy="2172970"/>
          </a:xfrm>
          <a:prstGeom prst="rect">
            <a:avLst/>
          </a:prstGeom>
        </p:spPr>
      </p:pic>
      <p:pic>
        <p:nvPicPr>
          <p:cNvPr id="13" name="Picture 12" descr="C:\Users\ASUS\Desktop\160922\Lớp 1\Unit 3\Pic3\9.png9"/>
          <p:cNvPicPr>
            <a:picLocks noChangeAspect="1"/>
          </p:cNvPicPr>
          <p:nvPr/>
        </p:nvPicPr>
        <p:blipFill>
          <a:blip r:embed="rId5"/>
          <a:srcRect l="65773" t="53280" r="4564" b="4432"/>
          <a:stretch>
            <a:fillRect/>
          </a:stretch>
        </p:blipFill>
        <p:spPr>
          <a:xfrm>
            <a:off x="6653530" y="3952875"/>
            <a:ext cx="2193925" cy="2016125"/>
          </a:xfrm>
          <a:prstGeom prst="rect">
            <a:avLst/>
          </a:prstGeom>
        </p:spPr>
      </p:pic>
      <p:pic>
        <p:nvPicPr>
          <p:cNvPr id="15" name="Picture 14" descr="C:\Users\ASUS\Desktop\160922\Lớp 1\Unit 3\Pic3\9.png9"/>
          <p:cNvPicPr>
            <a:picLocks noChangeAspect="1"/>
          </p:cNvPicPr>
          <p:nvPr/>
        </p:nvPicPr>
        <p:blipFill>
          <a:blip r:embed="rId5"/>
          <a:srcRect l="2859" t="54737" r="67478" b="3163"/>
          <a:stretch>
            <a:fillRect/>
          </a:stretch>
        </p:blipFill>
        <p:spPr>
          <a:xfrm>
            <a:off x="2692400" y="1663065"/>
            <a:ext cx="2193925" cy="2007235"/>
          </a:xfrm>
          <a:prstGeom prst="rect">
            <a:avLst/>
          </a:prstGeom>
        </p:spPr>
      </p:pic>
      <p:pic>
        <p:nvPicPr>
          <p:cNvPr id="16" name="Picture 15" descr="4.2"/>
          <p:cNvPicPr>
            <a:picLocks noChangeAspect="1"/>
          </p:cNvPicPr>
          <p:nvPr/>
        </p:nvPicPr>
        <p:blipFill rotWithShape="1">
          <a:blip r:embed="rId4"/>
          <a:srcRect l="71419" t="15644" r="14183" b="17605"/>
          <a:stretch>
            <a:fillRect/>
          </a:stretch>
        </p:blipFill>
        <p:spPr>
          <a:xfrm>
            <a:off x="3773805" y="3898900"/>
            <a:ext cx="1804670" cy="2245995"/>
          </a:xfrm>
          <a:prstGeom prst="rect">
            <a:avLst/>
          </a:prstGeom>
        </p:spPr>
      </p:pic>
      <p:pic>
        <p:nvPicPr>
          <p:cNvPr id="17" name="Picture 16" descr="5.2"/>
          <p:cNvPicPr>
            <a:picLocks noChangeAspect="1"/>
          </p:cNvPicPr>
          <p:nvPr/>
        </p:nvPicPr>
        <p:blipFill>
          <a:blip r:embed="rId6"/>
          <a:srcRect l="76177" t="-353" r="2557" b="18994"/>
          <a:stretch>
            <a:fillRect/>
          </a:stretch>
        </p:blipFill>
        <p:spPr>
          <a:xfrm>
            <a:off x="8610600" y="1297305"/>
            <a:ext cx="1840865" cy="2601595"/>
          </a:xfrm>
          <a:prstGeom prst="rect">
            <a:avLst/>
          </a:prstGeom>
        </p:spPr>
      </p:pic>
      <p:sp>
        <p:nvSpPr>
          <p:cNvPr id="9" name="Oval 8"/>
          <p:cNvSpPr/>
          <p:nvPr/>
        </p:nvSpPr>
        <p:spPr>
          <a:xfrm>
            <a:off x="8418830" y="1034415"/>
            <a:ext cx="2160270" cy="3091180"/>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9" grpId="1" animBg="1"/>
    </p:bldLst>
  </p:timing>
</p:sld>
</file>

<file path=ppt/slides/slide1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3774028" y="666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Odd man out!</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 name="Picture 9" descr="5.2.1"/>
          <p:cNvPicPr>
            <a:picLocks noChangeAspect="1"/>
          </p:cNvPicPr>
          <p:nvPr/>
        </p:nvPicPr>
        <p:blipFill rotWithShape="1">
          <a:blip r:embed="rId4"/>
          <a:srcRect r="85704" b="62803"/>
          <a:stretch>
            <a:fillRect/>
          </a:stretch>
        </p:blipFill>
        <p:spPr>
          <a:xfrm>
            <a:off x="2403475" y="1434465"/>
            <a:ext cx="2020570" cy="2162175"/>
          </a:xfrm>
          <a:prstGeom prst="rect">
            <a:avLst/>
          </a:prstGeom>
        </p:spPr>
      </p:pic>
      <p:pic>
        <p:nvPicPr>
          <p:cNvPr id="7" name="Picture 6" descr="5.2.1"/>
          <p:cNvPicPr>
            <a:picLocks noChangeAspect="1"/>
          </p:cNvPicPr>
          <p:nvPr/>
        </p:nvPicPr>
        <p:blipFill rotWithShape="1">
          <a:blip r:embed="rId4"/>
          <a:srcRect l="38229" t="2672" r="44027" b="60888"/>
          <a:stretch>
            <a:fillRect/>
          </a:stretch>
        </p:blipFill>
        <p:spPr>
          <a:xfrm>
            <a:off x="7867650" y="1726565"/>
            <a:ext cx="1925955" cy="1626235"/>
          </a:xfrm>
          <a:prstGeom prst="rect">
            <a:avLst/>
          </a:prstGeom>
        </p:spPr>
      </p:pic>
      <p:pic>
        <p:nvPicPr>
          <p:cNvPr id="14" name="Picture 13" descr="5.2.1"/>
          <p:cNvPicPr>
            <a:picLocks noChangeAspect="1"/>
          </p:cNvPicPr>
          <p:nvPr/>
        </p:nvPicPr>
        <p:blipFill rotWithShape="1">
          <a:blip r:embed="rId4"/>
          <a:srcRect l="29550" t="49060" r="54367" b="13377"/>
          <a:stretch>
            <a:fillRect/>
          </a:stretch>
        </p:blipFill>
        <p:spPr>
          <a:xfrm>
            <a:off x="4822825" y="1434465"/>
            <a:ext cx="2646680" cy="2541270"/>
          </a:xfrm>
          <a:prstGeom prst="rect">
            <a:avLst/>
          </a:prstGeom>
        </p:spPr>
      </p:pic>
      <p:pic>
        <p:nvPicPr>
          <p:cNvPr id="11" name="Picture 10" descr="5.2.1"/>
          <p:cNvPicPr>
            <a:picLocks noChangeAspect="1"/>
          </p:cNvPicPr>
          <p:nvPr/>
        </p:nvPicPr>
        <p:blipFill rotWithShape="1">
          <a:blip r:embed="rId4"/>
          <a:srcRect l="69189" t="52846" r="8890" b="16866"/>
          <a:stretch>
            <a:fillRect/>
          </a:stretch>
        </p:blipFill>
        <p:spPr>
          <a:xfrm>
            <a:off x="6335395" y="3840480"/>
            <a:ext cx="3255645" cy="1849120"/>
          </a:xfrm>
          <a:prstGeom prst="rect">
            <a:avLst/>
          </a:prstGeom>
        </p:spPr>
      </p:pic>
      <p:pic>
        <p:nvPicPr>
          <p:cNvPr id="28" name="Picture 27"/>
          <p:cNvPicPr>
            <a:picLocks noChangeAspect="1"/>
          </p:cNvPicPr>
          <p:nvPr/>
        </p:nvPicPr>
        <p:blipFill>
          <a:blip r:embed="rId5"/>
          <a:stretch>
            <a:fillRect/>
          </a:stretch>
        </p:blipFill>
        <p:spPr>
          <a:xfrm>
            <a:off x="3482340" y="3975735"/>
            <a:ext cx="1913255" cy="1607185"/>
          </a:xfrm>
          <a:prstGeom prst="rect">
            <a:avLst/>
          </a:prstGeom>
        </p:spPr>
      </p:pic>
      <p:sp>
        <p:nvSpPr>
          <p:cNvPr id="9" name="Oval 8"/>
          <p:cNvSpPr/>
          <p:nvPr/>
        </p:nvSpPr>
        <p:spPr>
          <a:xfrm>
            <a:off x="3358515" y="3895090"/>
            <a:ext cx="2160270" cy="1794510"/>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9" grpId="1" animBg="1"/>
    </p:bldLst>
  </p:timing>
</p:sld>
</file>

<file path=ppt/slides/slide1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3774028" y="666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Odd man out!</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9" name="Oval 8"/>
          <p:cNvSpPr/>
          <p:nvPr/>
        </p:nvSpPr>
        <p:spPr>
          <a:xfrm>
            <a:off x="6598920" y="3842385"/>
            <a:ext cx="2160270" cy="1794510"/>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4"/>
          <a:stretch>
            <a:fillRect/>
          </a:stretch>
        </p:blipFill>
        <p:spPr>
          <a:xfrm>
            <a:off x="2065020" y="1489075"/>
            <a:ext cx="2499995" cy="1931670"/>
          </a:xfrm>
          <a:prstGeom prst="rect">
            <a:avLst/>
          </a:prstGeom>
        </p:spPr>
      </p:pic>
      <p:pic>
        <p:nvPicPr>
          <p:cNvPr id="13" name="Picture 12"/>
          <p:cNvPicPr>
            <a:picLocks noChangeAspect="1"/>
          </p:cNvPicPr>
          <p:nvPr/>
        </p:nvPicPr>
        <p:blipFill>
          <a:blip r:embed="rId5"/>
          <a:stretch>
            <a:fillRect/>
          </a:stretch>
        </p:blipFill>
        <p:spPr>
          <a:xfrm>
            <a:off x="3712845" y="3842385"/>
            <a:ext cx="2047875" cy="1986280"/>
          </a:xfrm>
          <a:prstGeom prst="rect">
            <a:avLst/>
          </a:prstGeom>
        </p:spPr>
      </p:pic>
      <p:pic>
        <p:nvPicPr>
          <p:cNvPr id="15" name="Picture 14"/>
          <p:cNvPicPr>
            <a:picLocks noChangeAspect="1"/>
          </p:cNvPicPr>
          <p:nvPr/>
        </p:nvPicPr>
        <p:blipFill>
          <a:blip r:embed="rId6"/>
          <a:stretch>
            <a:fillRect/>
          </a:stretch>
        </p:blipFill>
        <p:spPr>
          <a:xfrm>
            <a:off x="8309610" y="1360805"/>
            <a:ext cx="2059940" cy="2059940"/>
          </a:xfrm>
          <a:prstGeom prst="rect">
            <a:avLst/>
          </a:prstGeom>
        </p:spPr>
      </p:pic>
      <p:pic>
        <p:nvPicPr>
          <p:cNvPr id="16" name="Picture 15"/>
          <p:cNvPicPr>
            <a:picLocks noChangeAspect="1"/>
          </p:cNvPicPr>
          <p:nvPr/>
        </p:nvPicPr>
        <p:blipFill>
          <a:blip r:embed="rId7"/>
          <a:stretch>
            <a:fillRect/>
          </a:stretch>
        </p:blipFill>
        <p:spPr>
          <a:xfrm>
            <a:off x="5708650" y="1489075"/>
            <a:ext cx="1884045" cy="1898650"/>
          </a:xfrm>
          <a:prstGeom prst="rect">
            <a:avLst/>
          </a:prstGeom>
        </p:spPr>
      </p:pic>
      <p:pic>
        <p:nvPicPr>
          <p:cNvPr id="17" name="Picture 16" descr="5.2.1"/>
          <p:cNvPicPr>
            <a:picLocks noChangeAspect="1"/>
          </p:cNvPicPr>
          <p:nvPr/>
        </p:nvPicPr>
        <p:blipFill rotWithShape="1">
          <a:blip r:embed="rId8"/>
          <a:srcRect l="17694" r="63498" b="67346"/>
          <a:stretch>
            <a:fillRect/>
          </a:stretch>
        </p:blipFill>
        <p:spPr>
          <a:xfrm>
            <a:off x="6598920" y="3695700"/>
            <a:ext cx="2317750" cy="165481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9" grpId="1" animBg="1"/>
    </p:bldLst>
  </p:timing>
</p:sld>
</file>

<file path=ppt/slides/slide1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3774028" y="666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Odd man out!</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7" name="Picture 6"/>
          <p:cNvPicPr>
            <a:picLocks noChangeAspect="1"/>
          </p:cNvPicPr>
          <p:nvPr/>
        </p:nvPicPr>
        <p:blipFill>
          <a:blip r:embed="rId4"/>
          <a:stretch>
            <a:fillRect/>
          </a:stretch>
        </p:blipFill>
        <p:spPr>
          <a:xfrm>
            <a:off x="2078990" y="1958340"/>
            <a:ext cx="2480945" cy="1649730"/>
          </a:xfrm>
          <a:prstGeom prst="rect">
            <a:avLst/>
          </a:prstGeom>
        </p:spPr>
      </p:pic>
      <p:pic>
        <p:nvPicPr>
          <p:cNvPr id="14" name="Picture 13"/>
          <p:cNvPicPr>
            <a:picLocks noChangeAspect="1"/>
          </p:cNvPicPr>
          <p:nvPr/>
        </p:nvPicPr>
        <p:blipFill>
          <a:blip r:embed="rId5"/>
          <a:stretch>
            <a:fillRect/>
          </a:stretch>
        </p:blipFill>
        <p:spPr>
          <a:xfrm>
            <a:off x="2088515" y="4202430"/>
            <a:ext cx="2471420" cy="1649095"/>
          </a:xfrm>
          <a:prstGeom prst="rect">
            <a:avLst/>
          </a:prstGeom>
        </p:spPr>
      </p:pic>
      <p:pic>
        <p:nvPicPr>
          <p:cNvPr id="10" name="Picture 9"/>
          <p:cNvPicPr>
            <a:picLocks noChangeAspect="1"/>
          </p:cNvPicPr>
          <p:nvPr/>
        </p:nvPicPr>
        <p:blipFill>
          <a:blip r:embed="rId6"/>
          <a:stretch>
            <a:fillRect/>
          </a:stretch>
        </p:blipFill>
        <p:spPr>
          <a:xfrm>
            <a:off x="8305165" y="1958340"/>
            <a:ext cx="2481580" cy="1657985"/>
          </a:xfrm>
          <a:prstGeom prst="rect">
            <a:avLst/>
          </a:prstGeom>
        </p:spPr>
      </p:pic>
      <p:pic>
        <p:nvPicPr>
          <p:cNvPr id="18" name="Picture 17"/>
          <p:cNvPicPr>
            <a:picLocks noChangeAspect="1"/>
          </p:cNvPicPr>
          <p:nvPr/>
        </p:nvPicPr>
        <p:blipFill>
          <a:blip r:embed="rId7"/>
          <a:stretch>
            <a:fillRect/>
          </a:stretch>
        </p:blipFill>
        <p:spPr>
          <a:xfrm>
            <a:off x="8305800" y="4069715"/>
            <a:ext cx="2480945" cy="1655445"/>
          </a:xfrm>
          <a:prstGeom prst="rect">
            <a:avLst/>
          </a:prstGeom>
        </p:spPr>
      </p:pic>
      <p:pic>
        <p:nvPicPr>
          <p:cNvPr id="48" name="Picture 47"/>
          <p:cNvPicPr>
            <a:picLocks noChangeAspect="1"/>
          </p:cNvPicPr>
          <p:nvPr/>
        </p:nvPicPr>
        <p:blipFill>
          <a:blip r:embed="rId8"/>
          <a:stretch>
            <a:fillRect/>
          </a:stretch>
        </p:blipFill>
        <p:spPr>
          <a:xfrm>
            <a:off x="5454650" y="2748280"/>
            <a:ext cx="2106295" cy="1926590"/>
          </a:xfrm>
          <a:prstGeom prst="rect">
            <a:avLst/>
          </a:prstGeom>
        </p:spPr>
      </p:pic>
      <p:sp>
        <p:nvSpPr>
          <p:cNvPr id="9" name="Oval 8"/>
          <p:cNvSpPr/>
          <p:nvPr/>
        </p:nvSpPr>
        <p:spPr>
          <a:xfrm>
            <a:off x="5243830" y="2425065"/>
            <a:ext cx="2527300" cy="2573020"/>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9" grpId="1" animBg="1"/>
    </p:bldLst>
  </p:timing>
</p:sld>
</file>

<file path=ppt/slides/slide1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extBox 5"/>
          <p:cNvSpPr txBox="1"/>
          <p:nvPr/>
        </p:nvSpPr>
        <p:spPr>
          <a:xfrm>
            <a:off x="3774028" y="86416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have a picnic!</a:t>
            </a:r>
          </a:p>
        </p:txBody>
      </p:sp>
      <p:grpSp>
        <p:nvGrpSpPr>
          <p:cNvPr id="2" name="Group 1"/>
          <p:cNvGrpSpPr/>
          <p:nvPr/>
        </p:nvGrpSpPr>
        <p:grpSpPr>
          <a:xfrm>
            <a:off x="0" y="-12427"/>
            <a:ext cx="12192000" cy="461665"/>
            <a:chOff x="0" y="-13062"/>
            <a:chExt cx="12192000" cy="461665"/>
          </a:xfrm>
          <a:solidFill>
            <a:srgbClr val="6DCFF6"/>
          </a:solidFill>
        </p:grpSpPr>
        <p:sp>
          <p:nvSpPr>
            <p:cNvPr id="3"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5"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6"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102" name="Picture 101"/>
          <p:cNvPicPr/>
          <p:nvPr/>
        </p:nvPicPr>
        <p:blipFill>
          <a:blip r:embed="rId4"/>
          <a:stretch>
            <a:fillRect/>
          </a:stretch>
        </p:blipFill>
        <p:spPr>
          <a:xfrm>
            <a:off x="2981960" y="2047240"/>
            <a:ext cx="6033135" cy="3637915"/>
          </a:xfrm>
          <a:prstGeom prst="rect">
            <a:avLst/>
          </a:prstGeom>
          <a:noFill/>
          <a:ln w="9525">
            <a:noFill/>
          </a:ln>
        </p:spPr>
      </p:pic>
    </p:spTree>
  </p:cSld>
  <p:clrMapOvr>
    <a:masterClrMapping/>
  </p:clrMapOvr>
  <p:transition spd="slow">
    <p:wipe dir="r"/>
  </p:transition>
</p:sld>
</file>

<file path=ppt/slides/slide14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2\Pic2\6.1.png6.1"/>
          <p:cNvPicPr>
            <a:picLocks noChangeAspect="1"/>
          </p:cNvPicPr>
          <p:nvPr/>
        </p:nvPicPr>
        <p:blipFill>
          <a:blip r:embed="rId3"/>
          <a:srcRect/>
          <a:stretch>
            <a:fillRect/>
          </a:stretch>
        </p:blipFill>
        <p:spPr>
          <a:xfrm>
            <a:off x="291465" y="508000"/>
            <a:ext cx="7869555" cy="795020"/>
          </a:xfrm>
          <a:prstGeom prst="rect">
            <a:avLst/>
          </a:prstGeom>
        </p:spPr>
      </p:pic>
      <p:pic>
        <p:nvPicPr>
          <p:cNvPr id="3" name="Picture 2" descr="C:\Users\ASUS\Desktop\160922\Lớp 2\Unit 2\Pic2\6.2.png6.2"/>
          <p:cNvPicPr>
            <a:picLocks noChangeAspect="1"/>
          </p:cNvPicPr>
          <p:nvPr/>
        </p:nvPicPr>
        <p:blipFill>
          <a:blip r:embed="rId4"/>
          <a:srcRect/>
          <a:stretch>
            <a:fillRect/>
          </a:stretch>
        </p:blipFill>
        <p:spPr>
          <a:xfrm>
            <a:off x="3424555" y="1241425"/>
            <a:ext cx="5343525" cy="5492750"/>
          </a:xfrm>
          <a:prstGeom prst="rect">
            <a:avLst/>
          </a:prstGeom>
        </p:spPr>
      </p:pic>
      <p:sp>
        <p:nvSpPr>
          <p:cNvPr id="23" name="Rounded Rectangular Callout 22"/>
          <p:cNvSpPr/>
          <p:nvPr/>
        </p:nvSpPr>
        <p:spPr>
          <a:xfrm>
            <a:off x="8849995" y="816610"/>
            <a:ext cx="2475865" cy="1748790"/>
          </a:xfrm>
          <a:prstGeom prst="wedgeRoundRectCallout">
            <a:avLst>
              <a:gd name="adj1" fmla="val -68209"/>
              <a:gd name="adj2" fmla="val 49600"/>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What’s this?</a:t>
            </a:r>
          </a:p>
        </p:txBody>
      </p:sp>
      <p:sp>
        <p:nvSpPr>
          <p:cNvPr id="24" name="Rounded Rectangular Callout 23"/>
          <p:cNvSpPr/>
          <p:nvPr/>
        </p:nvSpPr>
        <p:spPr>
          <a:xfrm>
            <a:off x="8849995" y="2718435"/>
            <a:ext cx="2498725" cy="985520"/>
          </a:xfrm>
          <a:prstGeom prst="wedgeRoundRectCallout">
            <a:avLst>
              <a:gd name="adj1" fmla="val 50457"/>
              <a:gd name="adj2" fmla="val 76997"/>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u="sng">
                <a:solidFill>
                  <a:schemeClr val="accent2">
                    <a:lumMod val="75000"/>
                  </a:schemeClr>
                </a:solidFill>
              </a:rPr>
              <a:t>Bananas</a:t>
            </a:r>
          </a:p>
        </p:txBody>
      </p:sp>
      <p:grpSp>
        <p:nvGrpSpPr>
          <p:cNvPr id="4" name="Group 3"/>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3" name="Rounded Rectangular Callout 12"/>
          <p:cNvSpPr/>
          <p:nvPr/>
        </p:nvSpPr>
        <p:spPr>
          <a:xfrm>
            <a:off x="866775" y="1552575"/>
            <a:ext cx="2475865" cy="1748790"/>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chemeClr val="accent6">
                    <a:lumMod val="50000"/>
                  </a:schemeClr>
                </a:solidFill>
              </a:rPr>
              <a:t>How many </a:t>
            </a:r>
            <a:r>
              <a:rPr lang="en-US" sz="3600" b="1" u="sng" dirty="0">
                <a:solidFill>
                  <a:schemeClr val="accent6">
                    <a:lumMod val="50000"/>
                  </a:schemeClr>
                </a:solidFill>
              </a:rPr>
              <a:t>ants</a:t>
            </a:r>
            <a:r>
              <a:rPr lang="en-US" sz="3600" b="1" dirty="0">
                <a:solidFill>
                  <a:schemeClr val="accent6">
                    <a:lumMod val="50000"/>
                  </a:schemeClr>
                </a:solidFill>
              </a:rPr>
              <a:t> are there?</a:t>
            </a:r>
          </a:p>
        </p:txBody>
      </p:sp>
      <p:sp>
        <p:nvSpPr>
          <p:cNvPr id="14" name="Rounded Rectangular Callout 13"/>
          <p:cNvSpPr/>
          <p:nvPr/>
        </p:nvSpPr>
        <p:spPr>
          <a:xfrm>
            <a:off x="876300" y="3703955"/>
            <a:ext cx="2498725" cy="985520"/>
          </a:xfrm>
          <a:prstGeom prst="wedgeRoundRectCallout">
            <a:avLst>
              <a:gd name="adj1" fmla="val -47738"/>
              <a:gd name="adj2" fmla="val 71520"/>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a:solidFill>
                  <a:schemeClr val="accent2">
                    <a:lumMod val="75000"/>
                  </a:schemeClr>
                </a:solidFill>
              </a:rPr>
              <a:t>4 ants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3" grpId="1" animBg="1"/>
      <p:bldP spid="24" grpId="0" bldLvl="0" animBg="1"/>
      <p:bldP spid="24" grpId="1" animBg="1"/>
      <p:bldP spid="13" grpId="0" bldLvl="0" animBg="1"/>
      <p:bldP spid="13" grpId="1" animBg="1"/>
      <p:bldP spid="14" grpId="0" bldLvl="0" animBg="1"/>
      <p:bldP spid="14" grpId="1" animBg="1"/>
    </p:bldLst>
  </p:timing>
</p:sld>
</file>

<file path=ppt/slides/slide14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2\Pic2\6.1.png6.1"/>
          <p:cNvPicPr>
            <a:picLocks noChangeAspect="1"/>
          </p:cNvPicPr>
          <p:nvPr/>
        </p:nvPicPr>
        <p:blipFill>
          <a:blip r:embed="rId3"/>
          <a:srcRect/>
          <a:stretch>
            <a:fillRect/>
          </a:stretch>
        </p:blipFill>
        <p:spPr>
          <a:xfrm>
            <a:off x="291465" y="508000"/>
            <a:ext cx="7869555" cy="795020"/>
          </a:xfrm>
          <a:prstGeom prst="rect">
            <a:avLst/>
          </a:prstGeom>
        </p:spPr>
      </p:pic>
      <p:pic>
        <p:nvPicPr>
          <p:cNvPr id="3" name="Picture 2" descr="C:\Users\ASUS\Desktop\160922\Lớp 2\Unit 2\Pic2\6.2.png6.2"/>
          <p:cNvPicPr>
            <a:picLocks noChangeAspect="1"/>
          </p:cNvPicPr>
          <p:nvPr/>
        </p:nvPicPr>
        <p:blipFill>
          <a:blip r:embed="rId4"/>
          <a:srcRect/>
          <a:stretch>
            <a:fillRect/>
          </a:stretch>
        </p:blipFill>
        <p:spPr>
          <a:xfrm>
            <a:off x="3424555" y="1241425"/>
            <a:ext cx="5343525" cy="5492750"/>
          </a:xfrm>
          <a:prstGeom prst="rect">
            <a:avLst/>
          </a:prstGeom>
        </p:spPr>
      </p:pic>
      <p:grpSp>
        <p:nvGrpSpPr>
          <p:cNvPr id="4" name="Group 3"/>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3" name="Rounded Rectangular Callout 12"/>
          <p:cNvSpPr/>
          <p:nvPr/>
        </p:nvSpPr>
        <p:spPr>
          <a:xfrm>
            <a:off x="855345" y="2014855"/>
            <a:ext cx="2475865" cy="1748790"/>
          </a:xfrm>
          <a:prstGeom prst="wedgeRoundRectCallout">
            <a:avLst>
              <a:gd name="adj1" fmla="val 45280"/>
              <a:gd name="adj2" fmla="val 6568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a:solidFill>
                  <a:schemeClr val="accent6">
                    <a:lumMod val="50000"/>
                  </a:schemeClr>
                </a:solidFill>
              </a:rPr>
              <a:t>What color do you see?</a:t>
            </a:r>
          </a:p>
        </p:txBody>
      </p:sp>
      <p:sp>
        <p:nvSpPr>
          <p:cNvPr id="14" name="Rounded Rectangular Callout 13"/>
          <p:cNvSpPr/>
          <p:nvPr/>
        </p:nvSpPr>
        <p:spPr>
          <a:xfrm>
            <a:off x="9090660" y="2341880"/>
            <a:ext cx="2498725" cy="1094105"/>
          </a:xfrm>
          <a:prstGeom prst="wedgeRoundRectCallout">
            <a:avLst>
              <a:gd name="adj1" fmla="val -47738"/>
              <a:gd name="adj2" fmla="val 71520"/>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200" b="1" u="sng">
                <a:solidFill>
                  <a:schemeClr val="accent2">
                    <a:lumMod val="75000"/>
                  </a:schemeClr>
                </a:solidFill>
              </a:rPr>
              <a:t>Yellow bananas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P spid="14" grpId="0" bldLvl="0" animBg="1"/>
      <p:bldP spid="14" grpId="1" animBg="1"/>
    </p:bldLst>
  </p:timing>
</p:sld>
</file>

<file path=ppt/slides/slide14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descr="C:\Users\ASUS\Desktop\160922\Lớp 2\Unit 2\Pic2\6.1.png6.1"/>
          <p:cNvPicPr>
            <a:picLocks noChangeAspect="1"/>
          </p:cNvPicPr>
          <p:nvPr/>
        </p:nvPicPr>
        <p:blipFill>
          <a:blip r:embed="rId5"/>
          <a:srcRect/>
          <a:stretch>
            <a:fillRect/>
          </a:stretch>
        </p:blipFill>
        <p:spPr>
          <a:xfrm>
            <a:off x="291465" y="508000"/>
            <a:ext cx="7869555" cy="795020"/>
          </a:xfrm>
          <a:prstGeom prst="rect">
            <a:avLst/>
          </a:prstGeom>
        </p:spPr>
      </p:pic>
      <p:pic>
        <p:nvPicPr>
          <p:cNvPr id="3" name="Picture 2" descr="C:\Users\ASUS\Desktop\160922\Lớp 2\Unit 2\Pic2\6.2.png6.2"/>
          <p:cNvPicPr>
            <a:picLocks noChangeAspect="1"/>
          </p:cNvPicPr>
          <p:nvPr/>
        </p:nvPicPr>
        <p:blipFill>
          <a:blip r:embed="rId6"/>
          <a:srcRect/>
          <a:stretch>
            <a:fillRect/>
          </a:stretch>
        </p:blipFill>
        <p:spPr>
          <a:xfrm>
            <a:off x="3424555" y="1241425"/>
            <a:ext cx="5343525" cy="5492750"/>
          </a:xfrm>
          <a:prstGeom prst="rect">
            <a:avLst/>
          </a:prstGeom>
        </p:spPr>
      </p:pic>
      <p:grpSp>
        <p:nvGrpSpPr>
          <p:cNvPr id="4" name="Group 3"/>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pic>
        <p:nvPicPr>
          <p:cNvPr id="9" name="46 G2SB Track B46">
            <a:hlinkClick r:id="" action="ppaction://media"/>
          </p:cNvPr>
          <p:cNvPicPr/>
          <p:nvPr>
            <a:audioFile r:link="rId2"/>
            <p:extLst>
              <p:ext uri="{DAA4B4D4-6D71-4841-9C94-3DE7FCFB9230}">
                <p14:media xmlns:p14="http://schemas.microsoft.com/office/powerpoint/2010/main" r:embed="rId1"/>
              </p:ext>
            </p:extLst>
          </p:nvPr>
        </p:nvPicPr>
        <p:blipFill>
          <a:blip r:embed="rId7"/>
          <a:stretch>
            <a:fillRect/>
          </a:stretch>
        </p:blipFill>
        <p:spPr>
          <a:xfrm>
            <a:off x="7923530" y="577215"/>
            <a:ext cx="844550" cy="725805"/>
          </a:xfrm>
          <a:prstGeom prst="rect">
            <a:avLst/>
          </a:prstGeom>
        </p:spPr>
      </p:pic>
    </p:spTree>
  </p:cSld>
  <p:clrMapOvr>
    <a:masterClrMapping/>
  </p:clrMapOvr>
  <p:transition spd="slow">
    <p:wipe dir="r"/>
  </p:transition>
  <p:timing>
    <p:tnLst>
      <p:par>
        <p:cTn id="1" dur="indefinite" restart="never" nodeType="tmRoot">
          <p:childTnLst>
            <p:audio>
              <p:cMediaNode>
                <p:cTn id="2" fill="hold" display="1">
                  <p:stCondLst>
                    <p:cond delay="indefinite"/>
                  </p:stCondLst>
                  <p:endCondLst>
                    <p:cond evt="onStopAudio" delay="0">
                      <p:tgtEl>
                        <p:sldTgt/>
                      </p:tgtEl>
                    </p:cond>
                  </p:endCondLst>
                </p:cTn>
                <p:tgtEl>
                  <p:spTgt spid="9"/>
                </p:tgtEl>
              </p:cMediaNode>
            </p:audio>
            <p:seq concurrent="1" nextAc="seek">
              <p:cTn id="3" restart="whenNotActive" fill="hold" evtFilter="cancelBubble" nodeType="interactiveSeq">
                <p:stCondLst>
                  <p:cond evt="onClick" delay="0">
                    <p:tgtEl>
                      <p:spTgt spid="9"/>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additive="base">
                                        <p:cTn id="7" dur="36018"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C:\Users\ASUS\Desktop\160922\Lớp 2\Unit 2\Pic2\6.2.png6.2"/>
          <p:cNvPicPr>
            <a:picLocks noChangeAspect="1"/>
          </p:cNvPicPr>
          <p:nvPr/>
        </p:nvPicPr>
        <p:blipFill>
          <a:blip r:embed="rId3"/>
          <a:srcRect/>
          <a:stretch>
            <a:fillRect/>
          </a:stretch>
        </p:blipFill>
        <p:spPr>
          <a:xfrm>
            <a:off x="3424555" y="1241425"/>
            <a:ext cx="5343525" cy="5492750"/>
          </a:xfrm>
          <a:prstGeom prst="rect">
            <a:avLst/>
          </a:prstGeom>
        </p:spPr>
      </p:pic>
      <p:grpSp>
        <p:nvGrpSpPr>
          <p:cNvPr id="4" name="Group 3"/>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
        <p:nvSpPr>
          <p:cNvPr id="10" name="TextBox 5"/>
          <p:cNvSpPr txBox="1"/>
          <p:nvPr/>
        </p:nvSpPr>
        <p:spPr>
          <a:xfrm>
            <a:off x="3774028" y="666047"/>
            <a:ext cx="4644572" cy="768350"/>
          </a:xfrm>
          <a:prstGeom prst="rect">
            <a:avLst/>
          </a:prstGeom>
          <a:noFill/>
        </p:spPr>
        <p:txBody>
          <a:bodyPr wrap="square" rtlCol="0">
            <a:spAutoFit/>
          </a:bodyPr>
          <a:lstStyle/>
          <a:p>
            <a:pPr algn="ctr"/>
            <a:r>
              <a:rPr lang="en-US" sz="4400" b="1" dirty="0">
                <a:solidFill>
                  <a:schemeClr val="accent2">
                    <a:lumMod val="75000"/>
                  </a:schemeClr>
                </a:solidFill>
                <a:cs typeface="+mn-lt"/>
              </a:rPr>
              <a:t>Let’s read</a:t>
            </a:r>
          </a:p>
        </p:txBody>
      </p:sp>
    </p:spTree>
  </p:cSld>
  <p:clrMapOvr>
    <a:masterClrMapping/>
  </p:clrMapOvr>
  <p:transition spd="slow">
    <p:wipe dir="r"/>
  </p:transition>
</p:sld>
</file>

<file path=ppt/slides/slide14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7" name="Picture 6" descr="8.2-1"/>
          <p:cNvPicPr>
            <a:picLocks noChangeAspect="1"/>
          </p:cNvPicPr>
          <p:nvPr/>
        </p:nvPicPr>
        <p:blipFill>
          <a:blip r:embed="rId4"/>
          <a:srcRect t="3787" r="24804" b="58149"/>
          <a:stretch>
            <a:fillRect/>
          </a:stretch>
        </p:blipFill>
        <p:spPr>
          <a:xfrm>
            <a:off x="1093470" y="1021080"/>
            <a:ext cx="8837295" cy="1158240"/>
          </a:xfrm>
          <a:prstGeom prst="rect">
            <a:avLst/>
          </a:prstGeom>
        </p:spPr>
      </p:pic>
      <p:pic>
        <p:nvPicPr>
          <p:cNvPr id="8" name="Picture 7" descr="8.2-1"/>
          <p:cNvPicPr>
            <a:picLocks noChangeAspect="1"/>
          </p:cNvPicPr>
          <p:nvPr/>
        </p:nvPicPr>
        <p:blipFill>
          <a:blip r:embed="rId4"/>
          <a:srcRect l="22853" t="37666"/>
          <a:stretch>
            <a:fillRect/>
          </a:stretch>
        </p:blipFill>
        <p:spPr>
          <a:xfrm>
            <a:off x="2115820" y="2509520"/>
            <a:ext cx="7959725" cy="1665605"/>
          </a:xfrm>
          <a:prstGeom prst="rect">
            <a:avLst/>
          </a:prstGeom>
        </p:spPr>
      </p:pic>
      <p:grpSp>
        <p:nvGrpSpPr>
          <p:cNvPr id="4" name="Group 3"/>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3"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4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extBox 5"/>
          <p:cNvSpPr txBox="1"/>
          <p:nvPr/>
        </p:nvSpPr>
        <p:spPr>
          <a:xfrm>
            <a:off x="3834353" y="798762"/>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draw</a:t>
            </a:r>
          </a:p>
        </p:txBody>
      </p:sp>
      <p:sp>
        <p:nvSpPr>
          <p:cNvPr id="3" name="TextBox 1"/>
          <p:cNvSpPr txBox="1"/>
          <p:nvPr/>
        </p:nvSpPr>
        <p:spPr>
          <a:xfrm>
            <a:off x="1205230" y="1714500"/>
            <a:ext cx="10183495"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What do you want at your picnic??</a:t>
            </a:r>
          </a:p>
        </p:txBody>
      </p:sp>
      <p:pic>
        <p:nvPicPr>
          <p:cNvPr id="102" name="Picture 101"/>
          <p:cNvPicPr/>
          <p:nvPr/>
        </p:nvPicPr>
        <p:blipFill>
          <a:blip r:embed="rId4"/>
          <a:stretch>
            <a:fillRect/>
          </a:stretch>
        </p:blipFill>
        <p:spPr>
          <a:xfrm>
            <a:off x="4417695" y="2482850"/>
            <a:ext cx="3357245" cy="3322320"/>
          </a:xfrm>
          <a:prstGeom prst="rect">
            <a:avLst/>
          </a:prstGeom>
          <a:noFill/>
          <a:ln w="9525">
            <a:noFill/>
          </a:ln>
        </p:spPr>
      </p:pic>
      <p:grpSp>
        <p:nvGrpSpPr>
          <p:cNvPr id="4" name="Group 3"/>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4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102" name="Picture 101"/>
          <p:cNvPicPr/>
          <p:nvPr/>
        </p:nvPicPr>
        <p:blipFill>
          <a:blip r:embed="rId4"/>
          <a:stretch>
            <a:fillRect/>
          </a:stretch>
        </p:blipFill>
        <p:spPr>
          <a:xfrm>
            <a:off x="3003550" y="2112010"/>
            <a:ext cx="6033135" cy="3637915"/>
          </a:xfrm>
          <a:prstGeom prst="rect">
            <a:avLst/>
          </a:prstGeom>
          <a:noFill/>
          <a:ln w="9525">
            <a:noFill/>
          </a:ln>
        </p:spPr>
      </p:pic>
      <p:sp>
        <p:nvSpPr>
          <p:cNvPr id="22" name="Rounded Rectangular Callout 21"/>
          <p:cNvSpPr/>
          <p:nvPr/>
        </p:nvSpPr>
        <p:spPr>
          <a:xfrm>
            <a:off x="1049020" y="950595"/>
            <a:ext cx="4375785" cy="1297305"/>
          </a:xfrm>
          <a:prstGeom prst="wedgeRoundRectCallout">
            <a:avLst>
              <a:gd name="adj1" fmla="val -41540"/>
              <a:gd name="adj2" fmla="val 7418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solidFill>
                  <a:schemeClr val="accent1">
                    <a:lumMod val="50000"/>
                  </a:schemeClr>
                </a:solidFill>
              </a:rPr>
              <a:t>What foods are at a picnic?</a:t>
            </a:r>
          </a:p>
        </p:txBody>
      </p:sp>
      <p:sp>
        <p:nvSpPr>
          <p:cNvPr id="23" name="Rounded Rectangular Callout 22"/>
          <p:cNvSpPr/>
          <p:nvPr/>
        </p:nvSpPr>
        <p:spPr>
          <a:xfrm>
            <a:off x="6874510" y="1128395"/>
            <a:ext cx="4375785" cy="941070"/>
          </a:xfrm>
          <a:prstGeom prst="wedgeRoundRectCallout">
            <a:avLst>
              <a:gd name="adj1" fmla="val 43150"/>
              <a:gd name="adj2" fmla="val 78609"/>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b="1">
                <a:solidFill>
                  <a:schemeClr val="accent6">
                    <a:lumMod val="50000"/>
                  </a:schemeClr>
                </a:solidFill>
              </a:rPr>
              <a:t>Do you like picnics?</a:t>
            </a:r>
          </a:p>
        </p:txBody>
      </p:sp>
      <p:grpSp>
        <p:nvGrpSpPr>
          <p:cNvPr id="3" name="Group 2"/>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7"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animBg="1"/>
      <p:bldP spid="23" grpId="0" bldLvl="0" animBg="1"/>
      <p:bldP spid="23" grpId="1" animBg="1"/>
    </p:bldLst>
  </p:timing>
</p:sld>
</file>

<file path=ppt/slides/slide1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extBox 2"/>
          <p:cNvSpPr txBox="1"/>
          <p:nvPr/>
        </p:nvSpPr>
        <p:spPr>
          <a:xfrm>
            <a:off x="2904423" y="2312735"/>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10" name="TextBox 5"/>
          <p:cNvSpPr txBox="1"/>
          <p:nvPr/>
        </p:nvSpPr>
        <p:spPr>
          <a:xfrm>
            <a:off x="3773393" y="1174047"/>
            <a:ext cx="4644572"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Goodbye Chant</a:t>
            </a:r>
          </a:p>
        </p:txBody>
      </p:sp>
      <p:grpSp>
        <p:nvGrpSpPr>
          <p:cNvPr id="3" name="Group 2"/>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5"/>
          <p:cNvSpPr txBox="1"/>
          <p:nvPr/>
        </p:nvSpPr>
        <p:spPr>
          <a:xfrm>
            <a:off x="3834353" y="744787"/>
            <a:ext cx="4644572" cy="768350"/>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a:solidFill>
                  <a:srgbClr val="ED7D31">
                    <a:lumMod val="75000"/>
                  </a:srgbClr>
                </a:solidFill>
                <a:latin typeface="Calibri" panose="020F0502020204030204"/>
                <a:ea typeface="+mn-ea"/>
                <a:cs typeface="Calibri" panose="020F0502020204030204"/>
              </a:rPr>
              <a:t>Let’s check!</a:t>
            </a:r>
          </a:p>
        </p:txBody>
      </p:sp>
      <p:sp>
        <p:nvSpPr>
          <p:cNvPr id="7" name="TextBox 1"/>
          <p:cNvSpPr txBox="1"/>
          <p:nvPr/>
        </p:nvSpPr>
        <p:spPr>
          <a:xfrm>
            <a:off x="2999740" y="1639570"/>
            <a:ext cx="631317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Let’s review</a:t>
            </a:r>
          </a:p>
        </p:txBody>
      </p:sp>
      <p:pic>
        <p:nvPicPr>
          <p:cNvPr id="103" name="Picture 102"/>
          <p:cNvPicPr/>
          <p:nvPr/>
        </p:nvPicPr>
        <p:blipFill>
          <a:blip r:embed="rId4"/>
          <a:stretch>
            <a:fillRect/>
          </a:stretch>
        </p:blipFill>
        <p:spPr>
          <a:xfrm>
            <a:off x="4193540" y="2594610"/>
            <a:ext cx="3524250" cy="2857500"/>
          </a:xfrm>
          <a:prstGeom prst="rect">
            <a:avLst/>
          </a:prstGeom>
          <a:noFill/>
          <a:ln w="9525">
            <a:noFill/>
          </a:ln>
        </p:spPr>
      </p:pic>
      <p:grpSp>
        <p:nvGrpSpPr>
          <p:cNvPr id="3" name="Group 2"/>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8"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slides/slide1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Google Shape;1915;p73"/>
          <p:cNvSpPr txBox="1"/>
          <p:nvPr/>
        </p:nvSpPr>
        <p:spPr>
          <a:xfrm>
            <a:off x="2244000" y="3116654"/>
            <a:ext cx="7704000" cy="572700"/>
          </a:xfrm>
          <a:prstGeom prst="rect">
            <a:avLst/>
          </a:prstGeom>
        </p:spPr>
        <p:txBody>
          <a:bodyPr spcFirstLastPara="1" vert="horz" wrap="square" lIns="91425" tIns="91425" rIns="91425" bIns="91425"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12700" algn="ctr" defTabSz="914400" rtl="0" eaLnBrk="1" fontAlgn="auto" latinLnBrk="0" hangingPunct="1">
              <a:lnSpc>
                <a:spcPct val="90000"/>
              </a:lnSpc>
              <a:spcBef>
                <a:spcPct val="0"/>
              </a:spcBef>
              <a:spcAft>
                <a:spcPts val="0"/>
              </a:spcAft>
              <a:buClrTx/>
              <a:buSzTx/>
              <a:buFontTx/>
              <a:buNone/>
              <a:defRPr/>
            </a:pPr>
            <a:r>
              <a:rPr kumimoji="0" lang="en-GB" sz="7200" b="1" i="0" u="none" strike="noStrike" kern="1200" cap="none" spc="0" normalizeH="0" baseline="0" noProof="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rPr>
              <a:t>Thank you!</a:t>
            </a:r>
            <a:endParaRPr kumimoji="0" lang="en-GB" sz="72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Calibri" panose="020F0502020204030204" charset="0"/>
              <a:ea typeface="Tahoma" panose="020B0604030504040204" pitchFamily="34" charset="0"/>
              <a:cs typeface="Calibri" panose="020F0502020204030204" charset="0"/>
            </a:endParaRPr>
          </a:p>
        </p:txBody>
      </p:sp>
      <p:grpSp>
        <p:nvGrpSpPr>
          <p:cNvPr id="12" name="Google Shape;1931;p73"/>
          <p:cNvGrpSpPr/>
          <p:nvPr/>
        </p:nvGrpSpPr>
        <p:grpSpPr>
          <a:xfrm rot="-8999956">
            <a:off x="8858444" y="1343347"/>
            <a:ext cx="1631944" cy="2862000"/>
            <a:chOff x="1117397" y="404909"/>
            <a:chExt cx="1041999" cy="2172279"/>
          </a:xfrm>
        </p:grpSpPr>
        <p:sp>
          <p:nvSpPr>
            <p:cNvPr id="13"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oogle Shape;1938;p73"/>
          <p:cNvGrpSpPr/>
          <p:nvPr/>
        </p:nvGrpSpPr>
        <p:grpSpPr>
          <a:xfrm rot="8999956" flipH="1">
            <a:off x="1926352" y="1281256"/>
            <a:ext cx="1381247" cy="2862000"/>
            <a:chOff x="1117397" y="404909"/>
            <a:chExt cx="1041999" cy="2172279"/>
          </a:xfrm>
        </p:grpSpPr>
        <p:sp>
          <p:nvSpPr>
            <p:cNvPr id="20"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 name="Group 2"/>
          <p:cNvGrpSpPr/>
          <p:nvPr/>
        </p:nvGrpSpPr>
        <p:grpSpPr>
          <a:xfrm>
            <a:off x="0" y="-12427"/>
            <a:ext cx="12192000" cy="461665"/>
            <a:chOff x="0" y="-13062"/>
            <a:chExt cx="12192000" cy="461665"/>
          </a:xfrm>
          <a:solidFill>
            <a:srgbClr val="6DCFF6"/>
          </a:solidFill>
        </p:grpSpPr>
        <p:sp>
          <p:nvSpPr>
            <p:cNvPr id="5" name="Rectangle 2"/>
            <p:cNvSpPr/>
            <p:nvPr/>
          </p:nvSpPr>
          <p:spPr>
            <a:xfrm>
              <a:off x="0" y="-13062"/>
              <a:ext cx="12192000" cy="4616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3"/>
            <p:cNvSpPr txBox="1"/>
            <p:nvPr/>
          </p:nvSpPr>
          <p:spPr>
            <a:xfrm>
              <a:off x="137907" y="27710"/>
              <a:ext cx="1316820" cy="368300"/>
            </a:xfrm>
            <a:prstGeom prst="rect">
              <a:avLst/>
            </a:prstGeom>
            <a:grpFill/>
          </p:spPr>
          <p:txBody>
            <a:bodyPr wrap="square" rtlCol="0">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UNIT 2</a:t>
              </a:r>
            </a:p>
          </p:txBody>
        </p:sp>
        <p:sp>
          <p:nvSpPr>
            <p:cNvPr id="2" name="TextBox 4"/>
            <p:cNvSpPr txBox="1"/>
            <p:nvPr/>
          </p:nvSpPr>
          <p:spPr>
            <a:xfrm>
              <a:off x="3713018" y="20204"/>
              <a:ext cx="4886058" cy="368300"/>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rPr>
                <a:t>I LIKE FOOD</a:t>
              </a:r>
            </a:p>
          </p:txBody>
        </p:sp>
        <p:sp>
          <p:nvSpPr>
            <p:cNvPr id="4" name="TextBox 5"/>
            <p:cNvSpPr txBox="1"/>
            <p:nvPr/>
          </p:nvSpPr>
          <p:spPr>
            <a:xfrm>
              <a:off x="10716039" y="0"/>
              <a:ext cx="1316820" cy="374073"/>
            </a:xfrm>
            <a:prstGeom prst="rect">
              <a:avLst/>
            </a:prstGeom>
            <a:grpFill/>
          </p:spPr>
          <p:txBody>
            <a:bodyPr wrap="square" rtlCol="0" anchor="ctr">
              <a:spAutoFit/>
            </a:bodyPr>
            <a:lstStyle>
              <a:defPPr>
                <a:defRPr lang="en-US"/>
              </a:defPPr>
              <a:lvl1pPr algn="ctr">
                <a:defRPr b="1">
                  <a:solidFill>
                    <a:schemeClr val="bg1"/>
                  </a:solidFill>
                  <a:latin typeface="Adobe Gothic Std B" panose="020B0704020202020204" pitchFamily="34" charset="-128"/>
                  <a:ea typeface="Adobe Gothic Std B" panose="020B0704020202020204"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1800" b="1" i="0" u="none" strike="noStrike" kern="1200" cap="none" spc="0" normalizeH="0" baseline="0" noProof="0" dirty="0">
                <a:ln>
                  <a:noFill/>
                </a:ln>
                <a:solidFill>
                  <a:prstClr val="white"/>
                </a:solidFill>
                <a:effectLst/>
                <a:uLnTx/>
                <a:uFillTx/>
                <a:latin typeface="Adobe Gothic Std B" panose="020B0704020202020204" pitchFamily="34" charset="-128"/>
                <a:ea typeface="Adobe Gothic Std B" panose="020B0704020202020204" pitchFamily="34" charset="-128"/>
                <a:cs typeface="+mn-cs"/>
              </a:endParaRPr>
            </a:p>
          </p:txBody>
        </p:sp>
      </p:grpSp>
    </p:spTree>
  </p:cSld>
  <p:clrMapOvr>
    <a:masterClrMapping/>
  </p:clrMapOvr>
  <p:transition spd="slow">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op 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14076</Words>
  <Application>Microsoft Office PowerPoint</Application>
  <PresentationFormat>Widescreen</PresentationFormat>
  <Paragraphs>1936</Paragraphs>
  <Slides>152</Slides>
  <Notes>143</Notes>
  <HiddenSlides>0</HiddenSlides>
  <MMClips>26</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152</vt:i4>
      </vt:variant>
    </vt:vector>
  </HeadingPairs>
  <TitlesOfParts>
    <vt:vector size="165" baseType="lpstr">
      <vt:lpstr>Calibri Light</vt:lpstr>
      <vt:lpstr>Calibri</vt:lpstr>
      <vt:lpstr>Wingdings</vt:lpstr>
      <vt:lpstr>Adobe Gothic Std B</vt:lpstr>
      <vt:lpstr>Tahoma</vt:lpstr>
      <vt:lpstr>Segoe UI</vt:lpstr>
      <vt:lpstr>等线</vt:lpstr>
      <vt:lpstr>等线</vt:lpstr>
      <vt:lpstr>Source Sans Pro</vt:lpstr>
      <vt:lpstr>Times New Roman</vt:lpstr>
      <vt:lpstr>Arial</vt:lpstr>
      <vt:lpstr>Office Theme</vt:lpstr>
      <vt:lpstr>lop 2</vt:lpstr>
      <vt:lpstr>PowerPoint Presentation</vt:lpstr>
      <vt:lpstr>Unit 2:  I Like Food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2:  I Like Food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2:  I Like Food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2:  I Like Food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2:  I Like Food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2:  I Like Food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2:  I Like Food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2:  I Like Food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2:  I Like Food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Hong Anh</cp:lastModifiedBy>
  <cp:revision>114</cp:revision>
  <dcterms:created xsi:type="dcterms:W3CDTF">2021-03-24T08:09:00Z</dcterms:created>
  <dcterms:modified xsi:type="dcterms:W3CDTF">2022-10-05T08:11:07Z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2A39D9C99D7D47589F62448D1A3E2753</vt:lpwstr>
  </property>
  <property fmtid="{D5CDD505-2E9C-101B-9397-08002B2CF9AE}" pid="3" name="KSOProductBuildVer">
    <vt:lpwstr>1033-11.2.0.10323</vt:lpwstr>
  </property>
</Properties>
</file>