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82" r:id="rId2"/>
  </p:sldMasterIdLst>
  <p:notesMasterIdLst>
    <p:notesMasterId r:id="rId46"/>
  </p:notesMasterIdLst>
  <p:sldIdLst>
    <p:sldId id="256" r:id="rId3"/>
    <p:sldId id="507" r:id="rId4"/>
    <p:sldId id="638" r:id="rId5"/>
    <p:sldId id="640" r:id="rId6"/>
    <p:sldId id="771" r:id="rId7"/>
    <p:sldId id="772" r:id="rId8"/>
    <p:sldId id="639" r:id="rId9"/>
    <p:sldId id="395" r:id="rId10"/>
    <p:sldId id="649" r:id="rId11"/>
    <p:sldId id="644" r:id="rId12"/>
    <p:sldId id="646" r:id="rId13"/>
    <p:sldId id="645" r:id="rId14"/>
    <p:sldId id="647" r:id="rId15"/>
    <p:sldId id="641" r:id="rId16"/>
    <p:sldId id="637" r:id="rId17"/>
    <p:sldId id="773" r:id="rId18"/>
    <p:sldId id="774" r:id="rId19"/>
    <p:sldId id="661" r:id="rId20"/>
    <p:sldId id="775" r:id="rId21"/>
    <p:sldId id="777" r:id="rId22"/>
    <p:sldId id="778" r:id="rId23"/>
    <p:sldId id="807" r:id="rId24"/>
    <p:sldId id="808" r:id="rId25"/>
    <p:sldId id="809" r:id="rId26"/>
    <p:sldId id="663" r:id="rId27"/>
    <p:sldId id="779" r:id="rId28"/>
    <p:sldId id="780" r:id="rId29"/>
    <p:sldId id="781" r:id="rId30"/>
    <p:sldId id="787" r:id="rId31"/>
    <p:sldId id="782" r:id="rId32"/>
    <p:sldId id="788" r:id="rId33"/>
    <p:sldId id="789" r:id="rId34"/>
    <p:sldId id="791" r:id="rId35"/>
    <p:sldId id="792" r:id="rId36"/>
    <p:sldId id="793" r:id="rId37"/>
    <p:sldId id="794" r:id="rId38"/>
    <p:sldId id="795" r:id="rId39"/>
    <p:sldId id="796" r:id="rId40"/>
    <p:sldId id="784" r:id="rId41"/>
    <p:sldId id="797" r:id="rId42"/>
    <p:sldId id="786" r:id="rId43"/>
    <p:sldId id="768" r:id="rId44"/>
    <p:sldId id="573" r:id="rId45"/>
  </p:sldIdLst>
  <p:sldSz cx="12192000" cy="6858000"/>
  <p:notesSz cx="6858000" cy="9144000"/>
  <p:embeddedFontLst>
    <p:embeddedFont>
      <p:font typeface="Bebas Neue" panose="020B0606020202050201" pitchFamily="34" charset="0"/>
      <p:regular r:id="rId47"/>
      <p:bold r:id="rId48"/>
      <p:boldItalic r:id="rId49"/>
    </p:embeddedFont>
    <p:embeddedFont>
      <p:font typeface="Segoe UI" panose="020B0502040204020203" pitchFamily="34" charset="0"/>
      <p:regular r:id="rId50"/>
      <p:bold r:id="rId51"/>
      <p:italic r:id="rId52"/>
      <p:boldItalic r:id="rId53"/>
    </p:embeddedFont>
    <p:embeddedFont>
      <p:font typeface="Calibri Light" panose="020F0302020204030204" pitchFamily="34" charset="0"/>
      <p:regular r:id="rId54"/>
      <p:italic r:id="rId55"/>
    </p:embeddedFont>
    <p:embeddedFont>
      <p:font typeface="Roboto Condensed Light" panose="02000000000000000000" pitchFamily="2" charset="0"/>
      <p:regular r:id="rId56"/>
      <p:italic r:id="rId57"/>
    </p:embeddedFont>
    <p:embeddedFont>
      <p:font typeface="Tahoma" panose="020B0604030504040204" pitchFamily="34" charset="0"/>
      <p:regular r:id="rId58"/>
      <p:bold r:id="rId59"/>
    </p:embeddedFont>
    <p:embeddedFont>
      <p:font typeface="Calibri" panose="020F0502020204030204" pitchFamily="34"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7" clrIdx="0"/>
  <p:cmAuthor id="2" name="ASUS" initials="A" lastIdx="1" clrIdx="1"/>
  <p:cmAuthor id="3" name="DELL" initials="D"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7E22"/>
    <a:srgbClr val="DC3D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60" autoAdjust="0"/>
    <p:restoredTop sz="70762" autoAdjust="0"/>
  </p:normalViewPr>
  <p:slideViewPr>
    <p:cSldViewPr snapToGrid="0" snapToObjects="1">
      <p:cViewPr varScale="1">
        <p:scale>
          <a:sx n="78" d="100"/>
          <a:sy n="78" d="100"/>
        </p:scale>
        <p:origin x="204" y="54"/>
      </p:cViewPr>
      <p:guideLst/>
    </p:cSldViewPr>
  </p:slideViewPr>
  <p:notesTextViewPr>
    <p:cViewPr>
      <p:scale>
        <a:sx n="1" d="1"/>
        <a:sy n="1" d="1"/>
      </p:scale>
      <p:origin x="0" y="0"/>
    </p:cViewPr>
  </p:notesTextViewPr>
  <p:notesViewPr>
    <p:cSldViewPr snapToGrid="0" snapToObject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font" Target="fonts/font17.fntdata"/><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font" Target="fonts/font15.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font" Target="fonts/font5.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8.fntdata"/><Relationship Id="rId62"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1EF2E7-A887-FE4D-A0BA-93504926AD0E}" type="datetimeFigureOut">
              <a:rPr lang="x-none" smtClean="0"/>
              <a:t>10/5/2022</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850A7-A2B6-FE47-88BC-22DB1E5C8A71}" type="slidenum">
              <a:rPr lang="x-none" smtClean="0"/>
              <a:t>‹#›</a:t>
            </a:fld>
            <a:endParaRPr lang="x-non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Good morning/afternoon, class. How are you</a:t>
            </a:r>
          </a:p>
          <a:p>
            <a:r>
              <a:rPr lang="en-US" dirty="0"/>
              <a:t>today?</a:t>
            </a:r>
          </a:p>
          <a:p>
            <a:r>
              <a:rPr lang="en-US" dirty="0"/>
              <a:t>Get students ready to use the English Time chant.</a:t>
            </a:r>
          </a:p>
          <a:p>
            <a:r>
              <a:rPr lang="en-US" dirty="0"/>
              <a:t>Lead the class in the chant.</a:t>
            </a:r>
          </a:p>
        </p:txBody>
      </p:sp>
      <p:sp>
        <p:nvSpPr>
          <p:cNvPr id="4" name="Slide Number Placeholder 3"/>
          <p:cNvSpPr>
            <a:spLocks noGrp="1"/>
          </p:cNvSpPr>
          <p:nvPr>
            <p:ph type="sldNum" sz="quarter" idx="5"/>
          </p:nvPr>
        </p:nvSpPr>
        <p:spPr/>
        <p:txBody>
          <a:bodyPr/>
          <a:lstStyle/>
          <a:p>
            <a:fld id="{9DEC0E4C-4EB0-4365-AF36-CEE1FBB67618}"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a game.</a:t>
            </a:r>
          </a:p>
          <a:p>
            <a:endParaRPr lang="en-US" dirty="0"/>
          </a:p>
          <a:p>
            <a:r>
              <a:rPr lang="en-US" dirty="0"/>
              <a:t>Have them open their books to pp. 22–23.</a:t>
            </a:r>
          </a:p>
          <a:p>
            <a:endParaRPr lang="en-US" dirty="0"/>
          </a:p>
          <a:p>
            <a:r>
              <a:rPr lang="en-US" dirty="0"/>
              <a:t>Have students find the pictures of the two-colored counter on p. 23. Read the text aloud and explain what it means to move 1 or 2 spaces.</a:t>
            </a:r>
          </a:p>
        </p:txBody>
      </p:sp>
      <p:sp>
        <p:nvSpPr>
          <p:cNvPr id="4" name="Slide Number Placeholder 3"/>
          <p:cNvSpPr>
            <a:spLocks noGrp="1"/>
          </p:cNvSpPr>
          <p:nvPr>
            <p:ph type="sldNum" sz="quarter" idx="5"/>
          </p:nvPr>
        </p:nvSpPr>
        <p:spPr/>
        <p:txBody>
          <a:bodyPr/>
          <a:lstStyle/>
          <a:p>
            <a:fld id="{9DEC0E4C-4EB0-4365-AF36-CEE1FBB67618}"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Say Today, we’re going to play a game.</a:t>
            </a:r>
            <a:endParaRPr lang="en-US" dirty="0"/>
          </a:p>
          <a:p>
            <a:endParaRPr lang="en-US" dirty="0"/>
          </a:p>
          <a:p>
            <a:r>
              <a:rPr lang="en-US" dirty="0">
                <a:sym typeface="+mn-ea"/>
              </a:rPr>
              <a:t>Have them open their books to pp. 22–23.</a:t>
            </a:r>
            <a:endParaRPr lang="en-US" dirty="0"/>
          </a:p>
          <a:p>
            <a:endParaRPr lang="en-US" dirty="0"/>
          </a:p>
          <a:p>
            <a:r>
              <a:rPr lang="en-US" dirty="0">
                <a:sym typeface="+mn-ea"/>
              </a:rPr>
              <a:t>Have students find the pictures of the two-colored counter on p. 23. Read the text aloud and explain what it means to move 1 or 2 spaces.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Model playing the game.</a:t>
            </a:r>
          </a:p>
          <a:p>
            <a:endParaRPr lang="en-US"/>
          </a:p>
          <a:p>
            <a:r>
              <a:rPr lang="en-US"/>
              <a:t>Point to a student and say Play with me, please.</a:t>
            </a:r>
          </a:p>
          <a:p>
            <a:r>
              <a:rPr lang="en-US"/>
              <a:t>Toss the counter. If it shows blue, say Blue.</a:t>
            </a:r>
          </a:p>
          <a:p>
            <a:endParaRPr lang="en-US"/>
          </a:p>
          <a:p>
            <a:r>
              <a:rPr lang="en-US"/>
              <a:t>Show students how both the student’s and your playing pieces must be placed on the word Start on p. 22 before the game can begin.</a:t>
            </a:r>
          </a:p>
          <a:p>
            <a:endParaRPr lang="en-US"/>
          </a:p>
          <a:p>
            <a:r>
              <a:rPr lang="en-US"/>
              <a:t>Move your playing piece one space forward and ask your partner a question using the word rice, white, or red. For example, ask Do you like rice?</a:t>
            </a:r>
          </a:p>
          <a:p>
            <a:r>
              <a:rPr lang="en-US"/>
              <a:t>Students should say Yes, I like rice. / No, I don’t like rice.</a:t>
            </a:r>
          </a:p>
          <a:p>
            <a:endParaRPr lang="en-US"/>
          </a:p>
          <a:p>
            <a:r>
              <a:rPr lang="en-US"/>
              <a:t>Model taking turns.</a:t>
            </a:r>
          </a:p>
          <a:p>
            <a:endParaRPr lang="en-US"/>
          </a:p>
          <a:p>
            <a:r>
              <a:rPr lang="en-US"/>
              <a:t>Flip the counter to show the yellow side. Have your partner move their own playing piece forward by two spaces.</a:t>
            </a:r>
          </a:p>
          <a:p>
            <a:endParaRPr lang="en-US"/>
          </a:p>
          <a:p>
            <a:r>
              <a:rPr lang="en-US"/>
              <a:t>Prompt the student to say Yellow and then ask you a question using the word water.</a:t>
            </a:r>
          </a:p>
          <a:p>
            <a:r>
              <a:rPr lang="en-US"/>
              <a:t>Students should say [Do you like water?]</a:t>
            </a:r>
          </a:p>
          <a:p>
            <a:endParaRPr lang="en-US"/>
          </a:p>
          <a:p>
            <a:r>
              <a:rPr lang="en-US"/>
              <a:t>Remind students that the questions can be about themselves, other people, or even other things.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ym typeface="+mn-ea"/>
              </a:rPr>
              <a:t>Model playing the game.</a:t>
            </a:r>
            <a:endParaRPr lang="en-US"/>
          </a:p>
          <a:p>
            <a:endParaRPr lang="en-US"/>
          </a:p>
          <a:p>
            <a:r>
              <a:rPr lang="en-US">
                <a:sym typeface="+mn-ea"/>
              </a:rPr>
              <a:t>Point to a student and say Play with me, please.</a:t>
            </a:r>
            <a:endParaRPr lang="en-US"/>
          </a:p>
          <a:p>
            <a:r>
              <a:rPr lang="en-US">
                <a:sym typeface="+mn-ea"/>
              </a:rPr>
              <a:t>Toss the counter. If it shows blue, say Blue.</a:t>
            </a:r>
            <a:endParaRPr lang="en-US"/>
          </a:p>
          <a:p>
            <a:endParaRPr lang="en-US"/>
          </a:p>
          <a:p>
            <a:r>
              <a:rPr lang="en-US">
                <a:sym typeface="+mn-ea"/>
              </a:rPr>
              <a:t>Show students how both the student’s and your playing pieces must be placed on the word Start on p. 22 before the game can begin.</a:t>
            </a:r>
            <a:endParaRPr lang="en-US"/>
          </a:p>
          <a:p>
            <a:endParaRPr lang="en-US"/>
          </a:p>
          <a:p>
            <a:r>
              <a:rPr lang="en-US">
                <a:sym typeface="+mn-ea"/>
              </a:rPr>
              <a:t>Move your playing piece one space forward and ask your partner a question using the word rice, white, or red. For example, ask Do you like rice?</a:t>
            </a:r>
            <a:endParaRPr lang="en-US"/>
          </a:p>
          <a:p>
            <a:r>
              <a:rPr lang="en-US">
                <a:sym typeface="+mn-ea"/>
              </a:rPr>
              <a:t>Students should say Yes, I like rice. / No, I don’t like rice.</a:t>
            </a:r>
            <a:endParaRPr lang="en-US"/>
          </a:p>
          <a:p>
            <a:endParaRPr lang="en-US"/>
          </a:p>
          <a:p>
            <a:r>
              <a:rPr lang="en-US">
                <a:sym typeface="+mn-ea"/>
              </a:rPr>
              <a:t>Model taking turns.</a:t>
            </a:r>
            <a:endParaRPr lang="en-US"/>
          </a:p>
          <a:p>
            <a:endParaRPr lang="en-US"/>
          </a:p>
          <a:p>
            <a:r>
              <a:rPr lang="en-US">
                <a:sym typeface="+mn-ea"/>
              </a:rPr>
              <a:t>Flip the counter to show the yellow side. Have your partner move their own playing piece forward by two spaces.</a:t>
            </a:r>
            <a:endParaRPr lang="en-US"/>
          </a:p>
          <a:p>
            <a:endParaRPr lang="en-US"/>
          </a:p>
          <a:p>
            <a:r>
              <a:rPr lang="en-US">
                <a:sym typeface="+mn-ea"/>
              </a:rPr>
              <a:t>Prompt the student to say Yellow and then ask you a question using the word water.</a:t>
            </a:r>
            <a:endParaRPr lang="en-US"/>
          </a:p>
          <a:p>
            <a:r>
              <a:rPr lang="en-US">
                <a:sym typeface="+mn-ea"/>
              </a:rPr>
              <a:t>Students should say [Do you like water?]</a:t>
            </a:r>
            <a:endParaRPr lang="en-US"/>
          </a:p>
          <a:p>
            <a:endParaRPr lang="en-US"/>
          </a:p>
          <a:p>
            <a:r>
              <a:rPr lang="en-US">
                <a:sym typeface="+mn-ea"/>
              </a:rPr>
              <a:t>Remind students that the questions can be about themselves, other people, or even other things.</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Then say Now it’s your turn. Play! Take turns. When it’s your turn, move one or two spaces. Then ask a question based on what you see.</a:t>
            </a:r>
          </a:p>
          <a:p>
            <a:endParaRPr lang="en-US"/>
          </a:p>
          <a:p>
            <a:r>
              <a:rPr lang="en-US"/>
              <a:t>Have students play the game in pairs. Give two playing pieces to each pair. Remind them that they can make questions using anything that they see in</a:t>
            </a:r>
          </a:p>
          <a:p>
            <a:r>
              <a:rPr lang="en-US"/>
              <a:t>the picture.</a:t>
            </a:r>
          </a:p>
          <a:p>
            <a:endParaRPr lang="en-US"/>
          </a:p>
          <a:p>
            <a:r>
              <a:rPr lang="en-US"/>
              <a:t>Monitor pairs as they play the game. Make sure that both the student asking the question and the student answering the question have a chance to use and review the vocabulary words.</a:t>
            </a:r>
          </a:p>
          <a:p>
            <a:endParaRPr lang="en-US"/>
          </a:p>
          <a:p>
            <a:r>
              <a:rPr lang="en-US"/>
              <a:t>Make sure students understand that they should keep moving along the game route until they reach the word Finish.</a:t>
            </a:r>
          </a:p>
          <a:p>
            <a:endParaRPr lang="en-US"/>
          </a:p>
          <a:p>
            <a:r>
              <a:rPr lang="en-US"/>
              <a:t>If students need help thinking of questions, write examples on the board for them.</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they are going to review and revise what they have learnt so far by doing some written exercises.</a:t>
            </a:r>
          </a:p>
          <a:p>
            <a:endParaRPr lang="en-US" dirty="0"/>
          </a:p>
          <a:p>
            <a:r>
              <a:rPr lang="en-US" dirty="0"/>
              <a:t>Have students open up their books to pp. 24–25. Go through each activity first and answer any questions they might have about how to do the activities.</a:t>
            </a:r>
          </a:p>
          <a:p>
            <a:endParaRPr lang="en-US" dirty="0"/>
          </a:p>
          <a:p>
            <a:r>
              <a:rPr lang="en-US" dirty="0"/>
              <a:t>Have students try them on their own.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Nice work today, class. Now let’s chant.</a:t>
            </a:r>
          </a:p>
          <a:p>
            <a:r>
              <a:rPr lang="en-US" dirty="0"/>
              <a:t>Lead the class in the Goodbye chant.</a:t>
            </a:r>
          </a:p>
        </p:txBody>
      </p:sp>
      <p:sp>
        <p:nvSpPr>
          <p:cNvPr id="4" name="Slide Number Placeholder 3"/>
          <p:cNvSpPr>
            <a:spLocks noGrp="1"/>
          </p:cNvSpPr>
          <p:nvPr>
            <p:ph type="sldNum" sz="quarter" idx="5"/>
          </p:nvPr>
        </p:nvSpPr>
        <p:spPr/>
        <p:txBody>
          <a:bodyPr/>
          <a:lstStyle/>
          <a:p>
            <a:fld id="{9DEC0E4C-4EB0-4365-AF36-CEE1FBB67618}" type="slidenum">
              <a:rPr lang="en-US" smtClean="0"/>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remember and use the new words they’ve learnt?</a:t>
            </a:r>
          </a:p>
          <a:p>
            <a:endParaRPr lang="en-US" dirty="0"/>
          </a:p>
          <a:p>
            <a:r>
              <a:rPr lang="en-US" dirty="0"/>
              <a:t>As students leave the class, ask them to make a sentence with one word they remember from Units 1 and 2 (foods, drinks, colors, shapes, numbers, royalty, feelings).</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g10a67fa812f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2" name="Google Shape;1912;g10a67fa812f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Good morning/afternoon, class. How are you</a:t>
            </a:r>
          </a:p>
          <a:p>
            <a:r>
              <a:rPr lang="en-US" dirty="0"/>
              <a:t>today?</a:t>
            </a:r>
          </a:p>
          <a:p>
            <a:r>
              <a:rPr lang="en-US" dirty="0"/>
              <a:t>Get students ready to use the English Time chant.</a:t>
            </a:r>
          </a:p>
          <a:p>
            <a:r>
              <a:rPr lang="en-US" dirty="0"/>
              <a:t>Lead the class in the chant.</a:t>
            </a:r>
          </a:p>
        </p:txBody>
      </p:sp>
      <p:sp>
        <p:nvSpPr>
          <p:cNvPr id="4" name="Slide Number Placeholder 3"/>
          <p:cNvSpPr>
            <a:spLocks noGrp="1"/>
          </p:cNvSpPr>
          <p:nvPr>
            <p:ph type="sldNum" sz="quarter" idx="5"/>
          </p:nvPr>
        </p:nvSpPr>
        <p:spPr/>
        <p:txBody>
          <a:bodyPr/>
          <a:lstStyle/>
          <a:p>
            <a:fld id="{9DEC0E4C-4EB0-4365-AF36-CEE1FBB67618}" type="slidenum">
              <a:rPr lang="en-US" smtClean="0"/>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a game. First, let’s make the spinner.</a:t>
            </a:r>
          </a:p>
          <a:p>
            <a:endParaRPr lang="en-US" dirty="0"/>
          </a:p>
          <a:p>
            <a:r>
              <a:rPr lang="en-US" dirty="0"/>
              <a:t>Have students stick the spinner sticker onto poster board and cut it out to make the spinner. Make sure that students have a pencil and a paper clip to use for the spinner.</a:t>
            </a:r>
          </a:p>
          <a:p>
            <a:r>
              <a:rPr lang="en-US" dirty="0"/>
              <a:t>Students should make the spinner.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Today, we’re going to play a game. First, let’s make the spinner.</a:t>
            </a:r>
          </a:p>
          <a:p>
            <a:endParaRPr lang="en-US" dirty="0"/>
          </a:p>
          <a:p>
            <a:r>
              <a:rPr lang="en-US" dirty="0"/>
              <a:t>Have students stick the spinner sticker onto poster board and cut it out to make the spinner. Make sure that students have a pencil and a paper clip to use for the spinner.</a:t>
            </a:r>
          </a:p>
          <a:p>
            <a:r>
              <a:rPr lang="en-US" dirty="0"/>
              <a:t>Students should make the spinner.</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Help students open their books to pp. 38–39.</a:t>
            </a:r>
          </a:p>
          <a:p>
            <a:endParaRPr lang="en-US" dirty="0"/>
          </a:p>
          <a:p>
            <a:r>
              <a:rPr lang="en-US" dirty="0"/>
              <a:t>Point to the mascots on the bottom of p. 39. Point to each mascot and read what it says. Then, say </a:t>
            </a:r>
            <a:r>
              <a:rPr lang="en-US" dirty="0" err="1"/>
              <a:t>Say</a:t>
            </a:r>
            <a:r>
              <a:rPr lang="en-US" dirty="0"/>
              <a:t> a sentence for each picture. Use language you know.</a:t>
            </a:r>
          </a:p>
          <a:p>
            <a:endParaRPr lang="en-US" dirty="0"/>
          </a:p>
          <a:p>
            <a:r>
              <a:rPr lang="en-US" dirty="0"/>
              <a:t>Have students look at the game board. Point to the first space, and ask What is it?</a:t>
            </a:r>
          </a:p>
          <a:p>
            <a:r>
              <a:rPr lang="en-US" dirty="0"/>
              <a:t>Students should say It’s a gold crown.</a:t>
            </a:r>
          </a:p>
          <a:p>
            <a:endParaRPr lang="en-US" dirty="0"/>
          </a:p>
          <a:p>
            <a:r>
              <a:rPr lang="en-US" dirty="0"/>
              <a:t>Then, model language that students could use to talk about the gold crown. </a:t>
            </a:r>
          </a:p>
          <a:p>
            <a:r>
              <a:rPr lang="en-US" dirty="0"/>
              <a:t>For example, say I want a gold crown. I’m wearing a gold crown.</a:t>
            </a:r>
          </a:p>
          <a:p>
            <a:r>
              <a:rPr lang="en-US" dirty="0"/>
              <a:t>Students should say [I like gold crowns. / I don’t like gold crowns. / I have a gold crown.]</a:t>
            </a:r>
          </a:p>
          <a:p>
            <a:endParaRPr lang="en-US" dirty="0"/>
          </a:p>
          <a:p>
            <a:r>
              <a:rPr lang="en-US" dirty="0"/>
              <a:t>Point to the second space and ask What is it?</a:t>
            </a:r>
          </a:p>
          <a:p>
            <a:r>
              <a:rPr lang="en-US" dirty="0"/>
              <a:t>Students should say Bread.</a:t>
            </a:r>
          </a:p>
          <a:p>
            <a:endParaRPr lang="en-US" dirty="0"/>
          </a:p>
          <a:p>
            <a:r>
              <a:rPr lang="en-US" dirty="0"/>
              <a:t>Again, model language that students can use to talk about bread. For example, say I like bread. / I don’t like bread. Then, ask What else can we say about bread?</a:t>
            </a:r>
          </a:p>
          <a:p>
            <a:r>
              <a:rPr lang="en-US" dirty="0"/>
              <a:t>Students should say [I want bread. / I’m eating bread.]</a:t>
            </a:r>
          </a:p>
          <a:p>
            <a:endParaRPr lang="en-US" dirty="0"/>
          </a:p>
          <a:p>
            <a:r>
              <a:rPr lang="en-US" dirty="0"/>
              <a:t>Point to the third space. Ask What is it?</a:t>
            </a:r>
          </a:p>
          <a:p>
            <a:r>
              <a:rPr lang="en-US" dirty="0"/>
              <a:t>Students should say It’s a green hat.</a:t>
            </a:r>
          </a:p>
          <a:p>
            <a:endParaRPr lang="en-US" dirty="0"/>
          </a:p>
          <a:p>
            <a:r>
              <a:rPr lang="en-US" dirty="0"/>
              <a:t>Again, work with students to say things about the green hat.</a:t>
            </a:r>
          </a:p>
          <a:p>
            <a:r>
              <a:rPr lang="en-US" dirty="0"/>
              <a:t>Students should say [I like the green hat. / I don’t like green hats. / I’m wearing a green hat. / She’s wearing a green hat.]</a:t>
            </a:r>
          </a:p>
          <a:p>
            <a:endParaRPr lang="en-US" dirty="0"/>
          </a:p>
          <a:p>
            <a:r>
              <a:rPr lang="en-US" dirty="0"/>
              <a:t>Point to the fourth space. Say Look at the crocodile. The crocodile is opening its mouth. </a:t>
            </a:r>
          </a:p>
          <a:p>
            <a:endParaRPr lang="en-US" dirty="0"/>
          </a:p>
          <a:p>
            <a:r>
              <a:rPr lang="en-US" dirty="0"/>
              <a:t>Then, ask What else can we say about the crocodile?</a:t>
            </a:r>
          </a:p>
          <a:p>
            <a:r>
              <a:rPr lang="en-US" dirty="0"/>
              <a:t>Have students respond, using language such as I don’t like crocodiles and The crocodile is walking.</a:t>
            </a:r>
          </a:p>
          <a:p>
            <a:endParaRPr lang="en-US" dirty="0"/>
          </a:p>
          <a:p>
            <a:r>
              <a:rPr lang="en-US" dirty="0"/>
              <a:t>Point to the fifth space. Ask What can you say about the king? Have students respond, using language such as The king is sad and The king is wearing a</a:t>
            </a:r>
          </a:p>
          <a:p>
            <a:r>
              <a:rPr lang="en-US" dirty="0"/>
              <a:t>gold crown.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Help students open their books to pp. 38–39.</a:t>
            </a:r>
          </a:p>
          <a:p>
            <a:endParaRPr lang="en-US" dirty="0"/>
          </a:p>
          <a:p>
            <a:r>
              <a:rPr lang="en-US" dirty="0"/>
              <a:t>Point to the mascots on the bottom of p. 39. Point to each mascot and read what it says. Then, say </a:t>
            </a:r>
            <a:r>
              <a:rPr lang="en-US" dirty="0" err="1"/>
              <a:t>Say</a:t>
            </a:r>
            <a:r>
              <a:rPr lang="en-US" dirty="0"/>
              <a:t> a sentence for each picture. Use language you know.</a:t>
            </a:r>
          </a:p>
          <a:p>
            <a:endParaRPr lang="en-US" dirty="0"/>
          </a:p>
          <a:p>
            <a:r>
              <a:rPr lang="en-US" dirty="0"/>
              <a:t>Have students look at the game board. Point to the first space, and ask What is it?</a:t>
            </a:r>
          </a:p>
          <a:p>
            <a:r>
              <a:rPr lang="en-US" dirty="0"/>
              <a:t>Students should say It’s a gold crown.</a:t>
            </a:r>
          </a:p>
          <a:p>
            <a:endParaRPr lang="en-US" dirty="0"/>
          </a:p>
          <a:p>
            <a:r>
              <a:rPr lang="en-US" dirty="0"/>
              <a:t>Then, model language that students could use to talk about the gold crown. </a:t>
            </a:r>
          </a:p>
          <a:p>
            <a:r>
              <a:rPr lang="en-US" dirty="0"/>
              <a:t>For example, say I want a gold crown. I’m wearing a gold crown.</a:t>
            </a:r>
          </a:p>
          <a:p>
            <a:r>
              <a:rPr lang="en-US" dirty="0"/>
              <a:t>Students should say [I like gold crowns. / I don’t like gold crowns. / I have a gold crown.]</a:t>
            </a:r>
          </a:p>
          <a:p>
            <a:endParaRPr lang="en-US" dirty="0"/>
          </a:p>
          <a:p>
            <a:r>
              <a:rPr lang="en-US" dirty="0"/>
              <a:t>Point to the second space and ask What is it?</a:t>
            </a:r>
          </a:p>
          <a:p>
            <a:r>
              <a:rPr lang="en-US" dirty="0"/>
              <a:t>Students should say Bread.</a:t>
            </a:r>
          </a:p>
          <a:p>
            <a:endParaRPr lang="en-US" dirty="0"/>
          </a:p>
          <a:p>
            <a:r>
              <a:rPr lang="en-US" dirty="0"/>
              <a:t>Again, model language that students can use to talk about bread. For example, say I like bread. / I don’t like bread. Then, ask What else can we say about bread?</a:t>
            </a:r>
          </a:p>
          <a:p>
            <a:r>
              <a:rPr lang="en-US" dirty="0"/>
              <a:t>Students should say [I want bread. / I’m eating bread.]</a:t>
            </a:r>
          </a:p>
          <a:p>
            <a:endParaRPr lang="en-US" dirty="0"/>
          </a:p>
          <a:p>
            <a:r>
              <a:rPr lang="en-US" dirty="0"/>
              <a:t>Point to the third space. Ask What is it?</a:t>
            </a:r>
          </a:p>
          <a:p>
            <a:r>
              <a:rPr lang="en-US" dirty="0"/>
              <a:t>Students should say It’s a green hat.</a:t>
            </a:r>
          </a:p>
          <a:p>
            <a:endParaRPr lang="en-US" dirty="0"/>
          </a:p>
          <a:p>
            <a:r>
              <a:rPr lang="en-US" dirty="0"/>
              <a:t>Again, work with students to say things about the green hat.</a:t>
            </a:r>
          </a:p>
          <a:p>
            <a:r>
              <a:rPr lang="en-US" dirty="0"/>
              <a:t>Students should say [I like the green hat. / I don’t like green hats. / I’m wearing a green hat. / She’s wearing a green hat.]</a:t>
            </a:r>
          </a:p>
          <a:p>
            <a:endParaRPr lang="en-US" dirty="0"/>
          </a:p>
          <a:p>
            <a:r>
              <a:rPr lang="en-US" dirty="0"/>
              <a:t>Point to the fourth space. Say Look at the crocodile. The crocodile is opening its mouth. </a:t>
            </a:r>
          </a:p>
          <a:p>
            <a:endParaRPr lang="en-US" dirty="0"/>
          </a:p>
          <a:p>
            <a:r>
              <a:rPr lang="en-US" dirty="0"/>
              <a:t>Then, ask What else can we say about the crocodile?</a:t>
            </a:r>
          </a:p>
          <a:p>
            <a:r>
              <a:rPr lang="en-US" dirty="0"/>
              <a:t>Have students respond, using language such as I don’t like crocodiles and The crocodile is walking.</a:t>
            </a:r>
          </a:p>
          <a:p>
            <a:endParaRPr lang="en-US" dirty="0"/>
          </a:p>
          <a:p>
            <a:r>
              <a:rPr lang="en-US" dirty="0"/>
              <a:t>Point to the fifth space. Ask What can you say about the king? Have students respond, using language such as The king is sad and The king is wearing a</a:t>
            </a:r>
          </a:p>
          <a:p>
            <a:r>
              <a:rPr lang="en-US" dirty="0"/>
              <a:t>gold crown.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Help students open their books to pp. 38–39.</a:t>
            </a:r>
          </a:p>
          <a:p>
            <a:endParaRPr lang="en-US" dirty="0"/>
          </a:p>
          <a:p>
            <a:r>
              <a:rPr lang="en-US" dirty="0"/>
              <a:t>Point to the mascots on the bottom of p. 39. Point to each mascot and read what it says. Then, say </a:t>
            </a:r>
            <a:r>
              <a:rPr lang="en-US" dirty="0" err="1"/>
              <a:t>Say</a:t>
            </a:r>
            <a:r>
              <a:rPr lang="en-US" dirty="0"/>
              <a:t> a sentence for each picture. Use language you know.</a:t>
            </a:r>
          </a:p>
          <a:p>
            <a:endParaRPr lang="en-US" dirty="0"/>
          </a:p>
          <a:p>
            <a:r>
              <a:rPr lang="en-US" dirty="0"/>
              <a:t>Have students look at the game board. Point to the first space, and ask What is it?</a:t>
            </a:r>
          </a:p>
          <a:p>
            <a:r>
              <a:rPr lang="en-US" dirty="0"/>
              <a:t>Students should say It’s a gold crown.</a:t>
            </a:r>
          </a:p>
          <a:p>
            <a:endParaRPr lang="en-US" dirty="0"/>
          </a:p>
          <a:p>
            <a:r>
              <a:rPr lang="en-US" dirty="0"/>
              <a:t>Then, model language that students could use to talk about the gold crown. </a:t>
            </a:r>
          </a:p>
          <a:p>
            <a:r>
              <a:rPr lang="en-US" dirty="0"/>
              <a:t>For example, say I want a gold crown. I’m wearing a gold crown.</a:t>
            </a:r>
          </a:p>
          <a:p>
            <a:r>
              <a:rPr lang="en-US" dirty="0"/>
              <a:t>Students should say [I like gold crowns. / I don’t like gold crowns. / I have a gold crown.]</a:t>
            </a:r>
          </a:p>
          <a:p>
            <a:endParaRPr lang="en-US" dirty="0"/>
          </a:p>
          <a:p>
            <a:r>
              <a:rPr lang="en-US" dirty="0"/>
              <a:t>Point to the second space and ask What is it?</a:t>
            </a:r>
          </a:p>
          <a:p>
            <a:r>
              <a:rPr lang="en-US" dirty="0"/>
              <a:t>Students should say Bread.</a:t>
            </a:r>
          </a:p>
          <a:p>
            <a:endParaRPr lang="en-US" dirty="0"/>
          </a:p>
          <a:p>
            <a:r>
              <a:rPr lang="en-US" dirty="0"/>
              <a:t>Again, model language that students can use to talk about bread. For example, say I like bread. / I don’t like bread. Then, ask What else can we say about bread?</a:t>
            </a:r>
          </a:p>
          <a:p>
            <a:r>
              <a:rPr lang="en-US" dirty="0"/>
              <a:t>Students should say [I want bread. / I’m eating bread.]</a:t>
            </a:r>
          </a:p>
          <a:p>
            <a:endParaRPr lang="en-US" dirty="0"/>
          </a:p>
          <a:p>
            <a:r>
              <a:rPr lang="en-US" dirty="0"/>
              <a:t>Point to the third space. Ask What is it?</a:t>
            </a:r>
          </a:p>
          <a:p>
            <a:r>
              <a:rPr lang="en-US" dirty="0"/>
              <a:t>Students should say It’s a green hat.</a:t>
            </a:r>
          </a:p>
          <a:p>
            <a:endParaRPr lang="en-US" dirty="0"/>
          </a:p>
          <a:p>
            <a:r>
              <a:rPr lang="en-US" dirty="0"/>
              <a:t>Again, work with students to say things about the green hat.</a:t>
            </a:r>
          </a:p>
          <a:p>
            <a:r>
              <a:rPr lang="en-US" dirty="0"/>
              <a:t>Students should say [I like the green hat. / I don’t like green hats. / I’m wearing a green hat. / She’s wearing a green hat.]</a:t>
            </a:r>
          </a:p>
          <a:p>
            <a:endParaRPr lang="en-US" dirty="0"/>
          </a:p>
          <a:p>
            <a:r>
              <a:rPr lang="en-US" dirty="0"/>
              <a:t>Point to the fourth space. Say Look at the crocodile. The crocodile is opening its mouth. </a:t>
            </a:r>
          </a:p>
          <a:p>
            <a:endParaRPr lang="en-US" dirty="0"/>
          </a:p>
          <a:p>
            <a:r>
              <a:rPr lang="en-US" dirty="0"/>
              <a:t>Then, ask What else can we say about the crocodile?</a:t>
            </a:r>
          </a:p>
          <a:p>
            <a:r>
              <a:rPr lang="en-US" dirty="0"/>
              <a:t>Have students respond, using language such as I don’t like crocodiles and The crocodile is walking.</a:t>
            </a:r>
          </a:p>
          <a:p>
            <a:endParaRPr lang="en-US" dirty="0"/>
          </a:p>
          <a:p>
            <a:r>
              <a:rPr lang="en-US" dirty="0"/>
              <a:t>Point to the fifth space. Ask What can you say about the king? Have students respond, using language such as The king is sad and The king is wearing a</a:t>
            </a:r>
          </a:p>
          <a:p>
            <a:r>
              <a:rPr lang="en-US" dirty="0"/>
              <a:t>gold crown.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Help students open their books to pp. 38–39.</a:t>
            </a:r>
          </a:p>
          <a:p>
            <a:endParaRPr lang="en-US" dirty="0"/>
          </a:p>
          <a:p>
            <a:r>
              <a:rPr lang="en-US" dirty="0"/>
              <a:t>Point to the mascots on the bottom of p. 39. Point to each mascot and read what it says. Then, say </a:t>
            </a:r>
            <a:r>
              <a:rPr lang="en-US" dirty="0" err="1"/>
              <a:t>Say</a:t>
            </a:r>
            <a:r>
              <a:rPr lang="en-US" dirty="0"/>
              <a:t> a sentence for each picture. Use language you know.</a:t>
            </a:r>
          </a:p>
          <a:p>
            <a:endParaRPr lang="en-US" dirty="0"/>
          </a:p>
          <a:p>
            <a:r>
              <a:rPr lang="en-US" dirty="0"/>
              <a:t>Have students look at the game board. Point to the first space, and ask What is it?</a:t>
            </a:r>
          </a:p>
          <a:p>
            <a:r>
              <a:rPr lang="en-US" dirty="0"/>
              <a:t>Students should say It’s a gold crown.</a:t>
            </a:r>
          </a:p>
          <a:p>
            <a:endParaRPr lang="en-US" dirty="0"/>
          </a:p>
          <a:p>
            <a:r>
              <a:rPr lang="en-US" dirty="0"/>
              <a:t>Then, model language that students could use to talk about the gold crown. </a:t>
            </a:r>
          </a:p>
          <a:p>
            <a:r>
              <a:rPr lang="en-US" dirty="0"/>
              <a:t>For example, say I want a gold crown. I’m wearing a gold crown.</a:t>
            </a:r>
          </a:p>
          <a:p>
            <a:r>
              <a:rPr lang="en-US" dirty="0"/>
              <a:t>Students should say [I like gold crowns. / I don’t like gold crowns. / I have a gold crown.]</a:t>
            </a:r>
          </a:p>
          <a:p>
            <a:endParaRPr lang="en-US" dirty="0"/>
          </a:p>
          <a:p>
            <a:r>
              <a:rPr lang="en-US" dirty="0"/>
              <a:t>Point to the second space and ask What is it?</a:t>
            </a:r>
          </a:p>
          <a:p>
            <a:r>
              <a:rPr lang="en-US" dirty="0"/>
              <a:t>Students should say Bread.</a:t>
            </a:r>
          </a:p>
          <a:p>
            <a:endParaRPr lang="en-US" dirty="0"/>
          </a:p>
          <a:p>
            <a:r>
              <a:rPr lang="en-US" dirty="0"/>
              <a:t>Again, model language that students can use to talk about bread. For example, say I like bread. / I don’t like bread. Then, ask What else can we say about bread?</a:t>
            </a:r>
          </a:p>
          <a:p>
            <a:r>
              <a:rPr lang="en-US" dirty="0"/>
              <a:t>Students should say [I want bread. / I’m eating bread.]</a:t>
            </a:r>
          </a:p>
          <a:p>
            <a:endParaRPr lang="en-US" dirty="0"/>
          </a:p>
          <a:p>
            <a:r>
              <a:rPr lang="en-US" dirty="0"/>
              <a:t>Point to the third space. Ask What is it?</a:t>
            </a:r>
          </a:p>
          <a:p>
            <a:r>
              <a:rPr lang="en-US" dirty="0"/>
              <a:t>Students should say It’s a green hat.</a:t>
            </a:r>
          </a:p>
          <a:p>
            <a:endParaRPr lang="en-US" dirty="0"/>
          </a:p>
          <a:p>
            <a:r>
              <a:rPr lang="en-US" dirty="0"/>
              <a:t>Again, work with students to say things about the green hat.</a:t>
            </a:r>
          </a:p>
          <a:p>
            <a:r>
              <a:rPr lang="en-US" dirty="0"/>
              <a:t>Students should say [I like the green hat. / I don’t like green hats. / I’m wearing a green hat. / She’s wearing a green hat.]</a:t>
            </a:r>
          </a:p>
          <a:p>
            <a:endParaRPr lang="en-US" dirty="0"/>
          </a:p>
          <a:p>
            <a:r>
              <a:rPr lang="en-US" dirty="0"/>
              <a:t>Point to the fourth space. Say Look at the crocodile. The crocodile is opening its mouth. </a:t>
            </a:r>
          </a:p>
          <a:p>
            <a:endParaRPr lang="en-US" dirty="0"/>
          </a:p>
          <a:p>
            <a:r>
              <a:rPr lang="en-US" dirty="0"/>
              <a:t>Then, ask What else can we say about the crocodile?</a:t>
            </a:r>
          </a:p>
          <a:p>
            <a:r>
              <a:rPr lang="en-US" dirty="0"/>
              <a:t>Have students respond, using language such as I don’t like crocodiles and The crocodile is walking.</a:t>
            </a:r>
          </a:p>
          <a:p>
            <a:endParaRPr lang="en-US" dirty="0"/>
          </a:p>
          <a:p>
            <a:r>
              <a:rPr lang="en-US" dirty="0"/>
              <a:t>Point to the fifth space. Ask What can you say about the king? Have students respond, using language such as The king is sad and The king is wearing a</a:t>
            </a:r>
          </a:p>
          <a:p>
            <a:r>
              <a:rPr lang="en-US" dirty="0"/>
              <a:t>gold crown.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ym typeface="+mn-ea"/>
              </a:rPr>
              <a:t>Help students open their books to pp. 38–39.</a:t>
            </a:r>
            <a:endParaRPr lang="en-US"/>
          </a:p>
          <a:p>
            <a:endParaRPr lang="en-US"/>
          </a:p>
          <a:p>
            <a:r>
              <a:rPr lang="en-US">
                <a:sym typeface="+mn-ea"/>
              </a:rPr>
              <a:t>Point to the mascots on the bottom of p. 39. Point to each mascot and read what it says. Then, say Say a sentence for each picture. Use language you know.</a:t>
            </a:r>
            <a:endParaRPr lang="en-US"/>
          </a:p>
          <a:p>
            <a:endParaRPr lang="en-US"/>
          </a:p>
          <a:p>
            <a:r>
              <a:rPr lang="en-US">
                <a:sym typeface="+mn-ea"/>
              </a:rPr>
              <a:t>Have students look at the game board. Point to the first space, and ask What is it?</a:t>
            </a:r>
            <a:endParaRPr lang="en-US"/>
          </a:p>
          <a:p>
            <a:r>
              <a:rPr lang="en-US">
                <a:sym typeface="+mn-ea"/>
              </a:rPr>
              <a:t>Students should say It’s a gold crown.</a:t>
            </a:r>
            <a:endParaRPr lang="en-US"/>
          </a:p>
          <a:p>
            <a:endParaRPr lang="en-US"/>
          </a:p>
          <a:p>
            <a:r>
              <a:rPr lang="en-US">
                <a:sym typeface="+mn-ea"/>
              </a:rPr>
              <a:t>Then, model language that students could use to talk about the gold crown. </a:t>
            </a:r>
            <a:endParaRPr lang="en-US"/>
          </a:p>
          <a:p>
            <a:r>
              <a:rPr lang="en-US">
                <a:sym typeface="+mn-ea"/>
              </a:rPr>
              <a:t>For example, say I want a gold crown. I’m wearing a gold crown.</a:t>
            </a:r>
            <a:endParaRPr lang="en-US"/>
          </a:p>
          <a:p>
            <a:r>
              <a:rPr lang="en-US">
                <a:sym typeface="+mn-ea"/>
              </a:rPr>
              <a:t>Students should say [I like gold crowns. / I don’t like gold crowns. / I have a gold crown.]</a:t>
            </a:r>
            <a:endParaRPr lang="en-US"/>
          </a:p>
          <a:p>
            <a:endParaRPr lang="en-US"/>
          </a:p>
          <a:p>
            <a:r>
              <a:rPr lang="en-US">
                <a:sym typeface="+mn-ea"/>
              </a:rPr>
              <a:t>Point to the second space and ask What is it?</a:t>
            </a:r>
            <a:endParaRPr lang="en-US"/>
          </a:p>
          <a:p>
            <a:r>
              <a:rPr lang="en-US">
                <a:sym typeface="+mn-ea"/>
              </a:rPr>
              <a:t>Students should say Bread.</a:t>
            </a:r>
            <a:endParaRPr lang="en-US"/>
          </a:p>
          <a:p>
            <a:endParaRPr lang="en-US"/>
          </a:p>
          <a:p>
            <a:r>
              <a:rPr lang="en-US">
                <a:sym typeface="+mn-ea"/>
              </a:rPr>
              <a:t>Again, model language that students can use to talk about bread. For example, say I like bread. / I don’t like bread. Then, ask What else can we say about bread?</a:t>
            </a:r>
            <a:endParaRPr lang="en-US"/>
          </a:p>
          <a:p>
            <a:r>
              <a:rPr lang="en-US">
                <a:sym typeface="+mn-ea"/>
              </a:rPr>
              <a:t>Students should say [I want bread. / I’m eating bread.]</a:t>
            </a:r>
            <a:endParaRPr lang="en-US"/>
          </a:p>
          <a:p>
            <a:endParaRPr lang="en-US"/>
          </a:p>
          <a:p>
            <a:r>
              <a:rPr lang="en-US">
                <a:sym typeface="+mn-ea"/>
              </a:rPr>
              <a:t>Point to the third space. Ask What is it?</a:t>
            </a:r>
            <a:endParaRPr lang="en-US"/>
          </a:p>
          <a:p>
            <a:r>
              <a:rPr lang="en-US">
                <a:sym typeface="+mn-ea"/>
              </a:rPr>
              <a:t>Students should say It’s a green hat.</a:t>
            </a:r>
            <a:endParaRPr lang="en-US"/>
          </a:p>
          <a:p>
            <a:endParaRPr lang="en-US"/>
          </a:p>
          <a:p>
            <a:r>
              <a:rPr lang="en-US">
                <a:sym typeface="+mn-ea"/>
              </a:rPr>
              <a:t>Again, work with students to say things about the green hat.</a:t>
            </a:r>
            <a:endParaRPr lang="en-US"/>
          </a:p>
          <a:p>
            <a:r>
              <a:rPr lang="en-US">
                <a:sym typeface="+mn-ea"/>
              </a:rPr>
              <a:t>Students should say [I like the green hat. / I don’t like green hats. / I’m wearing a green hat. / She’s wearing a green hat.]</a:t>
            </a:r>
            <a:endParaRPr lang="en-US"/>
          </a:p>
          <a:p>
            <a:endParaRPr lang="en-US"/>
          </a:p>
          <a:p>
            <a:r>
              <a:rPr lang="en-US">
                <a:sym typeface="+mn-ea"/>
              </a:rPr>
              <a:t>Point to the fourth space. Say Look at the crocodile. The crocodile is opening its mouth. </a:t>
            </a:r>
            <a:endParaRPr lang="en-US"/>
          </a:p>
          <a:p>
            <a:endParaRPr lang="en-US"/>
          </a:p>
          <a:p>
            <a:r>
              <a:rPr lang="en-US">
                <a:sym typeface="+mn-ea"/>
              </a:rPr>
              <a:t>Then, ask What else can we say about the crocodile?</a:t>
            </a:r>
            <a:endParaRPr lang="en-US"/>
          </a:p>
          <a:p>
            <a:r>
              <a:rPr lang="en-US">
                <a:sym typeface="+mn-ea"/>
              </a:rPr>
              <a:t>Have students respond, using language such as I don’t like crocodiles and The crocodile is walking.</a:t>
            </a:r>
            <a:endParaRPr lang="en-US"/>
          </a:p>
          <a:p>
            <a:endParaRPr lang="en-US"/>
          </a:p>
          <a:p>
            <a:r>
              <a:rPr lang="en-US">
                <a:sym typeface="+mn-ea"/>
              </a:rPr>
              <a:t>Point to the fifth space. Ask What can you say about the king? Have students respond, using language such as The king is sad and The king is wearing a</a:t>
            </a:r>
            <a:endParaRPr lang="en-US"/>
          </a:p>
          <a:p>
            <a:r>
              <a:rPr lang="en-US">
                <a:sym typeface="+mn-ea"/>
              </a:rPr>
              <a:t>gold crown.</a:t>
            </a:r>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Place students in pairs.</a:t>
            </a:r>
          </a:p>
          <a:p>
            <a:endParaRPr lang="en-US" dirty="0"/>
          </a:p>
          <a:p>
            <a:r>
              <a:rPr lang="en-US" dirty="0"/>
              <a:t>Have students place their game pieces before the first space. Note that students can choose to play in the same book, or if they prefer, they can each move their piece in their own book.</a:t>
            </a:r>
          </a:p>
          <a:p>
            <a:endParaRPr lang="en-US" dirty="0"/>
          </a:p>
          <a:p>
            <a:r>
              <a:rPr lang="en-US" dirty="0"/>
              <a:t>Have students spin to decide who goes first. On their turn, the student should spin and move the correct number of spaces indicated by the spinner. Once </a:t>
            </a:r>
            <a:r>
              <a:rPr lang="en-US" dirty="0" smtClean="0"/>
              <a:t>a student </a:t>
            </a:r>
            <a:r>
              <a:rPr lang="en-US" dirty="0"/>
              <a:t>lands on a space, he or she must use the language models from Units 1–4 to say something about the item on that space.</a:t>
            </a:r>
          </a:p>
          <a:p>
            <a:endParaRPr lang="en-US" dirty="0"/>
          </a:p>
          <a:p>
            <a:r>
              <a:rPr lang="en-US" dirty="0"/>
              <a:t>Have students take turns spinning, moving their game pieces, and talking about the pictures. The student who gets to the end of the path first wins </a:t>
            </a:r>
            <a:r>
              <a:rPr lang="en-US" dirty="0" smtClean="0"/>
              <a:t>the game</a:t>
            </a:r>
            <a:r>
              <a:rPr lang="en-US" dirty="0"/>
              <a:t>.</a:t>
            </a:r>
          </a:p>
          <a:p>
            <a:endParaRPr lang="en-US" dirty="0"/>
          </a:p>
          <a:p>
            <a:r>
              <a:rPr lang="en-US" dirty="0"/>
              <a:t>For extra practice, encourage students to play the game again, this time with a different partner.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they are going to review and revise what they have learnt so far by doing some written exercises.</a:t>
            </a:r>
          </a:p>
          <a:p>
            <a:endParaRPr lang="en-US" dirty="0"/>
          </a:p>
          <a:p>
            <a:r>
              <a:rPr lang="en-US" dirty="0"/>
              <a:t>Have students open up their books to pp. 24–25. Go through each activity first and answer any questions they might have about how to do the activities.</a:t>
            </a:r>
          </a:p>
          <a:p>
            <a:endParaRPr lang="en-US" dirty="0"/>
          </a:p>
          <a:p>
            <a:r>
              <a:rPr lang="en-US" dirty="0"/>
              <a:t>Have students try them on their own.</a:t>
            </a:r>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mn-ea"/>
              </a:rPr>
              <a:t>Tell students that they are going to review and revise what they have learnt so far by doing some written exercises.</a:t>
            </a:r>
            <a:endParaRPr lang="en-US" dirty="0"/>
          </a:p>
          <a:p>
            <a:endParaRPr lang="en-US" dirty="0"/>
          </a:p>
          <a:p>
            <a:r>
              <a:rPr lang="en-US" dirty="0">
                <a:sym typeface="+mn-ea"/>
              </a:rPr>
              <a:t>Have students open up their books to pp. 24–25. Go through each activity first and answer any questions they might have about how to do the activities.</a:t>
            </a:r>
            <a:endParaRPr lang="en-US" dirty="0"/>
          </a:p>
          <a:p>
            <a:endParaRPr lang="en-US" dirty="0"/>
          </a:p>
          <a:p>
            <a:r>
              <a:rPr lang="en-US" dirty="0">
                <a:sym typeface="+mn-ea"/>
              </a:rPr>
              <a:t>Have students try them on their own.</a:t>
            </a:r>
            <a:endParaRPr lang="en-US" dirty="0"/>
          </a:p>
          <a:p>
            <a:endParaRPr lang="en-US" dirty="0"/>
          </a:p>
        </p:txBody>
      </p:sp>
      <p:sp>
        <p:nvSpPr>
          <p:cNvPr id="4" name="Slide Number Placeholder 3"/>
          <p:cNvSpPr>
            <a:spLocks noGrp="1"/>
          </p:cNvSpPr>
          <p:nvPr>
            <p:ph type="sldNum" sz="quarter" idx="5"/>
          </p:nvPr>
        </p:nvSpPr>
        <p:spPr/>
        <p:txBody>
          <a:bodyPr/>
          <a:lstStyle/>
          <a:p>
            <a:fld id="{9DEC0E4C-4EB0-4365-AF36-CEE1FBB67618}" type="slidenum">
              <a:rPr lang="en-US" smtClean="0"/>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Nice work today, class. Now let’s chant.</a:t>
            </a:r>
          </a:p>
          <a:p>
            <a:r>
              <a:rPr lang="en-US" dirty="0"/>
              <a:t>Lead the class in the Goodbye chant.</a:t>
            </a:r>
          </a:p>
        </p:txBody>
      </p:sp>
      <p:sp>
        <p:nvSpPr>
          <p:cNvPr id="4" name="Slide Number Placeholder 3"/>
          <p:cNvSpPr>
            <a:spLocks noGrp="1"/>
          </p:cNvSpPr>
          <p:nvPr>
            <p:ph type="sldNum" sz="quarter" idx="5"/>
          </p:nvPr>
        </p:nvSpPr>
        <p:spPr/>
        <p:txBody>
          <a:bodyPr/>
          <a:lstStyle/>
          <a:p>
            <a:fld id="{9DEC0E4C-4EB0-4365-AF36-CEE1FBB67618}" type="slidenum">
              <a:rPr lang="en-US" smtClean="0"/>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students remember and use the new words they’ve learnt?</a:t>
            </a:r>
          </a:p>
          <a:p>
            <a:endParaRPr lang="en-US" dirty="0"/>
          </a:p>
          <a:p>
            <a:r>
              <a:rPr lang="en-US" dirty="0"/>
              <a:t>As students leave the class, ask them to make a sentence with one word they remember from Units 1–4. These can include words related to foods, drinks, colors, shapes, numbers, royalty, feelings, clothing, animals, and actions.</a:t>
            </a:r>
          </a:p>
        </p:txBody>
      </p:sp>
      <p:sp>
        <p:nvSpPr>
          <p:cNvPr id="4" name="Slide Number Placeholder 3"/>
          <p:cNvSpPr>
            <a:spLocks noGrp="1"/>
          </p:cNvSpPr>
          <p:nvPr>
            <p:ph type="sldNum" sz="quarter" idx="5"/>
          </p:nvPr>
        </p:nvSpPr>
        <p:spPr/>
        <p:txBody>
          <a:bodyPr/>
          <a:lstStyle/>
          <a:p>
            <a:fld id="{9DEC0E4C-4EB0-4365-AF36-CEE1FBB67618}" type="slidenum">
              <a:rPr lang="en-US" smtClean="0"/>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0"/>
        <p:cNvGrpSpPr/>
        <p:nvPr/>
      </p:nvGrpSpPr>
      <p:grpSpPr>
        <a:xfrm>
          <a:off x="0" y="0"/>
          <a:ext cx="0" cy="0"/>
          <a:chOff x="0" y="0"/>
          <a:chExt cx="0" cy="0"/>
        </a:xfrm>
      </p:grpSpPr>
      <p:sp>
        <p:nvSpPr>
          <p:cNvPr id="1911" name="Google Shape;1911;g10a67fa812f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2" name="Google Shape;1912;g10a67fa812f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p:nvPr/>
        </p:nvSpPr>
        <p:spPr>
          <a:xfrm>
            <a:off x="953467" y="1112800"/>
            <a:ext cx="10285200" cy="46324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txBox="1">
            <a:spLocks noGrp="1"/>
          </p:cNvSpPr>
          <p:nvPr>
            <p:ph type="ctrTitle"/>
          </p:nvPr>
        </p:nvSpPr>
        <p:spPr>
          <a:xfrm>
            <a:off x="1614967" y="1614084"/>
            <a:ext cx="7840800" cy="29072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Clr>
                <a:srgbClr val="191919"/>
              </a:buClr>
              <a:buSzPts val="5200"/>
              <a:buNone/>
              <a:defRPr sz="5335">
                <a:solidFill>
                  <a:srgbClr val="191919"/>
                </a:solidFill>
              </a:defRPr>
            </a:lvl1pPr>
            <a:lvl2pPr lvl="1" algn="ctr">
              <a:spcBef>
                <a:spcPts val="0"/>
              </a:spcBef>
              <a:spcAft>
                <a:spcPts val="0"/>
              </a:spcAft>
              <a:buClr>
                <a:srgbClr val="191919"/>
              </a:buClr>
              <a:buSzPts val="5200"/>
              <a:buNone/>
              <a:defRPr sz="6935">
                <a:solidFill>
                  <a:srgbClr val="191919"/>
                </a:solidFill>
              </a:defRPr>
            </a:lvl2pPr>
            <a:lvl3pPr lvl="2" algn="ctr">
              <a:spcBef>
                <a:spcPts val="0"/>
              </a:spcBef>
              <a:spcAft>
                <a:spcPts val="0"/>
              </a:spcAft>
              <a:buClr>
                <a:srgbClr val="191919"/>
              </a:buClr>
              <a:buSzPts val="5200"/>
              <a:buNone/>
              <a:defRPr sz="6935">
                <a:solidFill>
                  <a:srgbClr val="191919"/>
                </a:solidFill>
              </a:defRPr>
            </a:lvl3pPr>
            <a:lvl4pPr lvl="3" algn="ctr">
              <a:spcBef>
                <a:spcPts val="0"/>
              </a:spcBef>
              <a:spcAft>
                <a:spcPts val="0"/>
              </a:spcAft>
              <a:buClr>
                <a:srgbClr val="191919"/>
              </a:buClr>
              <a:buSzPts val="5200"/>
              <a:buNone/>
              <a:defRPr sz="6935">
                <a:solidFill>
                  <a:srgbClr val="191919"/>
                </a:solidFill>
              </a:defRPr>
            </a:lvl4pPr>
            <a:lvl5pPr lvl="4" algn="ctr">
              <a:spcBef>
                <a:spcPts val="0"/>
              </a:spcBef>
              <a:spcAft>
                <a:spcPts val="0"/>
              </a:spcAft>
              <a:buClr>
                <a:srgbClr val="191919"/>
              </a:buClr>
              <a:buSzPts val="5200"/>
              <a:buNone/>
              <a:defRPr sz="6935">
                <a:solidFill>
                  <a:srgbClr val="191919"/>
                </a:solidFill>
              </a:defRPr>
            </a:lvl5pPr>
            <a:lvl6pPr lvl="5" algn="ctr">
              <a:spcBef>
                <a:spcPts val="0"/>
              </a:spcBef>
              <a:spcAft>
                <a:spcPts val="0"/>
              </a:spcAft>
              <a:buClr>
                <a:srgbClr val="191919"/>
              </a:buClr>
              <a:buSzPts val="5200"/>
              <a:buNone/>
              <a:defRPr sz="6935">
                <a:solidFill>
                  <a:srgbClr val="191919"/>
                </a:solidFill>
              </a:defRPr>
            </a:lvl6pPr>
            <a:lvl7pPr lvl="6" algn="ctr">
              <a:spcBef>
                <a:spcPts val="0"/>
              </a:spcBef>
              <a:spcAft>
                <a:spcPts val="0"/>
              </a:spcAft>
              <a:buClr>
                <a:srgbClr val="191919"/>
              </a:buClr>
              <a:buSzPts val="5200"/>
              <a:buNone/>
              <a:defRPr sz="6935">
                <a:solidFill>
                  <a:srgbClr val="191919"/>
                </a:solidFill>
              </a:defRPr>
            </a:lvl7pPr>
            <a:lvl8pPr lvl="7" algn="ctr">
              <a:spcBef>
                <a:spcPts val="0"/>
              </a:spcBef>
              <a:spcAft>
                <a:spcPts val="0"/>
              </a:spcAft>
              <a:buClr>
                <a:srgbClr val="191919"/>
              </a:buClr>
              <a:buSzPts val="5200"/>
              <a:buNone/>
              <a:defRPr sz="6935">
                <a:solidFill>
                  <a:srgbClr val="191919"/>
                </a:solidFill>
              </a:defRPr>
            </a:lvl8pPr>
            <a:lvl9pPr lvl="8" algn="ctr">
              <a:spcBef>
                <a:spcPts val="0"/>
              </a:spcBef>
              <a:spcAft>
                <a:spcPts val="0"/>
              </a:spcAft>
              <a:buClr>
                <a:srgbClr val="191919"/>
              </a:buClr>
              <a:buSzPts val="5200"/>
              <a:buNone/>
              <a:defRPr sz="6935">
                <a:solidFill>
                  <a:srgbClr val="191919"/>
                </a:solidFill>
              </a:defRPr>
            </a:lvl9pPr>
          </a:lstStyle>
          <a:p>
            <a:r>
              <a:rPr lang="en-US"/>
              <a:t>Click to edit Master title style</a:t>
            </a:r>
          </a:p>
        </p:txBody>
      </p:sp>
      <p:sp>
        <p:nvSpPr>
          <p:cNvPr id="11" name="Google Shape;11;p2"/>
          <p:cNvSpPr txBox="1">
            <a:spLocks noGrp="1"/>
          </p:cNvSpPr>
          <p:nvPr>
            <p:ph type="subTitle" idx="1"/>
          </p:nvPr>
        </p:nvSpPr>
        <p:spPr>
          <a:xfrm>
            <a:off x="1614967" y="4596317"/>
            <a:ext cx="5812000" cy="546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2135"/>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r>
              <a:rPr lang="en-US"/>
              <a:t>Click to edit Master subtitle style</a:t>
            </a:r>
          </a:p>
        </p:txBody>
      </p:sp>
      <p:sp>
        <p:nvSpPr>
          <p:cNvPr id="7" name="Rectangle 6"/>
          <p:cNvSpPr/>
          <p:nvPr userDrawn="1"/>
        </p:nvSpPr>
        <p:spPr>
          <a:xfrm>
            <a:off x="293631" y="6636160"/>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25578" t="29624" r="33352" b="33684"/>
          <a:stretch>
            <a:fillRect/>
          </a:stretch>
        </p:blipFill>
        <p:spPr>
          <a:xfrm>
            <a:off x="11114842" y="94866"/>
            <a:ext cx="759661" cy="96040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417" y="287974"/>
            <a:ext cx="1430867" cy="57418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accent3"/>
        </a:solidFill>
        <a:effectLst/>
      </p:bgPr>
    </p:bg>
    <p:spTree>
      <p:nvGrpSpPr>
        <p:cNvPr id="1" name="Shape 17"/>
        <p:cNvGrpSpPr/>
        <p:nvPr/>
      </p:nvGrpSpPr>
      <p:grpSpPr>
        <a:xfrm>
          <a:off x="0" y="0"/>
          <a:ext cx="0" cy="0"/>
          <a:chOff x="0" y="0"/>
          <a:chExt cx="0" cy="0"/>
        </a:xfrm>
      </p:grpSpPr>
      <p:sp>
        <p:nvSpPr>
          <p:cNvPr id="18" name="Google Shape;18;p4"/>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4"/>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3"/>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
        <p:nvSpPr>
          <p:cNvPr id="20" name="Google Shape;20;p4"/>
          <p:cNvSpPr txBox="1">
            <a:spLocks noGrp="1"/>
          </p:cNvSpPr>
          <p:nvPr>
            <p:ph type="body" idx="1"/>
          </p:nvPr>
        </p:nvSpPr>
        <p:spPr>
          <a:xfrm>
            <a:off x="960000" y="1536633"/>
            <a:ext cx="10272000" cy="4555200"/>
          </a:xfrm>
          <a:prstGeom prst="rect">
            <a:avLst/>
          </a:prstGeom>
        </p:spPr>
        <p:txBody>
          <a:bodyPr spcFirstLastPara="1" wrap="square" lIns="91425" tIns="91425" rIns="91425" bIns="91425" anchor="t" anchorCtr="0">
            <a:noAutofit/>
          </a:bodyPr>
          <a:lstStyle>
            <a:lvl1pPr marL="609600" lvl="0" indent="-406400" rtl="0">
              <a:lnSpc>
                <a:spcPct val="100000"/>
              </a:lnSpc>
              <a:spcBef>
                <a:spcPts val="0"/>
              </a:spcBef>
              <a:spcAft>
                <a:spcPts val="0"/>
              </a:spcAft>
              <a:buClr>
                <a:schemeClr val="accent3"/>
              </a:buClr>
              <a:buSzPts val="1200"/>
              <a:buAutoNum type="arabicPeriod"/>
              <a:defRPr sz="1535">
                <a:solidFill>
                  <a:srgbClr val="434343"/>
                </a:solidFill>
              </a:defRPr>
            </a:lvl1pPr>
            <a:lvl2pPr marL="1219200" lvl="1" indent="-406400" rtl="0">
              <a:lnSpc>
                <a:spcPct val="115000"/>
              </a:lnSpc>
              <a:spcBef>
                <a:spcPts val="0"/>
              </a:spcBef>
              <a:spcAft>
                <a:spcPts val="0"/>
              </a:spcAft>
              <a:buClr>
                <a:srgbClr val="434343"/>
              </a:buClr>
              <a:buSzPts val="1200"/>
              <a:buFont typeface="Roboto Condensed Light" panose="02000000000000000000"/>
              <a:buAutoNum type="alphaLcPeriod"/>
              <a:defRPr>
                <a:solidFill>
                  <a:srgbClr val="434343"/>
                </a:solidFill>
              </a:defRPr>
            </a:lvl2pPr>
            <a:lvl3pPr marL="1828800" lvl="2" indent="-406400" rtl="0">
              <a:lnSpc>
                <a:spcPct val="115000"/>
              </a:lnSpc>
              <a:spcBef>
                <a:spcPts val="0"/>
              </a:spcBef>
              <a:spcAft>
                <a:spcPts val="0"/>
              </a:spcAft>
              <a:buClr>
                <a:srgbClr val="434343"/>
              </a:buClr>
              <a:buSzPts val="1200"/>
              <a:buFont typeface="Roboto Condensed Light" panose="02000000000000000000"/>
              <a:buAutoNum type="romanLcPeriod"/>
              <a:defRPr>
                <a:solidFill>
                  <a:srgbClr val="434343"/>
                </a:solidFill>
              </a:defRPr>
            </a:lvl3pPr>
            <a:lvl4pPr marL="2438400" lvl="3" indent="-406400" rtl="0">
              <a:lnSpc>
                <a:spcPct val="115000"/>
              </a:lnSpc>
              <a:spcBef>
                <a:spcPts val="0"/>
              </a:spcBef>
              <a:spcAft>
                <a:spcPts val="0"/>
              </a:spcAft>
              <a:buClr>
                <a:srgbClr val="434343"/>
              </a:buClr>
              <a:buSzPts val="1200"/>
              <a:buFont typeface="Roboto Condensed Light" panose="02000000000000000000"/>
              <a:buAutoNum type="arabicPeriod"/>
              <a:defRPr>
                <a:solidFill>
                  <a:srgbClr val="434343"/>
                </a:solidFill>
              </a:defRPr>
            </a:lvl4pPr>
            <a:lvl5pPr marL="3048000" lvl="4" indent="-406400" rtl="0">
              <a:lnSpc>
                <a:spcPct val="115000"/>
              </a:lnSpc>
              <a:spcBef>
                <a:spcPts val="0"/>
              </a:spcBef>
              <a:spcAft>
                <a:spcPts val="0"/>
              </a:spcAft>
              <a:buClr>
                <a:srgbClr val="434343"/>
              </a:buClr>
              <a:buSzPts val="1200"/>
              <a:buFont typeface="Roboto Condensed Light" panose="02000000000000000000"/>
              <a:buAutoNum type="alphaLcPeriod"/>
              <a:defRPr>
                <a:solidFill>
                  <a:srgbClr val="434343"/>
                </a:solidFill>
              </a:defRPr>
            </a:lvl5pPr>
            <a:lvl6pPr marL="3657600" lvl="5" indent="-406400" rtl="0">
              <a:lnSpc>
                <a:spcPct val="115000"/>
              </a:lnSpc>
              <a:spcBef>
                <a:spcPts val="0"/>
              </a:spcBef>
              <a:spcAft>
                <a:spcPts val="0"/>
              </a:spcAft>
              <a:buClr>
                <a:srgbClr val="434343"/>
              </a:buClr>
              <a:buSzPts val="1200"/>
              <a:buFont typeface="Roboto Condensed Light" panose="02000000000000000000"/>
              <a:buAutoNum type="romanLcPeriod"/>
              <a:defRPr>
                <a:solidFill>
                  <a:srgbClr val="434343"/>
                </a:solidFill>
              </a:defRPr>
            </a:lvl6pPr>
            <a:lvl7pPr marL="4267200" lvl="6" indent="-406400" rtl="0">
              <a:lnSpc>
                <a:spcPct val="115000"/>
              </a:lnSpc>
              <a:spcBef>
                <a:spcPts val="0"/>
              </a:spcBef>
              <a:spcAft>
                <a:spcPts val="0"/>
              </a:spcAft>
              <a:buClr>
                <a:srgbClr val="434343"/>
              </a:buClr>
              <a:buSzPts val="1200"/>
              <a:buFont typeface="Roboto Condensed Light" panose="02000000000000000000"/>
              <a:buAutoNum type="arabicPeriod"/>
              <a:defRPr>
                <a:solidFill>
                  <a:srgbClr val="434343"/>
                </a:solidFill>
              </a:defRPr>
            </a:lvl7pPr>
            <a:lvl8pPr marL="4876800" lvl="7" indent="-406400" rtl="0">
              <a:lnSpc>
                <a:spcPct val="115000"/>
              </a:lnSpc>
              <a:spcBef>
                <a:spcPts val="0"/>
              </a:spcBef>
              <a:spcAft>
                <a:spcPts val="0"/>
              </a:spcAft>
              <a:buClr>
                <a:srgbClr val="434343"/>
              </a:buClr>
              <a:buSzPts val="1200"/>
              <a:buFont typeface="Roboto Condensed Light" panose="02000000000000000000"/>
              <a:buAutoNum type="alphaLcPeriod"/>
              <a:defRPr>
                <a:solidFill>
                  <a:srgbClr val="434343"/>
                </a:solidFill>
              </a:defRPr>
            </a:lvl8pPr>
            <a:lvl9pPr marL="5486400" lvl="8" indent="-406400" rtl="0">
              <a:lnSpc>
                <a:spcPct val="115000"/>
              </a:lnSpc>
              <a:spcBef>
                <a:spcPts val="0"/>
              </a:spcBef>
              <a:spcAft>
                <a:spcPts val="0"/>
              </a:spcAft>
              <a:buClr>
                <a:srgbClr val="434343"/>
              </a:buClr>
              <a:buSzPts val="1200"/>
              <a:buFont typeface="Roboto Condensed Light" panose="02000000000000000000"/>
              <a:buAutoNum type="romanLcPeriod"/>
              <a:defRPr>
                <a:solidFill>
                  <a:srgbClr val="434343"/>
                </a:solidFill>
              </a:defRPr>
            </a:lvl9pPr>
          </a:lstStyle>
          <a:p>
            <a:pPr lvl="0"/>
            <a:r>
              <a:rPr lang="en-US"/>
              <a:t>Click to edit Master text styles</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16718" y="5814267"/>
            <a:ext cx="1383388" cy="555132"/>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0795" y="4842010"/>
            <a:ext cx="1766376" cy="249964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accent1"/>
        </a:solidFill>
        <a:effectLst/>
      </p:bgPr>
    </p:bg>
    <p:spTree>
      <p:nvGrpSpPr>
        <p:cNvPr id="1" name="Shape 21"/>
        <p:cNvGrpSpPr/>
        <p:nvPr/>
      </p:nvGrpSpPr>
      <p:grpSpPr>
        <a:xfrm>
          <a:off x="0" y="0"/>
          <a:ext cx="0" cy="0"/>
          <a:chOff x="0" y="0"/>
          <a:chExt cx="0" cy="0"/>
        </a:xfrm>
      </p:grpSpPr>
      <p:sp>
        <p:nvSpPr>
          <p:cNvPr id="22" name="Google Shape;22;p5"/>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5"/>
          <p:cNvSpPr txBox="1">
            <a:spLocks noGrp="1"/>
          </p:cNvSpPr>
          <p:nvPr>
            <p:ph type="subTitle" idx="1"/>
          </p:nvPr>
        </p:nvSpPr>
        <p:spPr>
          <a:xfrm>
            <a:off x="1782249" y="3671900"/>
            <a:ext cx="3822400" cy="7636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panose="020B0704020202020204"/>
              <a:buNone/>
              <a:defRPr sz="3335">
                <a:solidFill>
                  <a:schemeClr val="dk2"/>
                </a:solidFill>
                <a:latin typeface="Fredoka One"/>
                <a:ea typeface="Fredoka One"/>
                <a:cs typeface="Fredoka One"/>
                <a:sym typeface="Fredoka One"/>
              </a:defRPr>
            </a:lvl1pPr>
            <a:lvl2pPr lvl="1"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24" name="Google Shape;24;p5"/>
          <p:cNvSpPr txBox="1">
            <a:spLocks noGrp="1"/>
          </p:cNvSpPr>
          <p:nvPr>
            <p:ph type="subTitle" idx="2"/>
          </p:nvPr>
        </p:nvSpPr>
        <p:spPr>
          <a:xfrm>
            <a:off x="6587356" y="3671900"/>
            <a:ext cx="3822400" cy="76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panose="020B0704020202020204"/>
              <a:buNone/>
              <a:defRPr sz="3335">
                <a:solidFill>
                  <a:schemeClr val="lt2"/>
                </a:solidFill>
                <a:latin typeface="Fredoka One"/>
                <a:ea typeface="Fredoka One"/>
                <a:cs typeface="Fredoka One"/>
                <a:sym typeface="Fredoka One"/>
              </a:defRPr>
            </a:lvl1pPr>
            <a:lvl2pPr lvl="1"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25" name="Google Shape;25;p5"/>
          <p:cNvSpPr txBox="1">
            <a:spLocks noGrp="1"/>
          </p:cNvSpPr>
          <p:nvPr>
            <p:ph type="subTitle" idx="3"/>
          </p:nvPr>
        </p:nvSpPr>
        <p:spPr>
          <a:xfrm>
            <a:off x="1782249" y="4333900"/>
            <a:ext cx="3822400" cy="12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26" name="Google Shape;26;p5"/>
          <p:cNvSpPr txBox="1">
            <a:spLocks noGrp="1"/>
          </p:cNvSpPr>
          <p:nvPr>
            <p:ph type="subTitle" idx="4"/>
          </p:nvPr>
        </p:nvSpPr>
        <p:spPr>
          <a:xfrm>
            <a:off x="6587356" y="4333900"/>
            <a:ext cx="3822400" cy="123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27" name="Google Shape;27;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2087" y="4785227"/>
            <a:ext cx="1766376" cy="2499645"/>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40737" y="5757484"/>
            <a:ext cx="1383388" cy="555132"/>
          </a:xfrm>
          <a:prstGeom prst="rect">
            <a:avLst/>
          </a:prstGeom>
        </p:spPr>
      </p:pic>
      <p:sp>
        <p:nvSpPr>
          <p:cNvPr id="10" name="Rectangle 9"/>
          <p:cNvSpPr/>
          <p:nvPr userDrawn="1"/>
        </p:nvSpPr>
        <p:spPr>
          <a:xfrm>
            <a:off x="293631" y="6575197"/>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accent3"/>
        </a:solidFill>
        <a:effectLst/>
      </p:bgPr>
    </p:bg>
    <p:spTree>
      <p:nvGrpSpPr>
        <p:cNvPr id="1" name="Shape 28"/>
        <p:cNvGrpSpPr/>
        <p:nvPr/>
      </p:nvGrpSpPr>
      <p:grpSpPr>
        <a:xfrm>
          <a:off x="0" y="0"/>
          <a:ext cx="0" cy="0"/>
          <a:chOff x="0" y="0"/>
          <a:chExt cx="0" cy="0"/>
        </a:xfrm>
      </p:grpSpPr>
      <p:sp>
        <p:nvSpPr>
          <p:cNvPr id="29" name="Google Shape;29;p6"/>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3"/>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0378" y="5681873"/>
            <a:ext cx="1383388" cy="555132"/>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2086" y="4709616"/>
            <a:ext cx="1766376" cy="249964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solidFill>
          <a:schemeClr val="dk2"/>
        </a:solidFill>
        <a:effectLst/>
      </p:bgPr>
    </p:bg>
    <p:spTree>
      <p:nvGrpSpPr>
        <p:cNvPr id="1" name="Shape 31"/>
        <p:cNvGrpSpPr/>
        <p:nvPr/>
      </p:nvGrpSpPr>
      <p:grpSpPr>
        <a:xfrm>
          <a:off x="0" y="0"/>
          <a:ext cx="0" cy="0"/>
          <a:chOff x="0" y="0"/>
          <a:chExt cx="0" cy="0"/>
        </a:xfrm>
      </p:grpSpPr>
      <p:sp>
        <p:nvSpPr>
          <p:cNvPr id="32" name="Google Shape;32;p7"/>
          <p:cNvSpPr/>
          <p:nvPr/>
        </p:nvSpPr>
        <p:spPr>
          <a:xfrm>
            <a:off x="756333" y="355000"/>
            <a:ext cx="106792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3" name="Google Shape;33;p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
        <p:nvSpPr>
          <p:cNvPr id="34" name="Google Shape;34;p7"/>
          <p:cNvSpPr txBox="1">
            <a:spLocks noGrp="1"/>
          </p:cNvSpPr>
          <p:nvPr>
            <p:ph type="body" idx="1"/>
          </p:nvPr>
        </p:nvSpPr>
        <p:spPr>
          <a:xfrm>
            <a:off x="1458567" y="1536633"/>
            <a:ext cx="4429600" cy="4555200"/>
          </a:xfrm>
          <a:prstGeom prst="rect">
            <a:avLst/>
          </a:prstGeom>
        </p:spPr>
        <p:txBody>
          <a:bodyPr spcFirstLastPara="1" wrap="square" lIns="91425" tIns="91425" rIns="91425" bIns="91425" anchor="ctr" anchorCtr="0">
            <a:noAutofit/>
          </a:bodyPr>
          <a:lstStyle>
            <a:lvl1pPr marL="609600" lvl="0" indent="-389255" rtl="0">
              <a:lnSpc>
                <a:spcPct val="100000"/>
              </a:lnSpc>
              <a:spcBef>
                <a:spcPts val="0"/>
              </a:spcBef>
              <a:spcAft>
                <a:spcPts val="0"/>
              </a:spcAft>
              <a:buClr>
                <a:srgbClr val="595959"/>
              </a:buClr>
              <a:buSzPts val="1000"/>
              <a:buFont typeface="Anaheim"/>
              <a:buChar char="●"/>
              <a:defRPr sz="1865">
                <a:solidFill>
                  <a:srgbClr val="434343"/>
                </a:solidFill>
              </a:defRPr>
            </a:lvl1pPr>
            <a:lvl2pPr marL="1219200" lvl="1" indent="-423545" rtl="0">
              <a:lnSpc>
                <a:spcPct val="115000"/>
              </a:lnSpc>
              <a:spcBef>
                <a:spcPts val="0"/>
              </a:spcBef>
              <a:spcAft>
                <a:spcPts val="0"/>
              </a:spcAft>
              <a:buClr>
                <a:srgbClr val="595959"/>
              </a:buClr>
              <a:buSzPts val="1400"/>
              <a:buFont typeface="Anaheim"/>
              <a:buChar char="○"/>
              <a:defRPr>
                <a:solidFill>
                  <a:srgbClr val="434343"/>
                </a:solidFill>
              </a:defRPr>
            </a:lvl2pPr>
            <a:lvl3pPr marL="1828800" lvl="2" indent="-423545" rtl="0">
              <a:lnSpc>
                <a:spcPct val="115000"/>
              </a:lnSpc>
              <a:spcBef>
                <a:spcPts val="0"/>
              </a:spcBef>
              <a:spcAft>
                <a:spcPts val="0"/>
              </a:spcAft>
              <a:buClr>
                <a:srgbClr val="595959"/>
              </a:buClr>
              <a:buSzPts val="1400"/>
              <a:buFont typeface="Anaheim"/>
              <a:buChar char="■"/>
              <a:defRPr>
                <a:solidFill>
                  <a:srgbClr val="434343"/>
                </a:solidFill>
              </a:defRPr>
            </a:lvl3pPr>
            <a:lvl4pPr marL="2438400" lvl="3" indent="-423545" rtl="0">
              <a:lnSpc>
                <a:spcPct val="115000"/>
              </a:lnSpc>
              <a:spcBef>
                <a:spcPts val="0"/>
              </a:spcBef>
              <a:spcAft>
                <a:spcPts val="0"/>
              </a:spcAft>
              <a:buClr>
                <a:srgbClr val="595959"/>
              </a:buClr>
              <a:buSzPts val="1400"/>
              <a:buFont typeface="Anaheim"/>
              <a:buChar char="●"/>
              <a:defRPr>
                <a:solidFill>
                  <a:srgbClr val="434343"/>
                </a:solidFill>
              </a:defRPr>
            </a:lvl4pPr>
            <a:lvl5pPr marL="3048000" lvl="4" indent="-423545" rtl="0">
              <a:lnSpc>
                <a:spcPct val="115000"/>
              </a:lnSpc>
              <a:spcBef>
                <a:spcPts val="0"/>
              </a:spcBef>
              <a:spcAft>
                <a:spcPts val="0"/>
              </a:spcAft>
              <a:buClr>
                <a:srgbClr val="595959"/>
              </a:buClr>
              <a:buSzPts val="1400"/>
              <a:buFont typeface="Anaheim"/>
              <a:buChar char="○"/>
              <a:defRPr>
                <a:solidFill>
                  <a:srgbClr val="434343"/>
                </a:solidFill>
              </a:defRPr>
            </a:lvl5pPr>
            <a:lvl6pPr marL="3657600" lvl="5" indent="-423545" rtl="0">
              <a:lnSpc>
                <a:spcPct val="115000"/>
              </a:lnSpc>
              <a:spcBef>
                <a:spcPts val="0"/>
              </a:spcBef>
              <a:spcAft>
                <a:spcPts val="0"/>
              </a:spcAft>
              <a:buClr>
                <a:srgbClr val="595959"/>
              </a:buClr>
              <a:buSzPts val="1400"/>
              <a:buFont typeface="Anaheim"/>
              <a:buChar char="■"/>
              <a:defRPr>
                <a:solidFill>
                  <a:srgbClr val="434343"/>
                </a:solidFill>
              </a:defRPr>
            </a:lvl6pPr>
            <a:lvl7pPr marL="4267200" lvl="6" indent="-423545" rtl="0">
              <a:lnSpc>
                <a:spcPct val="115000"/>
              </a:lnSpc>
              <a:spcBef>
                <a:spcPts val="0"/>
              </a:spcBef>
              <a:spcAft>
                <a:spcPts val="0"/>
              </a:spcAft>
              <a:buClr>
                <a:srgbClr val="595959"/>
              </a:buClr>
              <a:buSzPts val="1400"/>
              <a:buFont typeface="Anaheim"/>
              <a:buChar char="●"/>
              <a:defRPr>
                <a:solidFill>
                  <a:srgbClr val="434343"/>
                </a:solidFill>
              </a:defRPr>
            </a:lvl7pPr>
            <a:lvl8pPr marL="4876800" lvl="7" indent="-423545" rtl="0">
              <a:lnSpc>
                <a:spcPct val="115000"/>
              </a:lnSpc>
              <a:spcBef>
                <a:spcPts val="0"/>
              </a:spcBef>
              <a:spcAft>
                <a:spcPts val="0"/>
              </a:spcAft>
              <a:buClr>
                <a:srgbClr val="595959"/>
              </a:buClr>
              <a:buSzPts val="1400"/>
              <a:buFont typeface="Anaheim"/>
              <a:buChar char="○"/>
              <a:defRPr>
                <a:solidFill>
                  <a:srgbClr val="434343"/>
                </a:solidFill>
              </a:defRPr>
            </a:lvl8pPr>
            <a:lvl9pPr marL="5486400" lvl="8" indent="-423545" rtl="0">
              <a:lnSpc>
                <a:spcPct val="115000"/>
              </a:lnSpc>
              <a:spcBef>
                <a:spcPts val="0"/>
              </a:spcBef>
              <a:spcAft>
                <a:spcPts val="0"/>
              </a:spcAft>
              <a:buClr>
                <a:srgbClr val="595959"/>
              </a:buClr>
              <a:buSzPts val="1400"/>
              <a:buFont typeface="Anaheim"/>
              <a:buChar char="■"/>
              <a:defRPr>
                <a:solidFill>
                  <a:srgbClr val="434343"/>
                </a:solidFill>
              </a:defRPr>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p:nvPr/>
        </p:nvSpPr>
        <p:spPr>
          <a:xfrm>
            <a:off x="1745100" y="1835500"/>
            <a:ext cx="8702000" cy="31872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8"/>
          <p:cNvSpPr txBox="1">
            <a:spLocks noGrp="1"/>
          </p:cNvSpPr>
          <p:nvPr>
            <p:ph type="title"/>
          </p:nvPr>
        </p:nvSpPr>
        <p:spPr>
          <a:xfrm>
            <a:off x="2229667" y="2498633"/>
            <a:ext cx="7732800" cy="1860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8000">
                <a:solidFill>
                  <a:schemeClr val="lt2"/>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38"/>
        <p:cNvGrpSpPr/>
        <p:nvPr/>
      </p:nvGrpSpPr>
      <p:grpSpPr>
        <a:xfrm>
          <a:off x="0" y="0"/>
          <a:ext cx="0" cy="0"/>
          <a:chOff x="0" y="0"/>
          <a:chExt cx="0" cy="0"/>
        </a:xfrm>
      </p:grpSpPr>
      <p:sp>
        <p:nvSpPr>
          <p:cNvPr id="39" name="Google Shape;39;p9"/>
          <p:cNvSpPr/>
          <p:nvPr/>
        </p:nvSpPr>
        <p:spPr>
          <a:xfrm>
            <a:off x="1265667" y="962133"/>
            <a:ext cx="7086000" cy="4206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9"/>
          <p:cNvSpPr txBox="1">
            <a:spLocks noGrp="1"/>
          </p:cNvSpPr>
          <p:nvPr>
            <p:ph type="title"/>
          </p:nvPr>
        </p:nvSpPr>
        <p:spPr>
          <a:xfrm>
            <a:off x="1881548" y="1570979"/>
            <a:ext cx="5853200" cy="119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6000">
                <a:solidFill>
                  <a:schemeClr val="accent1"/>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41" name="Google Shape;41;p9"/>
          <p:cNvSpPr txBox="1">
            <a:spLocks noGrp="1"/>
          </p:cNvSpPr>
          <p:nvPr>
            <p:ph type="subTitle" idx="1"/>
          </p:nvPr>
        </p:nvSpPr>
        <p:spPr>
          <a:xfrm>
            <a:off x="1881941" y="2765469"/>
            <a:ext cx="5853200" cy="17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2135"/>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r>
              <a:rPr lang="en-US"/>
              <a:t>Click to edit Master subtitle style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4939" y="6066434"/>
            <a:ext cx="1383388" cy="555132"/>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0759" y="5094177"/>
            <a:ext cx="1766376" cy="2499645"/>
          </a:xfrm>
          <a:prstGeom prst="rect">
            <a:avLst/>
          </a:prstGeom>
        </p:spPr>
      </p:pic>
      <p:sp>
        <p:nvSpPr>
          <p:cNvPr id="7" name="Rectangle 6"/>
          <p:cNvSpPr/>
          <p:nvPr userDrawn="1"/>
        </p:nvSpPr>
        <p:spPr>
          <a:xfrm>
            <a:off x="293631" y="6626473"/>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bg>
      <p:bgPr>
        <a:noFill/>
        <a:effectLst/>
      </p:bgPr>
    </p:bg>
    <p:spTree>
      <p:nvGrpSpPr>
        <p:cNvPr id="1" name="Shape 42"/>
        <p:cNvGrpSpPr/>
        <p:nvPr/>
      </p:nvGrpSpPr>
      <p:grpSpPr>
        <a:xfrm>
          <a:off x="0" y="0"/>
          <a:ext cx="0" cy="0"/>
          <a:chOff x="0" y="0"/>
          <a:chExt cx="0" cy="0"/>
        </a:xfrm>
      </p:grpSpPr>
      <p:pic>
        <p:nvPicPr>
          <p:cNvPr id="43" name="Google Shape;43;p10"/>
          <p:cNvPicPr preferRelativeResize="0"/>
          <p:nvPr/>
        </p:nvPicPr>
        <p:blipFill>
          <a:blip r:embed="rId2"/>
          <a:stretch>
            <a:fillRect/>
          </a:stretch>
        </p:blipFill>
        <p:spPr>
          <a:xfrm>
            <a:off x="0" y="0"/>
            <a:ext cx="12192032" cy="6858000"/>
          </a:xfrm>
          <a:prstGeom prst="rect">
            <a:avLst/>
          </a:prstGeom>
          <a:noFill/>
          <a:ln>
            <a:noFill/>
          </a:ln>
        </p:spPr>
      </p:pic>
      <p:sp>
        <p:nvSpPr>
          <p:cNvPr id="44" name="Google Shape;44;p10"/>
          <p:cNvSpPr txBox="1">
            <a:spLocks noGrp="1"/>
          </p:cNvSpPr>
          <p:nvPr>
            <p:ph type="title"/>
          </p:nvPr>
        </p:nvSpPr>
        <p:spPr>
          <a:xfrm>
            <a:off x="2657967" y="4802633"/>
            <a:ext cx="6876000" cy="134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2"/>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r>
              <a:rPr lang="en-US"/>
              <a:t>Click to edit Master title style</a:t>
            </a: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3466" y="5664782"/>
            <a:ext cx="1383388" cy="555132"/>
          </a:xfrm>
          <a:prstGeom prst="rect">
            <a:avLst/>
          </a:prstGeom>
        </p:spPr>
      </p:pic>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2750" y="4692525"/>
            <a:ext cx="1766376" cy="2499645"/>
          </a:xfrm>
          <a:prstGeom prst="rect">
            <a:avLst/>
          </a:prstGeom>
        </p:spPr>
      </p:pic>
      <p:sp>
        <p:nvSpPr>
          <p:cNvPr id="6" name="Rectangle 5"/>
          <p:cNvSpPr/>
          <p:nvPr userDrawn="1"/>
        </p:nvSpPr>
        <p:spPr>
          <a:xfrm>
            <a:off x="293631" y="6575197"/>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2"/>
        </a:solidFill>
        <a:effectLst/>
      </p:bgPr>
    </p:bg>
    <p:spTree>
      <p:nvGrpSpPr>
        <p:cNvPr id="1" name="Shape 45"/>
        <p:cNvGrpSpPr/>
        <p:nvPr/>
      </p:nvGrpSpPr>
      <p:grpSpPr>
        <a:xfrm>
          <a:off x="0" y="0"/>
          <a:ext cx="0" cy="0"/>
          <a:chOff x="0" y="0"/>
          <a:chExt cx="0" cy="0"/>
        </a:xfrm>
      </p:grpSpPr>
      <p:sp>
        <p:nvSpPr>
          <p:cNvPr id="46" name="Google Shape;46;p11"/>
          <p:cNvSpPr/>
          <p:nvPr/>
        </p:nvSpPr>
        <p:spPr>
          <a:xfrm>
            <a:off x="2067567" y="1037867"/>
            <a:ext cx="8056800" cy="47824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7" name="Google Shape;47;p11"/>
          <p:cNvSpPr txBox="1">
            <a:spLocks noGrp="1"/>
          </p:cNvSpPr>
          <p:nvPr>
            <p:ph type="title" hasCustomPrompt="1"/>
          </p:nvPr>
        </p:nvSpPr>
        <p:spPr>
          <a:xfrm>
            <a:off x="2678300" y="2077967"/>
            <a:ext cx="6835600" cy="2014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8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48" name="Google Shape;48;p11"/>
          <p:cNvSpPr txBox="1">
            <a:spLocks noGrp="1"/>
          </p:cNvSpPr>
          <p:nvPr>
            <p:ph type="subTitle" idx="1"/>
          </p:nvPr>
        </p:nvSpPr>
        <p:spPr>
          <a:xfrm>
            <a:off x="2678300" y="4092833"/>
            <a:ext cx="68356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5"/>
            </a:lvl1pPr>
            <a:lvl2pPr lvl="1" algn="ctr" rtl="0">
              <a:lnSpc>
                <a:spcPct val="100000"/>
              </a:lnSpc>
              <a:spcBef>
                <a:spcPts val="0"/>
              </a:spcBef>
              <a:spcAft>
                <a:spcPts val="0"/>
              </a:spcAft>
              <a:buSzPts val="1600"/>
              <a:buNone/>
              <a:defRPr sz="2135"/>
            </a:lvl2pPr>
            <a:lvl3pPr lvl="2" algn="ctr" rtl="0">
              <a:lnSpc>
                <a:spcPct val="100000"/>
              </a:lnSpc>
              <a:spcBef>
                <a:spcPts val="0"/>
              </a:spcBef>
              <a:spcAft>
                <a:spcPts val="0"/>
              </a:spcAft>
              <a:buSzPts val="1600"/>
              <a:buNone/>
              <a:defRPr sz="2135"/>
            </a:lvl3pPr>
            <a:lvl4pPr lvl="3" algn="ctr" rtl="0">
              <a:lnSpc>
                <a:spcPct val="100000"/>
              </a:lnSpc>
              <a:spcBef>
                <a:spcPts val="0"/>
              </a:spcBef>
              <a:spcAft>
                <a:spcPts val="0"/>
              </a:spcAft>
              <a:buSzPts val="1600"/>
              <a:buNone/>
              <a:defRPr sz="2135"/>
            </a:lvl4pPr>
            <a:lvl5pPr lvl="4" algn="ctr" rtl="0">
              <a:lnSpc>
                <a:spcPct val="100000"/>
              </a:lnSpc>
              <a:spcBef>
                <a:spcPts val="0"/>
              </a:spcBef>
              <a:spcAft>
                <a:spcPts val="0"/>
              </a:spcAft>
              <a:buSzPts val="1600"/>
              <a:buNone/>
              <a:defRPr sz="2135"/>
            </a:lvl5pPr>
            <a:lvl6pPr lvl="5" algn="ctr" rtl="0">
              <a:lnSpc>
                <a:spcPct val="100000"/>
              </a:lnSpc>
              <a:spcBef>
                <a:spcPts val="0"/>
              </a:spcBef>
              <a:spcAft>
                <a:spcPts val="0"/>
              </a:spcAft>
              <a:buSzPts val="1600"/>
              <a:buNone/>
              <a:defRPr sz="2135"/>
            </a:lvl6pPr>
            <a:lvl7pPr lvl="6" algn="ctr" rtl="0">
              <a:lnSpc>
                <a:spcPct val="100000"/>
              </a:lnSpc>
              <a:spcBef>
                <a:spcPts val="0"/>
              </a:spcBef>
              <a:spcAft>
                <a:spcPts val="0"/>
              </a:spcAft>
              <a:buSzPts val="1600"/>
              <a:buNone/>
              <a:defRPr sz="2135"/>
            </a:lvl7pPr>
            <a:lvl8pPr lvl="7" algn="ctr" rtl="0">
              <a:lnSpc>
                <a:spcPct val="100000"/>
              </a:lnSpc>
              <a:spcBef>
                <a:spcPts val="0"/>
              </a:spcBef>
              <a:spcAft>
                <a:spcPts val="0"/>
              </a:spcAft>
              <a:buSzPts val="1600"/>
              <a:buNone/>
              <a:defRPr sz="2135"/>
            </a:lvl8pPr>
            <a:lvl9pPr lvl="8" algn="ctr" rtl="0">
              <a:lnSpc>
                <a:spcPct val="100000"/>
              </a:lnSpc>
              <a:spcBef>
                <a:spcPts val="0"/>
              </a:spcBef>
              <a:spcAft>
                <a:spcPts val="0"/>
              </a:spcAft>
              <a:buSzPts val="1600"/>
              <a:buNone/>
              <a:defRPr sz="2135"/>
            </a:lvl9pPr>
          </a:lstStyle>
          <a:p>
            <a:r>
              <a:rPr lang="en-US"/>
              <a:t>Click to edit Master subtitle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accent2"/>
        </a:solidFill>
        <a:effectLst/>
      </p:bgPr>
    </p:bg>
    <p:spTree>
      <p:nvGrpSpPr>
        <p:cNvPr id="1" name="Shape 50"/>
        <p:cNvGrpSpPr/>
        <p:nvPr/>
      </p:nvGrpSpPr>
      <p:grpSpPr>
        <a:xfrm>
          <a:off x="0" y="0"/>
          <a:ext cx="0" cy="0"/>
          <a:chOff x="0" y="0"/>
          <a:chExt cx="0" cy="0"/>
        </a:xfrm>
      </p:grpSpPr>
      <p:sp>
        <p:nvSpPr>
          <p:cNvPr id="51" name="Google Shape;51;p13"/>
          <p:cNvSpPr/>
          <p:nvPr/>
        </p:nvSpPr>
        <p:spPr>
          <a:xfrm>
            <a:off x="756333" y="355000"/>
            <a:ext cx="106792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13"/>
          <p:cNvSpPr txBox="1">
            <a:spLocks noGrp="1"/>
          </p:cNvSpPr>
          <p:nvPr>
            <p:ph type="title"/>
          </p:nvPr>
        </p:nvSpPr>
        <p:spPr>
          <a:xfrm>
            <a:off x="4061469" y="1415933"/>
            <a:ext cx="55004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335">
                <a:solidFill>
                  <a:schemeClr val="dk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p>
        </p:txBody>
      </p:sp>
      <p:sp>
        <p:nvSpPr>
          <p:cNvPr id="53" name="Google Shape;53;p13"/>
          <p:cNvSpPr txBox="1">
            <a:spLocks noGrp="1"/>
          </p:cNvSpPr>
          <p:nvPr>
            <p:ph type="title" idx="2" hasCustomPrompt="1"/>
          </p:nvPr>
        </p:nvSpPr>
        <p:spPr>
          <a:xfrm>
            <a:off x="2630217" y="1712400"/>
            <a:ext cx="1150400" cy="46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4" name="Google Shape;54;p13"/>
          <p:cNvSpPr txBox="1">
            <a:spLocks noGrp="1"/>
          </p:cNvSpPr>
          <p:nvPr>
            <p:ph type="subTitle" idx="1"/>
          </p:nvPr>
        </p:nvSpPr>
        <p:spPr>
          <a:xfrm>
            <a:off x="4061251" y="2015133"/>
            <a:ext cx="55004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p>
        </p:txBody>
      </p:sp>
      <p:sp>
        <p:nvSpPr>
          <p:cNvPr id="55" name="Google Shape;55;p13"/>
          <p:cNvSpPr txBox="1">
            <a:spLocks noGrp="1"/>
          </p:cNvSpPr>
          <p:nvPr>
            <p:ph type="title" idx="3"/>
          </p:nvPr>
        </p:nvSpPr>
        <p:spPr>
          <a:xfrm>
            <a:off x="4061151" y="3741044"/>
            <a:ext cx="55000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335">
                <a:solidFill>
                  <a:schemeClr val="accent1"/>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p>
        </p:txBody>
      </p:sp>
      <p:sp>
        <p:nvSpPr>
          <p:cNvPr id="56" name="Google Shape;56;p13"/>
          <p:cNvSpPr txBox="1">
            <a:spLocks noGrp="1"/>
          </p:cNvSpPr>
          <p:nvPr>
            <p:ph type="title" idx="4" hasCustomPrompt="1"/>
          </p:nvPr>
        </p:nvSpPr>
        <p:spPr>
          <a:xfrm>
            <a:off x="2630151" y="2888367"/>
            <a:ext cx="1150400" cy="46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7" name="Google Shape;57;p13"/>
          <p:cNvSpPr txBox="1">
            <a:spLocks noGrp="1"/>
          </p:cNvSpPr>
          <p:nvPr>
            <p:ph type="subTitle" idx="5"/>
          </p:nvPr>
        </p:nvSpPr>
        <p:spPr>
          <a:xfrm>
            <a:off x="4061151" y="4346617"/>
            <a:ext cx="5500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p>
        </p:txBody>
      </p:sp>
      <p:sp>
        <p:nvSpPr>
          <p:cNvPr id="58" name="Google Shape;58;p13"/>
          <p:cNvSpPr txBox="1">
            <a:spLocks noGrp="1"/>
          </p:cNvSpPr>
          <p:nvPr>
            <p:ph type="title" idx="6"/>
          </p:nvPr>
        </p:nvSpPr>
        <p:spPr>
          <a:xfrm>
            <a:off x="4061368" y="2578489"/>
            <a:ext cx="55000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335">
                <a:solidFill>
                  <a:schemeClr val="l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p>
        </p:txBody>
      </p:sp>
      <p:sp>
        <p:nvSpPr>
          <p:cNvPr id="59" name="Google Shape;59;p13"/>
          <p:cNvSpPr txBox="1">
            <a:spLocks noGrp="1"/>
          </p:cNvSpPr>
          <p:nvPr>
            <p:ph type="title" idx="7" hasCustomPrompt="1"/>
          </p:nvPr>
        </p:nvSpPr>
        <p:spPr>
          <a:xfrm>
            <a:off x="2630217" y="4064367"/>
            <a:ext cx="1150400" cy="46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0" name="Google Shape;60;p13"/>
          <p:cNvSpPr txBox="1">
            <a:spLocks noGrp="1"/>
          </p:cNvSpPr>
          <p:nvPr>
            <p:ph type="subTitle" idx="8"/>
          </p:nvPr>
        </p:nvSpPr>
        <p:spPr>
          <a:xfrm>
            <a:off x="4061151" y="3186303"/>
            <a:ext cx="55000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p>
        </p:txBody>
      </p:sp>
      <p:sp>
        <p:nvSpPr>
          <p:cNvPr id="61" name="Google Shape;61;p13"/>
          <p:cNvSpPr txBox="1">
            <a:spLocks noGrp="1"/>
          </p:cNvSpPr>
          <p:nvPr>
            <p:ph type="title" idx="9"/>
          </p:nvPr>
        </p:nvSpPr>
        <p:spPr>
          <a:xfrm>
            <a:off x="4061151" y="4903600"/>
            <a:ext cx="5500000" cy="70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335">
                <a:solidFill>
                  <a:schemeClr val="accent3"/>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rPr lang="en-US"/>
              <a:t>Click to edit Master title style</a:t>
            </a:r>
          </a:p>
        </p:txBody>
      </p:sp>
      <p:sp>
        <p:nvSpPr>
          <p:cNvPr id="62" name="Google Shape;62;p13"/>
          <p:cNvSpPr txBox="1">
            <a:spLocks noGrp="1"/>
          </p:cNvSpPr>
          <p:nvPr>
            <p:ph type="title" idx="13" hasCustomPrompt="1"/>
          </p:nvPr>
        </p:nvSpPr>
        <p:spPr>
          <a:xfrm>
            <a:off x="2630117" y="5240333"/>
            <a:ext cx="1150400" cy="46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lt1"/>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3" name="Google Shape;63;p13"/>
          <p:cNvSpPr txBox="1">
            <a:spLocks noGrp="1"/>
          </p:cNvSpPr>
          <p:nvPr>
            <p:ph type="subTitle" idx="14"/>
          </p:nvPr>
        </p:nvSpPr>
        <p:spPr>
          <a:xfrm>
            <a:off x="4060767" y="5513345"/>
            <a:ext cx="5500400" cy="64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p>
        </p:txBody>
      </p:sp>
      <p:sp>
        <p:nvSpPr>
          <p:cNvPr id="64" name="Google Shape;64;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3"/>
        </a:solidFill>
        <a:effectLst/>
      </p:bgPr>
    </p:bg>
    <p:spTree>
      <p:nvGrpSpPr>
        <p:cNvPr id="1" name="Shape 65"/>
        <p:cNvGrpSpPr/>
        <p:nvPr/>
      </p:nvGrpSpPr>
      <p:grpSpPr>
        <a:xfrm>
          <a:off x="0" y="0"/>
          <a:ext cx="0" cy="0"/>
          <a:chOff x="0" y="0"/>
          <a:chExt cx="0" cy="0"/>
        </a:xfrm>
      </p:grpSpPr>
      <p:sp>
        <p:nvSpPr>
          <p:cNvPr id="66" name="Google Shape;66;p14"/>
          <p:cNvSpPr/>
          <p:nvPr/>
        </p:nvSpPr>
        <p:spPr>
          <a:xfrm>
            <a:off x="1416533" y="1188300"/>
            <a:ext cx="9358800" cy="44816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14"/>
          <p:cNvSpPr txBox="1">
            <a:spLocks noGrp="1"/>
          </p:cNvSpPr>
          <p:nvPr>
            <p:ph type="title"/>
          </p:nvPr>
        </p:nvSpPr>
        <p:spPr>
          <a:xfrm>
            <a:off x="3053367" y="4234600"/>
            <a:ext cx="6085200" cy="70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3"/>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r>
              <a:rPr lang="en-US"/>
              <a:t>Click to edit Master title style</a:t>
            </a:r>
          </a:p>
        </p:txBody>
      </p:sp>
      <p:sp>
        <p:nvSpPr>
          <p:cNvPr id="68" name="Google Shape;68;p14"/>
          <p:cNvSpPr txBox="1">
            <a:spLocks noGrp="1"/>
          </p:cNvSpPr>
          <p:nvPr>
            <p:ph type="subTitle" idx="1"/>
          </p:nvPr>
        </p:nvSpPr>
        <p:spPr>
          <a:xfrm>
            <a:off x="1944167" y="1914200"/>
            <a:ext cx="8303600" cy="232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3335"/>
            </a:lvl1pPr>
            <a:lvl2pPr lvl="1" algn="ctr" rtl="0">
              <a:lnSpc>
                <a:spcPct val="100000"/>
              </a:lnSpc>
              <a:spcBef>
                <a:spcPts val="0"/>
              </a:spcBef>
              <a:spcAft>
                <a:spcPts val="0"/>
              </a:spcAft>
              <a:buSzPts val="2500"/>
              <a:buNone/>
              <a:defRPr sz="3335"/>
            </a:lvl2pPr>
            <a:lvl3pPr lvl="2" algn="ctr" rtl="0">
              <a:lnSpc>
                <a:spcPct val="100000"/>
              </a:lnSpc>
              <a:spcBef>
                <a:spcPts val="0"/>
              </a:spcBef>
              <a:spcAft>
                <a:spcPts val="0"/>
              </a:spcAft>
              <a:buSzPts val="2500"/>
              <a:buNone/>
              <a:defRPr sz="3335"/>
            </a:lvl3pPr>
            <a:lvl4pPr lvl="3" algn="ctr" rtl="0">
              <a:lnSpc>
                <a:spcPct val="100000"/>
              </a:lnSpc>
              <a:spcBef>
                <a:spcPts val="0"/>
              </a:spcBef>
              <a:spcAft>
                <a:spcPts val="0"/>
              </a:spcAft>
              <a:buSzPts val="2500"/>
              <a:buNone/>
              <a:defRPr sz="3335"/>
            </a:lvl4pPr>
            <a:lvl5pPr lvl="4" algn="ctr" rtl="0">
              <a:lnSpc>
                <a:spcPct val="100000"/>
              </a:lnSpc>
              <a:spcBef>
                <a:spcPts val="0"/>
              </a:spcBef>
              <a:spcAft>
                <a:spcPts val="0"/>
              </a:spcAft>
              <a:buSzPts val="2500"/>
              <a:buNone/>
              <a:defRPr sz="3335"/>
            </a:lvl5pPr>
            <a:lvl6pPr lvl="5" algn="ctr" rtl="0">
              <a:lnSpc>
                <a:spcPct val="100000"/>
              </a:lnSpc>
              <a:spcBef>
                <a:spcPts val="0"/>
              </a:spcBef>
              <a:spcAft>
                <a:spcPts val="0"/>
              </a:spcAft>
              <a:buSzPts val="2500"/>
              <a:buNone/>
              <a:defRPr sz="3335"/>
            </a:lvl6pPr>
            <a:lvl7pPr lvl="6" algn="ctr" rtl="0">
              <a:lnSpc>
                <a:spcPct val="100000"/>
              </a:lnSpc>
              <a:spcBef>
                <a:spcPts val="0"/>
              </a:spcBef>
              <a:spcAft>
                <a:spcPts val="0"/>
              </a:spcAft>
              <a:buSzPts val="2500"/>
              <a:buNone/>
              <a:defRPr sz="3335"/>
            </a:lvl7pPr>
            <a:lvl8pPr lvl="7" algn="ctr" rtl="0">
              <a:lnSpc>
                <a:spcPct val="100000"/>
              </a:lnSpc>
              <a:spcBef>
                <a:spcPts val="0"/>
              </a:spcBef>
              <a:spcAft>
                <a:spcPts val="0"/>
              </a:spcAft>
              <a:buSzPts val="2500"/>
              <a:buNone/>
              <a:defRPr sz="3335"/>
            </a:lvl8pPr>
            <a:lvl9pPr lvl="8" algn="ctr" rtl="0">
              <a:lnSpc>
                <a:spcPct val="100000"/>
              </a:lnSpc>
              <a:spcBef>
                <a:spcPts val="0"/>
              </a:spcBef>
              <a:spcAft>
                <a:spcPts val="0"/>
              </a:spcAft>
              <a:buSzPts val="2500"/>
              <a:buNone/>
              <a:defRPr sz="3335"/>
            </a:lvl9pPr>
          </a:lstStyle>
          <a:p>
            <a:r>
              <a:rPr lang="en-US"/>
              <a:t>Click to edit Master subtitle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lt2"/>
        </a:solidFill>
        <a:effectLst/>
      </p:bgPr>
    </p:bg>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5912084" y="3154500"/>
            <a:ext cx="48952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600"/>
              <a:buNone/>
              <a:defRPr sz="4800">
                <a:solidFill>
                  <a:schemeClr val="lt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p>
        </p:txBody>
      </p:sp>
      <p:sp>
        <p:nvSpPr>
          <p:cNvPr id="71" name="Google Shape;71;p15"/>
          <p:cNvSpPr txBox="1">
            <a:spLocks noGrp="1"/>
          </p:cNvSpPr>
          <p:nvPr>
            <p:ph type="title" idx="2" hasCustomPrompt="1"/>
          </p:nvPr>
        </p:nvSpPr>
        <p:spPr>
          <a:xfrm>
            <a:off x="7346684" y="1541833"/>
            <a:ext cx="2026000" cy="93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400">
                <a:solidFill>
                  <a:schemeClr val="l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2" name="Google Shape;72;p15"/>
          <p:cNvSpPr txBox="1">
            <a:spLocks noGrp="1"/>
          </p:cNvSpPr>
          <p:nvPr>
            <p:ph type="subTitle" idx="1"/>
          </p:nvPr>
        </p:nvSpPr>
        <p:spPr>
          <a:xfrm>
            <a:off x="5912284" y="4757900"/>
            <a:ext cx="4894800" cy="52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bg>
      <p:bgPr>
        <a:solidFill>
          <a:schemeClr val="lt2"/>
        </a:solidFill>
        <a:effectLst/>
      </p:bgPr>
    </p:bg>
    <p:spTree>
      <p:nvGrpSpPr>
        <p:cNvPr id="1" name="Shape 73"/>
        <p:cNvGrpSpPr/>
        <p:nvPr/>
      </p:nvGrpSpPr>
      <p:grpSpPr>
        <a:xfrm>
          <a:off x="0" y="0"/>
          <a:ext cx="0" cy="0"/>
          <a:chOff x="0" y="0"/>
          <a:chExt cx="0" cy="0"/>
        </a:xfrm>
      </p:grpSpPr>
      <p:sp>
        <p:nvSpPr>
          <p:cNvPr id="74" name="Google Shape;74;p16"/>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1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500"/>
              <a:buNone/>
              <a:defRPr>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dk2"/>
        </a:solidFill>
        <a:effectLst/>
      </p:bgPr>
    </p:bg>
    <p:spTree>
      <p:nvGrpSpPr>
        <p:cNvPr id="1" name="Shape 76"/>
        <p:cNvGrpSpPr/>
        <p:nvPr/>
      </p:nvGrpSpPr>
      <p:grpSpPr>
        <a:xfrm>
          <a:off x="0" y="0"/>
          <a:ext cx="0" cy="0"/>
          <a:chOff x="0" y="0"/>
          <a:chExt cx="0" cy="0"/>
        </a:xfrm>
      </p:grpSpPr>
      <p:sp>
        <p:nvSpPr>
          <p:cNvPr id="77" name="Google Shape;77;p17"/>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8" name="Google Shape;78;p1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Title only 3">
    <p:bg>
      <p:bgPr>
        <a:solidFill>
          <a:schemeClr val="accent1"/>
        </a:solidFill>
        <a:effectLst/>
      </p:bgPr>
    </p:bg>
    <p:spTree>
      <p:nvGrpSpPr>
        <p:cNvPr id="1" name="Shape 79"/>
        <p:cNvGrpSpPr/>
        <p:nvPr/>
      </p:nvGrpSpPr>
      <p:grpSpPr>
        <a:xfrm>
          <a:off x="0" y="0"/>
          <a:ext cx="0" cy="0"/>
          <a:chOff x="0" y="0"/>
          <a:chExt cx="0" cy="0"/>
        </a:xfrm>
      </p:grpSpPr>
      <p:sp>
        <p:nvSpPr>
          <p:cNvPr id="80" name="Google Shape;80;p18"/>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18"/>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4741" y="5639144"/>
            <a:ext cx="1383388" cy="555132"/>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8876" y="4666887"/>
            <a:ext cx="1766376" cy="2499645"/>
          </a:xfrm>
          <a:prstGeom prst="rect">
            <a:avLst/>
          </a:prstGeom>
        </p:spPr>
      </p:pic>
      <p:sp>
        <p:nvSpPr>
          <p:cNvPr id="6" name="Rectangle 5"/>
          <p:cNvSpPr/>
          <p:nvPr userDrawn="1"/>
        </p:nvSpPr>
        <p:spPr>
          <a:xfrm>
            <a:off x="293631" y="6575197"/>
            <a:ext cx="11604739" cy="215444"/>
          </a:xfrm>
          <a:prstGeom prst="rect">
            <a:avLst/>
          </a:prstGeom>
        </p:spPr>
        <p:txBody>
          <a:bodyPr wrap="square">
            <a:spAutoFit/>
          </a:bodyPr>
          <a:lstStyle/>
          <a:p>
            <a:r>
              <a:rPr lang="en-GB" sz="800" dirty="0">
                <a:solidFill>
                  <a:schemeClr val="tx1">
                    <a:lumMod val="90000"/>
                    <a:lumOff val="10000"/>
                  </a:schemeClr>
                </a:solidFill>
                <a:effectLst/>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800" dirty="0">
              <a:solidFill>
                <a:schemeClr val="tx1">
                  <a:lumMod val="90000"/>
                  <a:lumOff val="10000"/>
                </a:scheme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4">
  <p:cSld name="Title only 4">
    <p:bg>
      <p:bgPr>
        <a:solidFill>
          <a:schemeClr val="accent2"/>
        </a:solidFill>
        <a:effectLst/>
      </p:bgPr>
    </p:bg>
    <p:spTree>
      <p:nvGrpSpPr>
        <p:cNvPr id="1" name="Shape 82"/>
        <p:cNvGrpSpPr/>
        <p:nvPr/>
      </p:nvGrpSpPr>
      <p:grpSpPr>
        <a:xfrm>
          <a:off x="0" y="0"/>
          <a:ext cx="0" cy="0"/>
          <a:chOff x="0" y="0"/>
          <a:chExt cx="0" cy="0"/>
        </a:xfrm>
      </p:grpSpPr>
      <p:sp>
        <p:nvSpPr>
          <p:cNvPr id="83" name="Google Shape;83;p19"/>
          <p:cNvSpPr/>
          <p:nvPr/>
        </p:nvSpPr>
        <p:spPr>
          <a:xfrm>
            <a:off x="953467" y="355000"/>
            <a:ext cx="102852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4" name="Google Shape;84;p19"/>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accent3"/>
        </a:solidFill>
        <a:effectLst/>
      </p:bgPr>
    </p:bg>
    <p:spTree>
      <p:nvGrpSpPr>
        <p:cNvPr id="1" name="Shape 85"/>
        <p:cNvGrpSpPr/>
        <p:nvPr/>
      </p:nvGrpSpPr>
      <p:grpSpPr>
        <a:xfrm>
          <a:off x="0" y="0"/>
          <a:ext cx="0" cy="0"/>
          <a:chOff x="0" y="0"/>
          <a:chExt cx="0" cy="0"/>
        </a:xfrm>
      </p:grpSpPr>
      <p:sp>
        <p:nvSpPr>
          <p:cNvPr id="86" name="Google Shape;86;p20"/>
          <p:cNvSpPr/>
          <p:nvPr/>
        </p:nvSpPr>
        <p:spPr>
          <a:xfrm>
            <a:off x="1297033" y="845200"/>
            <a:ext cx="9598000" cy="51676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20"/>
          <p:cNvSpPr txBox="1">
            <a:spLocks noGrp="1"/>
          </p:cNvSpPr>
          <p:nvPr>
            <p:ph type="subTitle" idx="1"/>
          </p:nvPr>
        </p:nvSpPr>
        <p:spPr>
          <a:xfrm>
            <a:off x="2303800" y="2374984"/>
            <a:ext cx="7584400" cy="304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88" name="Google Shape;88;p20"/>
          <p:cNvSpPr txBox="1">
            <a:spLocks noGrp="1"/>
          </p:cNvSpPr>
          <p:nvPr>
            <p:ph type="title"/>
          </p:nvPr>
        </p:nvSpPr>
        <p:spPr>
          <a:xfrm>
            <a:off x="2303800" y="1076533"/>
            <a:ext cx="75844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3"/>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solidFill>
          <a:schemeClr val="accent1"/>
        </a:solidFill>
        <a:effectLst/>
      </p:bgPr>
    </p:bg>
    <p:spTree>
      <p:nvGrpSpPr>
        <p:cNvPr id="1" name="Shape 89"/>
        <p:cNvGrpSpPr/>
        <p:nvPr/>
      </p:nvGrpSpPr>
      <p:grpSpPr>
        <a:xfrm>
          <a:off x="0" y="0"/>
          <a:ext cx="0" cy="0"/>
          <a:chOff x="0" y="0"/>
          <a:chExt cx="0" cy="0"/>
        </a:xfrm>
      </p:grpSpPr>
      <p:sp>
        <p:nvSpPr>
          <p:cNvPr id="90" name="Google Shape;90;p21"/>
          <p:cNvSpPr/>
          <p:nvPr/>
        </p:nvSpPr>
        <p:spPr>
          <a:xfrm>
            <a:off x="953467" y="3378133"/>
            <a:ext cx="10285200" cy="2766800"/>
          </a:xfrm>
          <a:prstGeom prst="roundRect">
            <a:avLst>
              <a:gd name="adj" fmla="val 22138"/>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21"/>
          <p:cNvSpPr txBox="1">
            <a:spLocks noGrp="1"/>
          </p:cNvSpPr>
          <p:nvPr>
            <p:ph type="subTitle" idx="1"/>
          </p:nvPr>
        </p:nvSpPr>
        <p:spPr>
          <a:xfrm>
            <a:off x="1459267" y="4998851"/>
            <a:ext cx="8349600" cy="9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92" name="Google Shape;92;p21"/>
          <p:cNvSpPr txBox="1">
            <a:spLocks noGrp="1"/>
          </p:cNvSpPr>
          <p:nvPr>
            <p:ph type="title"/>
          </p:nvPr>
        </p:nvSpPr>
        <p:spPr>
          <a:xfrm>
            <a:off x="1459267" y="3621017"/>
            <a:ext cx="6945200" cy="1209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solidFill>
          <a:schemeClr val="accent3"/>
        </a:solidFill>
        <a:effectLst/>
      </p:bgPr>
    </p:bg>
    <p:spTree>
      <p:nvGrpSpPr>
        <p:cNvPr id="1" name="Shape 93"/>
        <p:cNvGrpSpPr/>
        <p:nvPr/>
      </p:nvGrpSpPr>
      <p:grpSpPr>
        <a:xfrm>
          <a:off x="0" y="0"/>
          <a:ext cx="0" cy="0"/>
          <a:chOff x="0" y="0"/>
          <a:chExt cx="0" cy="0"/>
        </a:xfrm>
      </p:grpSpPr>
      <p:sp>
        <p:nvSpPr>
          <p:cNvPr id="94" name="Google Shape;94;p22"/>
          <p:cNvSpPr/>
          <p:nvPr/>
        </p:nvSpPr>
        <p:spPr>
          <a:xfrm>
            <a:off x="661367" y="559100"/>
            <a:ext cx="10869600" cy="57396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22"/>
          <p:cNvSpPr txBox="1">
            <a:spLocks noGrp="1"/>
          </p:cNvSpPr>
          <p:nvPr>
            <p:ph type="subTitle" idx="1"/>
          </p:nvPr>
        </p:nvSpPr>
        <p:spPr>
          <a:xfrm>
            <a:off x="953467" y="4582995"/>
            <a:ext cx="5296800" cy="128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96" name="Google Shape;96;p22"/>
          <p:cNvSpPr txBox="1">
            <a:spLocks noGrp="1"/>
          </p:cNvSpPr>
          <p:nvPr>
            <p:ph type="title"/>
          </p:nvPr>
        </p:nvSpPr>
        <p:spPr>
          <a:xfrm>
            <a:off x="953467" y="3819400"/>
            <a:ext cx="5296800" cy="763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a:solidFill>
                  <a:schemeClr val="accent3"/>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3">
  <p:cSld name="Title and text 3">
    <p:bg>
      <p:bgPr>
        <a:solidFill>
          <a:schemeClr val="lt2"/>
        </a:solidFill>
        <a:effectLst/>
      </p:bgPr>
    </p:bg>
    <p:spTree>
      <p:nvGrpSpPr>
        <p:cNvPr id="1" name="Shape 97"/>
        <p:cNvGrpSpPr/>
        <p:nvPr/>
      </p:nvGrpSpPr>
      <p:grpSpPr>
        <a:xfrm>
          <a:off x="0" y="0"/>
          <a:ext cx="0" cy="0"/>
          <a:chOff x="0" y="0"/>
          <a:chExt cx="0" cy="0"/>
        </a:xfrm>
      </p:grpSpPr>
      <p:sp>
        <p:nvSpPr>
          <p:cNvPr id="98" name="Google Shape;98;p23"/>
          <p:cNvSpPr/>
          <p:nvPr/>
        </p:nvSpPr>
        <p:spPr>
          <a:xfrm>
            <a:off x="661367" y="559100"/>
            <a:ext cx="10869600" cy="57396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 name="Google Shape;99;p23"/>
          <p:cNvSpPr txBox="1">
            <a:spLocks noGrp="1"/>
          </p:cNvSpPr>
          <p:nvPr>
            <p:ph type="subTitle" idx="1"/>
          </p:nvPr>
        </p:nvSpPr>
        <p:spPr>
          <a:xfrm>
            <a:off x="6634167" y="4053868"/>
            <a:ext cx="4202000" cy="159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00" name="Google Shape;100;p23"/>
          <p:cNvSpPr txBox="1">
            <a:spLocks noGrp="1"/>
          </p:cNvSpPr>
          <p:nvPr>
            <p:ph type="title"/>
          </p:nvPr>
        </p:nvSpPr>
        <p:spPr>
          <a:xfrm>
            <a:off x="6634167" y="2635333"/>
            <a:ext cx="4202000" cy="1418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5">
  <p:cSld name="Title and text 5">
    <p:bg>
      <p:bgPr>
        <a:solidFill>
          <a:schemeClr val="lt2"/>
        </a:solidFill>
        <a:effectLst/>
      </p:bgPr>
    </p:bg>
    <p:spTree>
      <p:nvGrpSpPr>
        <p:cNvPr id="1" name="Shape 105"/>
        <p:cNvGrpSpPr/>
        <p:nvPr/>
      </p:nvGrpSpPr>
      <p:grpSpPr>
        <a:xfrm>
          <a:off x="0" y="0"/>
          <a:ext cx="0" cy="0"/>
          <a:chOff x="0" y="0"/>
          <a:chExt cx="0" cy="0"/>
        </a:xfrm>
      </p:grpSpPr>
      <p:sp>
        <p:nvSpPr>
          <p:cNvPr id="106" name="Google Shape;106;p25"/>
          <p:cNvSpPr/>
          <p:nvPr/>
        </p:nvSpPr>
        <p:spPr>
          <a:xfrm>
            <a:off x="1482933" y="1226800"/>
            <a:ext cx="9226000" cy="44048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7" name="Google Shape;107;p25"/>
          <p:cNvSpPr txBox="1">
            <a:spLocks noGrp="1"/>
          </p:cNvSpPr>
          <p:nvPr>
            <p:ph type="subTitle" idx="1"/>
          </p:nvPr>
        </p:nvSpPr>
        <p:spPr>
          <a:xfrm>
            <a:off x="3024267" y="3697781"/>
            <a:ext cx="6143600" cy="128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08" name="Google Shape;108;p25"/>
          <p:cNvSpPr txBox="1">
            <a:spLocks noGrp="1"/>
          </p:cNvSpPr>
          <p:nvPr>
            <p:ph type="title"/>
          </p:nvPr>
        </p:nvSpPr>
        <p:spPr>
          <a:xfrm>
            <a:off x="3024267" y="1872217"/>
            <a:ext cx="6143600" cy="1825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3500"/>
              <a:buNone/>
              <a:defRPr sz="9600">
                <a:solidFill>
                  <a:schemeClr val="l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6">
  <p:cSld name="Title and text 6">
    <p:bg>
      <p:bgPr>
        <a:solidFill>
          <a:schemeClr val="dk2"/>
        </a:solidFill>
        <a:effectLst/>
      </p:bgPr>
    </p:bg>
    <p:spTree>
      <p:nvGrpSpPr>
        <p:cNvPr id="1" name="Shape 109"/>
        <p:cNvGrpSpPr/>
        <p:nvPr/>
      </p:nvGrpSpPr>
      <p:grpSpPr>
        <a:xfrm>
          <a:off x="0" y="0"/>
          <a:ext cx="0" cy="0"/>
          <a:chOff x="0" y="0"/>
          <a:chExt cx="0" cy="0"/>
        </a:xfrm>
      </p:grpSpPr>
      <p:sp>
        <p:nvSpPr>
          <p:cNvPr id="110" name="Google Shape;110;p26"/>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1" name="Google Shape;111;p2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
        <p:nvSpPr>
          <p:cNvPr id="112" name="Google Shape;112;p26"/>
          <p:cNvSpPr txBox="1">
            <a:spLocks noGrp="1"/>
          </p:cNvSpPr>
          <p:nvPr>
            <p:ph type="body" idx="1"/>
          </p:nvPr>
        </p:nvSpPr>
        <p:spPr>
          <a:xfrm>
            <a:off x="960000" y="1412633"/>
            <a:ext cx="10272000" cy="1354400"/>
          </a:xfrm>
          <a:prstGeom prst="rect">
            <a:avLst/>
          </a:prstGeom>
        </p:spPr>
        <p:txBody>
          <a:bodyPr spcFirstLastPara="1" wrap="square" lIns="91425" tIns="91425" rIns="91425" bIns="91425" anchor="t" anchorCtr="0">
            <a:noAutofit/>
          </a:bodyPr>
          <a:lstStyle>
            <a:lvl1pPr marL="609600" lvl="0" indent="-423545" rtl="0">
              <a:lnSpc>
                <a:spcPct val="100000"/>
              </a:lnSpc>
              <a:spcBef>
                <a:spcPts val="0"/>
              </a:spcBef>
              <a:spcAft>
                <a:spcPts val="0"/>
              </a:spcAft>
              <a:buClr>
                <a:srgbClr val="595959"/>
              </a:buClr>
              <a:buSzPts val="1400"/>
              <a:buChar char="●"/>
              <a:defRPr sz="1865">
                <a:solidFill>
                  <a:srgbClr val="434343"/>
                </a:solidFill>
              </a:defRPr>
            </a:lvl1pPr>
            <a:lvl2pPr marL="1219200" lvl="1" indent="-423545" rtl="0">
              <a:lnSpc>
                <a:spcPct val="115000"/>
              </a:lnSpc>
              <a:spcBef>
                <a:spcPts val="0"/>
              </a:spcBef>
              <a:spcAft>
                <a:spcPts val="0"/>
              </a:spcAft>
              <a:buClr>
                <a:srgbClr val="595959"/>
              </a:buClr>
              <a:buSzPts val="1400"/>
              <a:buFont typeface="Anaheim"/>
              <a:buChar char="○"/>
              <a:defRPr>
                <a:solidFill>
                  <a:srgbClr val="434343"/>
                </a:solidFill>
              </a:defRPr>
            </a:lvl2pPr>
            <a:lvl3pPr marL="1828800" lvl="2" indent="-423545" rtl="0">
              <a:lnSpc>
                <a:spcPct val="115000"/>
              </a:lnSpc>
              <a:spcBef>
                <a:spcPts val="0"/>
              </a:spcBef>
              <a:spcAft>
                <a:spcPts val="0"/>
              </a:spcAft>
              <a:buClr>
                <a:srgbClr val="595959"/>
              </a:buClr>
              <a:buSzPts val="1400"/>
              <a:buFont typeface="Anaheim"/>
              <a:buChar char="■"/>
              <a:defRPr>
                <a:solidFill>
                  <a:srgbClr val="434343"/>
                </a:solidFill>
              </a:defRPr>
            </a:lvl3pPr>
            <a:lvl4pPr marL="2438400" lvl="3" indent="-423545" rtl="0">
              <a:lnSpc>
                <a:spcPct val="115000"/>
              </a:lnSpc>
              <a:spcBef>
                <a:spcPts val="0"/>
              </a:spcBef>
              <a:spcAft>
                <a:spcPts val="0"/>
              </a:spcAft>
              <a:buClr>
                <a:srgbClr val="595959"/>
              </a:buClr>
              <a:buSzPts val="1400"/>
              <a:buFont typeface="Anaheim"/>
              <a:buChar char="●"/>
              <a:defRPr>
                <a:solidFill>
                  <a:srgbClr val="434343"/>
                </a:solidFill>
              </a:defRPr>
            </a:lvl4pPr>
            <a:lvl5pPr marL="3048000" lvl="4" indent="-423545" rtl="0">
              <a:lnSpc>
                <a:spcPct val="115000"/>
              </a:lnSpc>
              <a:spcBef>
                <a:spcPts val="0"/>
              </a:spcBef>
              <a:spcAft>
                <a:spcPts val="0"/>
              </a:spcAft>
              <a:buClr>
                <a:srgbClr val="595959"/>
              </a:buClr>
              <a:buSzPts val="1400"/>
              <a:buFont typeface="Anaheim"/>
              <a:buChar char="○"/>
              <a:defRPr>
                <a:solidFill>
                  <a:srgbClr val="434343"/>
                </a:solidFill>
              </a:defRPr>
            </a:lvl5pPr>
            <a:lvl6pPr marL="3657600" lvl="5" indent="-423545" rtl="0">
              <a:lnSpc>
                <a:spcPct val="115000"/>
              </a:lnSpc>
              <a:spcBef>
                <a:spcPts val="0"/>
              </a:spcBef>
              <a:spcAft>
                <a:spcPts val="0"/>
              </a:spcAft>
              <a:buClr>
                <a:srgbClr val="595959"/>
              </a:buClr>
              <a:buSzPts val="1400"/>
              <a:buFont typeface="Anaheim"/>
              <a:buChar char="■"/>
              <a:defRPr>
                <a:solidFill>
                  <a:srgbClr val="434343"/>
                </a:solidFill>
              </a:defRPr>
            </a:lvl6pPr>
            <a:lvl7pPr marL="4267200" lvl="6" indent="-423545" rtl="0">
              <a:lnSpc>
                <a:spcPct val="115000"/>
              </a:lnSpc>
              <a:spcBef>
                <a:spcPts val="0"/>
              </a:spcBef>
              <a:spcAft>
                <a:spcPts val="0"/>
              </a:spcAft>
              <a:buClr>
                <a:srgbClr val="595959"/>
              </a:buClr>
              <a:buSzPts val="1400"/>
              <a:buFont typeface="Anaheim"/>
              <a:buChar char="●"/>
              <a:defRPr>
                <a:solidFill>
                  <a:srgbClr val="434343"/>
                </a:solidFill>
              </a:defRPr>
            </a:lvl7pPr>
            <a:lvl8pPr marL="4876800" lvl="7" indent="-423545" rtl="0">
              <a:lnSpc>
                <a:spcPct val="115000"/>
              </a:lnSpc>
              <a:spcBef>
                <a:spcPts val="0"/>
              </a:spcBef>
              <a:spcAft>
                <a:spcPts val="0"/>
              </a:spcAft>
              <a:buClr>
                <a:srgbClr val="595959"/>
              </a:buClr>
              <a:buSzPts val="1400"/>
              <a:buFont typeface="Anaheim"/>
              <a:buChar char="○"/>
              <a:defRPr>
                <a:solidFill>
                  <a:srgbClr val="434343"/>
                </a:solidFill>
              </a:defRPr>
            </a:lvl8pPr>
            <a:lvl9pPr marL="5486400" lvl="8" indent="-423545" rtl="0">
              <a:lnSpc>
                <a:spcPct val="115000"/>
              </a:lnSpc>
              <a:spcBef>
                <a:spcPts val="0"/>
              </a:spcBef>
              <a:spcAft>
                <a:spcPts val="0"/>
              </a:spcAft>
              <a:buClr>
                <a:srgbClr val="595959"/>
              </a:buClr>
              <a:buSzPts val="1400"/>
              <a:buFont typeface="Anaheim"/>
              <a:buChar char="■"/>
              <a:defRPr>
                <a:solidFill>
                  <a:srgbClr val="434343"/>
                </a:solidFill>
              </a:defRPr>
            </a:lvl9pPr>
          </a:lstStyle>
          <a:p>
            <a:pPr lvl="0"/>
            <a:r>
              <a:rPr lang="en-US"/>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7">
  <p:cSld name="Title and text 7">
    <p:bg>
      <p:bgPr>
        <a:solidFill>
          <a:schemeClr val="accent3"/>
        </a:solidFill>
        <a:effectLst/>
      </p:bgPr>
    </p:bg>
    <p:spTree>
      <p:nvGrpSpPr>
        <p:cNvPr id="1" name="Shape 113"/>
        <p:cNvGrpSpPr/>
        <p:nvPr/>
      </p:nvGrpSpPr>
      <p:grpSpPr>
        <a:xfrm>
          <a:off x="0" y="0"/>
          <a:ext cx="0" cy="0"/>
          <a:chOff x="0" y="0"/>
          <a:chExt cx="0" cy="0"/>
        </a:xfrm>
      </p:grpSpPr>
      <p:sp>
        <p:nvSpPr>
          <p:cNvPr id="114" name="Google Shape;114;p27"/>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27"/>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3500"/>
              <a:buNone/>
              <a:defRPr>
                <a:solidFill>
                  <a:schemeClr val="accent3"/>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
        <p:nvSpPr>
          <p:cNvPr id="116" name="Google Shape;116;p27"/>
          <p:cNvSpPr txBox="1">
            <a:spLocks noGrp="1"/>
          </p:cNvSpPr>
          <p:nvPr>
            <p:ph type="body" idx="1"/>
          </p:nvPr>
        </p:nvSpPr>
        <p:spPr>
          <a:xfrm>
            <a:off x="960000" y="1356967"/>
            <a:ext cx="10272000" cy="4787600"/>
          </a:xfrm>
          <a:prstGeom prst="rect">
            <a:avLst/>
          </a:prstGeom>
        </p:spPr>
        <p:txBody>
          <a:bodyPr spcFirstLastPara="1" wrap="square" lIns="91425" tIns="91425" rIns="91425" bIns="91425" anchor="t" anchorCtr="0">
            <a:noAutofit/>
          </a:bodyPr>
          <a:lstStyle>
            <a:lvl1pPr marL="609600" lvl="0" indent="-423545" rtl="0">
              <a:lnSpc>
                <a:spcPct val="100000"/>
              </a:lnSpc>
              <a:spcBef>
                <a:spcPts val="0"/>
              </a:spcBef>
              <a:spcAft>
                <a:spcPts val="0"/>
              </a:spcAft>
              <a:buClr>
                <a:schemeClr val="accent3"/>
              </a:buClr>
              <a:buSzPts val="1400"/>
              <a:buChar char="●"/>
              <a:defRPr sz="1865">
                <a:solidFill>
                  <a:srgbClr val="434343"/>
                </a:solidFill>
              </a:defRPr>
            </a:lvl1pPr>
            <a:lvl2pPr marL="1219200" lvl="1" indent="-423545" rtl="0">
              <a:lnSpc>
                <a:spcPct val="115000"/>
              </a:lnSpc>
              <a:spcBef>
                <a:spcPts val="0"/>
              </a:spcBef>
              <a:spcAft>
                <a:spcPts val="0"/>
              </a:spcAft>
              <a:buClr>
                <a:srgbClr val="595959"/>
              </a:buClr>
              <a:buSzPts val="1400"/>
              <a:buFont typeface="Anaheim"/>
              <a:buChar char="○"/>
              <a:defRPr>
                <a:solidFill>
                  <a:srgbClr val="434343"/>
                </a:solidFill>
              </a:defRPr>
            </a:lvl2pPr>
            <a:lvl3pPr marL="1828800" lvl="2" indent="-423545" rtl="0">
              <a:lnSpc>
                <a:spcPct val="115000"/>
              </a:lnSpc>
              <a:spcBef>
                <a:spcPts val="0"/>
              </a:spcBef>
              <a:spcAft>
                <a:spcPts val="0"/>
              </a:spcAft>
              <a:buClr>
                <a:srgbClr val="595959"/>
              </a:buClr>
              <a:buSzPts val="1400"/>
              <a:buFont typeface="Anaheim"/>
              <a:buChar char="■"/>
              <a:defRPr>
                <a:solidFill>
                  <a:srgbClr val="434343"/>
                </a:solidFill>
              </a:defRPr>
            </a:lvl3pPr>
            <a:lvl4pPr marL="2438400" lvl="3" indent="-423545" rtl="0">
              <a:lnSpc>
                <a:spcPct val="115000"/>
              </a:lnSpc>
              <a:spcBef>
                <a:spcPts val="0"/>
              </a:spcBef>
              <a:spcAft>
                <a:spcPts val="0"/>
              </a:spcAft>
              <a:buClr>
                <a:srgbClr val="595959"/>
              </a:buClr>
              <a:buSzPts val="1400"/>
              <a:buFont typeface="Anaheim"/>
              <a:buChar char="●"/>
              <a:defRPr>
                <a:solidFill>
                  <a:srgbClr val="434343"/>
                </a:solidFill>
              </a:defRPr>
            </a:lvl4pPr>
            <a:lvl5pPr marL="3048000" lvl="4" indent="-423545" rtl="0">
              <a:lnSpc>
                <a:spcPct val="115000"/>
              </a:lnSpc>
              <a:spcBef>
                <a:spcPts val="0"/>
              </a:spcBef>
              <a:spcAft>
                <a:spcPts val="0"/>
              </a:spcAft>
              <a:buClr>
                <a:srgbClr val="595959"/>
              </a:buClr>
              <a:buSzPts val="1400"/>
              <a:buFont typeface="Anaheim"/>
              <a:buChar char="○"/>
              <a:defRPr>
                <a:solidFill>
                  <a:srgbClr val="434343"/>
                </a:solidFill>
              </a:defRPr>
            </a:lvl5pPr>
            <a:lvl6pPr marL="3657600" lvl="5" indent="-423545" rtl="0">
              <a:lnSpc>
                <a:spcPct val="115000"/>
              </a:lnSpc>
              <a:spcBef>
                <a:spcPts val="0"/>
              </a:spcBef>
              <a:spcAft>
                <a:spcPts val="0"/>
              </a:spcAft>
              <a:buClr>
                <a:srgbClr val="595959"/>
              </a:buClr>
              <a:buSzPts val="1400"/>
              <a:buFont typeface="Anaheim"/>
              <a:buChar char="■"/>
              <a:defRPr>
                <a:solidFill>
                  <a:srgbClr val="434343"/>
                </a:solidFill>
              </a:defRPr>
            </a:lvl6pPr>
            <a:lvl7pPr marL="4267200" lvl="6" indent="-423545" rtl="0">
              <a:lnSpc>
                <a:spcPct val="115000"/>
              </a:lnSpc>
              <a:spcBef>
                <a:spcPts val="0"/>
              </a:spcBef>
              <a:spcAft>
                <a:spcPts val="0"/>
              </a:spcAft>
              <a:buClr>
                <a:srgbClr val="595959"/>
              </a:buClr>
              <a:buSzPts val="1400"/>
              <a:buFont typeface="Anaheim"/>
              <a:buChar char="●"/>
              <a:defRPr>
                <a:solidFill>
                  <a:srgbClr val="434343"/>
                </a:solidFill>
              </a:defRPr>
            </a:lvl7pPr>
            <a:lvl8pPr marL="4876800" lvl="7" indent="-423545" rtl="0">
              <a:lnSpc>
                <a:spcPct val="115000"/>
              </a:lnSpc>
              <a:spcBef>
                <a:spcPts val="0"/>
              </a:spcBef>
              <a:spcAft>
                <a:spcPts val="0"/>
              </a:spcAft>
              <a:buClr>
                <a:srgbClr val="595959"/>
              </a:buClr>
              <a:buSzPts val="1400"/>
              <a:buFont typeface="Anaheim"/>
              <a:buChar char="○"/>
              <a:defRPr>
                <a:solidFill>
                  <a:srgbClr val="434343"/>
                </a:solidFill>
              </a:defRPr>
            </a:lvl8pPr>
            <a:lvl9pPr marL="5486400" lvl="8" indent="-423545" rtl="0">
              <a:lnSpc>
                <a:spcPct val="115000"/>
              </a:lnSpc>
              <a:spcBef>
                <a:spcPts val="0"/>
              </a:spcBef>
              <a:spcAft>
                <a:spcPts val="0"/>
              </a:spcAft>
              <a:buClr>
                <a:srgbClr val="595959"/>
              </a:buClr>
              <a:buSzPts val="1400"/>
              <a:buFont typeface="Anaheim"/>
              <a:buChar char="■"/>
              <a:defRPr>
                <a:solidFill>
                  <a:srgbClr val="434343"/>
                </a:solidFill>
              </a:defRPr>
            </a:lvl9pPr>
          </a:lstStyle>
          <a:p>
            <a:pPr lvl="0"/>
            <a:r>
              <a:rPr lang="en-US"/>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solidFill>
          <a:schemeClr val="accent1"/>
        </a:solidFill>
        <a:effectLst/>
      </p:bgPr>
    </p:bg>
    <p:spTree>
      <p:nvGrpSpPr>
        <p:cNvPr id="1" name="Shape 121"/>
        <p:cNvGrpSpPr/>
        <p:nvPr/>
      </p:nvGrpSpPr>
      <p:grpSpPr>
        <a:xfrm>
          <a:off x="0" y="0"/>
          <a:ext cx="0" cy="0"/>
          <a:chOff x="0" y="0"/>
          <a:chExt cx="0" cy="0"/>
        </a:xfrm>
      </p:grpSpPr>
      <p:sp>
        <p:nvSpPr>
          <p:cNvPr id="122" name="Google Shape;122;p29"/>
          <p:cNvSpPr/>
          <p:nvPr/>
        </p:nvSpPr>
        <p:spPr>
          <a:xfrm>
            <a:off x="960067" y="355000"/>
            <a:ext cx="102720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3" name="Google Shape;123;p29"/>
          <p:cNvSpPr txBox="1">
            <a:spLocks noGrp="1"/>
          </p:cNvSpPr>
          <p:nvPr>
            <p:ph type="subTitle" idx="1"/>
          </p:nvPr>
        </p:nvSpPr>
        <p:spPr>
          <a:xfrm>
            <a:off x="2707051" y="1575200"/>
            <a:ext cx="5141200" cy="951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500"/>
              <a:buFont typeface="Bebas Neue" panose="020B0704020202020204"/>
              <a:buNone/>
              <a:defRPr sz="3335">
                <a:solidFill>
                  <a:schemeClr val="lt2"/>
                </a:solidFill>
                <a:latin typeface="Fredoka One"/>
                <a:ea typeface="Fredoka One"/>
                <a:cs typeface="Fredoka One"/>
                <a:sym typeface="Fredoka One"/>
              </a:defRPr>
            </a:lvl1pPr>
            <a:lvl2pPr lvl="1"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124" name="Google Shape;124;p29"/>
          <p:cNvSpPr txBox="1">
            <a:spLocks noGrp="1"/>
          </p:cNvSpPr>
          <p:nvPr>
            <p:ph type="subTitle" idx="2"/>
          </p:nvPr>
        </p:nvSpPr>
        <p:spPr>
          <a:xfrm>
            <a:off x="4343751" y="3835967"/>
            <a:ext cx="5141200" cy="951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2500"/>
              <a:buFont typeface="Bebas Neue" panose="020B0704020202020204"/>
              <a:buNone/>
              <a:defRPr sz="3335">
                <a:solidFill>
                  <a:schemeClr val="accent3"/>
                </a:solidFill>
                <a:latin typeface="Fredoka One"/>
                <a:ea typeface="Fredoka One"/>
                <a:cs typeface="Fredoka One"/>
                <a:sym typeface="Fredoka One"/>
              </a:defRPr>
            </a:lvl1pPr>
            <a:lvl2pPr lvl="1"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125" name="Google Shape;125;p29"/>
          <p:cNvSpPr txBox="1">
            <a:spLocks noGrp="1"/>
          </p:cNvSpPr>
          <p:nvPr>
            <p:ph type="subTitle" idx="3"/>
          </p:nvPr>
        </p:nvSpPr>
        <p:spPr>
          <a:xfrm>
            <a:off x="2707051" y="2511333"/>
            <a:ext cx="5141200" cy="110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26" name="Google Shape;126;p29"/>
          <p:cNvSpPr txBox="1">
            <a:spLocks noGrp="1"/>
          </p:cNvSpPr>
          <p:nvPr>
            <p:ph type="subTitle" idx="4"/>
          </p:nvPr>
        </p:nvSpPr>
        <p:spPr>
          <a:xfrm>
            <a:off x="4343749" y="4772100"/>
            <a:ext cx="5141200" cy="1106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27" name="Google Shape;127;p29"/>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bg>
      <p:bgPr>
        <a:solidFill>
          <a:schemeClr val="accent2"/>
        </a:solidFill>
        <a:effectLst/>
      </p:bgPr>
    </p:bg>
    <p:spTree>
      <p:nvGrpSpPr>
        <p:cNvPr id="1" name="Shape 128"/>
        <p:cNvGrpSpPr/>
        <p:nvPr/>
      </p:nvGrpSpPr>
      <p:grpSpPr>
        <a:xfrm>
          <a:off x="0" y="0"/>
          <a:ext cx="0" cy="0"/>
          <a:chOff x="0" y="0"/>
          <a:chExt cx="0" cy="0"/>
        </a:xfrm>
      </p:grpSpPr>
      <p:sp>
        <p:nvSpPr>
          <p:cNvPr id="129" name="Google Shape;129;p30"/>
          <p:cNvSpPr/>
          <p:nvPr/>
        </p:nvSpPr>
        <p:spPr>
          <a:xfrm>
            <a:off x="960067" y="355000"/>
            <a:ext cx="102720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0" name="Google Shape;130;p30"/>
          <p:cNvSpPr txBox="1">
            <a:spLocks noGrp="1"/>
          </p:cNvSpPr>
          <p:nvPr>
            <p:ph type="subTitle" idx="1"/>
          </p:nvPr>
        </p:nvSpPr>
        <p:spPr>
          <a:xfrm>
            <a:off x="2625767" y="2086467"/>
            <a:ext cx="6940400" cy="64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panose="020B0704020202020204"/>
              <a:buNone/>
              <a:defRPr sz="3335">
                <a:solidFill>
                  <a:schemeClr val="lt2"/>
                </a:solidFill>
                <a:latin typeface="Fredoka One"/>
                <a:ea typeface="Fredoka One"/>
                <a:cs typeface="Fredoka One"/>
                <a:sym typeface="Fredoka One"/>
              </a:defRPr>
            </a:lvl1pPr>
            <a:lvl2pPr lvl="1"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131" name="Google Shape;131;p30"/>
          <p:cNvSpPr txBox="1">
            <a:spLocks noGrp="1"/>
          </p:cNvSpPr>
          <p:nvPr>
            <p:ph type="subTitle" idx="2"/>
          </p:nvPr>
        </p:nvSpPr>
        <p:spPr>
          <a:xfrm>
            <a:off x="2625767" y="4242367"/>
            <a:ext cx="6940400" cy="64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panose="020B0704020202020204"/>
              <a:buNone/>
              <a:defRPr sz="3335">
                <a:solidFill>
                  <a:schemeClr val="accent3"/>
                </a:solidFill>
                <a:latin typeface="Fredoka One"/>
                <a:ea typeface="Fredoka One"/>
                <a:cs typeface="Fredoka One"/>
                <a:sym typeface="Fredoka One"/>
              </a:defRPr>
            </a:lvl1pPr>
            <a:lvl2pPr lvl="1"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2pPr>
            <a:lvl3pPr lvl="2"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3pPr>
            <a:lvl4pPr lvl="3"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4pPr>
            <a:lvl5pPr lvl="4"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5pPr>
            <a:lvl6pPr lvl="5"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6pPr>
            <a:lvl7pPr lvl="6"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7pPr>
            <a:lvl8pPr lvl="7"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8pPr>
            <a:lvl9pPr lvl="8" algn="ctr" rtl="0">
              <a:lnSpc>
                <a:spcPct val="100000"/>
              </a:lnSpc>
              <a:spcBef>
                <a:spcPts val="0"/>
              </a:spcBef>
              <a:spcAft>
                <a:spcPts val="0"/>
              </a:spcAft>
              <a:buSzPts val="2500"/>
              <a:buFont typeface="Bebas Neue" panose="020B0704020202020204"/>
              <a:buNone/>
              <a:defRPr sz="3335">
                <a:latin typeface="Bebas Neue" panose="020B0704020202020204"/>
                <a:ea typeface="Bebas Neue" panose="020B0704020202020204"/>
                <a:cs typeface="Bebas Neue" panose="020B0704020202020204"/>
                <a:sym typeface="Bebas Neue" panose="020B0704020202020204"/>
              </a:defRPr>
            </a:lvl9pPr>
          </a:lstStyle>
          <a:p>
            <a:r>
              <a:rPr lang="en-US"/>
              <a:t>Click to edit Master subtitle style</a:t>
            </a:r>
          </a:p>
        </p:txBody>
      </p:sp>
      <p:sp>
        <p:nvSpPr>
          <p:cNvPr id="132" name="Google Shape;132;p30"/>
          <p:cNvSpPr txBox="1">
            <a:spLocks noGrp="1"/>
          </p:cNvSpPr>
          <p:nvPr>
            <p:ph type="subTitle" idx="3"/>
          </p:nvPr>
        </p:nvSpPr>
        <p:spPr>
          <a:xfrm>
            <a:off x="2625767" y="2616200"/>
            <a:ext cx="6940400" cy="142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33" name="Google Shape;133;p30"/>
          <p:cNvSpPr txBox="1">
            <a:spLocks noGrp="1"/>
          </p:cNvSpPr>
          <p:nvPr>
            <p:ph type="subTitle" idx="4"/>
          </p:nvPr>
        </p:nvSpPr>
        <p:spPr>
          <a:xfrm>
            <a:off x="2625767" y="4772100"/>
            <a:ext cx="6940400" cy="142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34" name="Google Shape;134;p30"/>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solidFill>
          <a:schemeClr val="dk2"/>
        </a:solidFill>
        <a:effectLst/>
      </p:bgPr>
    </p:bg>
    <p:spTree>
      <p:nvGrpSpPr>
        <p:cNvPr id="1" name="Shape 135"/>
        <p:cNvGrpSpPr/>
        <p:nvPr/>
      </p:nvGrpSpPr>
      <p:grpSpPr>
        <a:xfrm>
          <a:off x="0" y="0"/>
          <a:ext cx="0" cy="0"/>
          <a:chOff x="0" y="0"/>
          <a:chExt cx="0" cy="0"/>
        </a:xfrm>
      </p:grpSpPr>
      <p:sp>
        <p:nvSpPr>
          <p:cNvPr id="136" name="Google Shape;136;p31"/>
          <p:cNvSpPr/>
          <p:nvPr/>
        </p:nvSpPr>
        <p:spPr>
          <a:xfrm>
            <a:off x="653467" y="1180300"/>
            <a:ext cx="10885200" cy="44976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 name="Google Shape;137;p31"/>
          <p:cNvSpPr txBox="1">
            <a:spLocks noGrp="1"/>
          </p:cNvSpPr>
          <p:nvPr>
            <p:ph type="title"/>
          </p:nvPr>
        </p:nvSpPr>
        <p:spPr>
          <a:xfrm>
            <a:off x="960000" y="3109000"/>
            <a:ext cx="32844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l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38" name="Google Shape;138;p31"/>
          <p:cNvSpPr txBox="1">
            <a:spLocks noGrp="1"/>
          </p:cNvSpPr>
          <p:nvPr>
            <p:ph type="subTitle" idx="1"/>
          </p:nvPr>
        </p:nvSpPr>
        <p:spPr>
          <a:xfrm>
            <a:off x="960000" y="3812635"/>
            <a:ext cx="3284400" cy="1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39" name="Google Shape;139;p31"/>
          <p:cNvSpPr txBox="1">
            <a:spLocks noGrp="1"/>
          </p:cNvSpPr>
          <p:nvPr>
            <p:ph type="title" idx="2"/>
          </p:nvPr>
        </p:nvSpPr>
        <p:spPr>
          <a:xfrm>
            <a:off x="4458900" y="3109000"/>
            <a:ext cx="32844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accent1"/>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40" name="Google Shape;140;p31"/>
          <p:cNvSpPr txBox="1">
            <a:spLocks noGrp="1"/>
          </p:cNvSpPr>
          <p:nvPr>
            <p:ph type="subTitle" idx="3"/>
          </p:nvPr>
        </p:nvSpPr>
        <p:spPr>
          <a:xfrm>
            <a:off x="4453833" y="3812635"/>
            <a:ext cx="3284400" cy="1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41" name="Google Shape;141;p31"/>
          <p:cNvSpPr txBox="1">
            <a:spLocks noGrp="1"/>
          </p:cNvSpPr>
          <p:nvPr>
            <p:ph type="title" idx="4"/>
          </p:nvPr>
        </p:nvSpPr>
        <p:spPr>
          <a:xfrm>
            <a:off x="7957800" y="3109000"/>
            <a:ext cx="32844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accen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42" name="Google Shape;142;p31"/>
          <p:cNvSpPr txBox="1">
            <a:spLocks noGrp="1"/>
          </p:cNvSpPr>
          <p:nvPr>
            <p:ph type="subTitle" idx="5"/>
          </p:nvPr>
        </p:nvSpPr>
        <p:spPr>
          <a:xfrm>
            <a:off x="7957800" y="3812635"/>
            <a:ext cx="3284400" cy="13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43" name="Google Shape;143;p31"/>
          <p:cNvSpPr txBox="1">
            <a:spLocks noGrp="1"/>
          </p:cNvSpPr>
          <p:nvPr>
            <p:ph type="title" idx="6"/>
          </p:nvPr>
        </p:nvSpPr>
        <p:spPr>
          <a:xfrm>
            <a:off x="960000" y="1671933"/>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accent1"/>
        </a:solidFill>
        <a:effectLst/>
      </p:bgPr>
    </p:bg>
    <p:spTree>
      <p:nvGrpSpPr>
        <p:cNvPr id="1" name="Shape 144"/>
        <p:cNvGrpSpPr/>
        <p:nvPr/>
      </p:nvGrpSpPr>
      <p:grpSpPr>
        <a:xfrm>
          <a:off x="0" y="0"/>
          <a:ext cx="0" cy="0"/>
          <a:chOff x="0" y="0"/>
          <a:chExt cx="0" cy="0"/>
        </a:xfrm>
      </p:grpSpPr>
      <p:sp>
        <p:nvSpPr>
          <p:cNvPr id="145" name="Google Shape;145;p32"/>
          <p:cNvSpPr/>
          <p:nvPr/>
        </p:nvSpPr>
        <p:spPr>
          <a:xfrm>
            <a:off x="756333" y="355000"/>
            <a:ext cx="106792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6" name="Google Shape;146;p32"/>
          <p:cNvSpPr txBox="1">
            <a:spLocks noGrp="1"/>
          </p:cNvSpPr>
          <p:nvPr>
            <p:ph type="title"/>
          </p:nvPr>
        </p:nvSpPr>
        <p:spPr>
          <a:xfrm>
            <a:off x="1163200" y="4186651"/>
            <a:ext cx="31152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dk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47" name="Google Shape;147;p32"/>
          <p:cNvSpPr txBox="1">
            <a:spLocks noGrp="1"/>
          </p:cNvSpPr>
          <p:nvPr>
            <p:ph type="subTitle" idx="1"/>
          </p:nvPr>
        </p:nvSpPr>
        <p:spPr>
          <a:xfrm>
            <a:off x="1163200" y="4890295"/>
            <a:ext cx="3115200" cy="8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48" name="Google Shape;148;p32"/>
          <p:cNvSpPr txBox="1">
            <a:spLocks noGrp="1"/>
          </p:cNvSpPr>
          <p:nvPr>
            <p:ph type="title" idx="2"/>
          </p:nvPr>
        </p:nvSpPr>
        <p:spPr>
          <a:xfrm>
            <a:off x="4538400" y="4186651"/>
            <a:ext cx="31152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l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49" name="Google Shape;149;p32"/>
          <p:cNvSpPr txBox="1">
            <a:spLocks noGrp="1"/>
          </p:cNvSpPr>
          <p:nvPr>
            <p:ph type="subTitle" idx="3"/>
          </p:nvPr>
        </p:nvSpPr>
        <p:spPr>
          <a:xfrm>
            <a:off x="4538400" y="4890295"/>
            <a:ext cx="3115200" cy="8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50" name="Google Shape;150;p32"/>
          <p:cNvSpPr txBox="1">
            <a:spLocks noGrp="1"/>
          </p:cNvSpPr>
          <p:nvPr>
            <p:ph type="title" idx="4"/>
          </p:nvPr>
        </p:nvSpPr>
        <p:spPr>
          <a:xfrm>
            <a:off x="7913600" y="4186651"/>
            <a:ext cx="31152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3335">
                <a:solidFill>
                  <a:schemeClr val="accen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51" name="Google Shape;151;p32"/>
          <p:cNvSpPr txBox="1">
            <a:spLocks noGrp="1"/>
          </p:cNvSpPr>
          <p:nvPr>
            <p:ph type="subTitle" idx="5"/>
          </p:nvPr>
        </p:nvSpPr>
        <p:spPr>
          <a:xfrm>
            <a:off x="7913600" y="4890295"/>
            <a:ext cx="3115200" cy="83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52" name="Google Shape;152;p32"/>
          <p:cNvSpPr txBox="1">
            <a:spLocks noGrp="1"/>
          </p:cNvSpPr>
          <p:nvPr>
            <p:ph type="title" idx="6"/>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accent2"/>
        </a:solidFill>
        <a:effectLst/>
      </p:bgPr>
    </p:bg>
    <p:spTree>
      <p:nvGrpSpPr>
        <p:cNvPr id="1" name="Shape 153"/>
        <p:cNvGrpSpPr/>
        <p:nvPr/>
      </p:nvGrpSpPr>
      <p:grpSpPr>
        <a:xfrm>
          <a:off x="0" y="0"/>
          <a:ext cx="0" cy="0"/>
          <a:chOff x="0" y="0"/>
          <a:chExt cx="0" cy="0"/>
        </a:xfrm>
      </p:grpSpPr>
      <p:sp>
        <p:nvSpPr>
          <p:cNvPr id="154" name="Google Shape;154;p33"/>
          <p:cNvSpPr/>
          <p:nvPr/>
        </p:nvSpPr>
        <p:spPr>
          <a:xfrm>
            <a:off x="1343100" y="355000"/>
            <a:ext cx="95056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5" name="Google Shape;155;p33"/>
          <p:cNvSpPr txBox="1">
            <a:spLocks noGrp="1"/>
          </p:cNvSpPr>
          <p:nvPr>
            <p:ph type="title"/>
          </p:nvPr>
        </p:nvSpPr>
        <p:spPr>
          <a:xfrm>
            <a:off x="2967651" y="2040300"/>
            <a:ext cx="29804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5">
                <a:solidFill>
                  <a:schemeClr val="dk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56" name="Google Shape;156;p33"/>
          <p:cNvSpPr txBox="1">
            <a:spLocks noGrp="1"/>
          </p:cNvSpPr>
          <p:nvPr>
            <p:ph type="subTitle" idx="1"/>
          </p:nvPr>
        </p:nvSpPr>
        <p:spPr>
          <a:xfrm>
            <a:off x="2967664" y="2743900"/>
            <a:ext cx="2980400" cy="75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57" name="Google Shape;157;p33"/>
          <p:cNvSpPr txBox="1">
            <a:spLocks noGrp="1"/>
          </p:cNvSpPr>
          <p:nvPr>
            <p:ph type="title" idx="2"/>
          </p:nvPr>
        </p:nvSpPr>
        <p:spPr>
          <a:xfrm>
            <a:off x="7345933" y="2040300"/>
            <a:ext cx="29804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5">
                <a:solidFill>
                  <a:schemeClr val="l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58" name="Google Shape;158;p33"/>
          <p:cNvSpPr txBox="1">
            <a:spLocks noGrp="1"/>
          </p:cNvSpPr>
          <p:nvPr>
            <p:ph type="subTitle" idx="3"/>
          </p:nvPr>
        </p:nvSpPr>
        <p:spPr>
          <a:xfrm>
            <a:off x="7345943" y="2743900"/>
            <a:ext cx="2980400" cy="75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59" name="Google Shape;159;p33"/>
          <p:cNvSpPr txBox="1">
            <a:spLocks noGrp="1"/>
          </p:cNvSpPr>
          <p:nvPr>
            <p:ph type="title" idx="4"/>
          </p:nvPr>
        </p:nvSpPr>
        <p:spPr>
          <a:xfrm>
            <a:off x="2967651" y="3951501"/>
            <a:ext cx="29804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5">
                <a:solidFill>
                  <a:schemeClr val="accent1"/>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60" name="Google Shape;160;p33"/>
          <p:cNvSpPr txBox="1">
            <a:spLocks noGrp="1"/>
          </p:cNvSpPr>
          <p:nvPr>
            <p:ph type="subTitle" idx="5"/>
          </p:nvPr>
        </p:nvSpPr>
        <p:spPr>
          <a:xfrm>
            <a:off x="2967664" y="4655100"/>
            <a:ext cx="2980400" cy="75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61" name="Google Shape;161;p33"/>
          <p:cNvSpPr txBox="1">
            <a:spLocks noGrp="1"/>
          </p:cNvSpPr>
          <p:nvPr>
            <p:ph type="title" idx="6"/>
          </p:nvPr>
        </p:nvSpPr>
        <p:spPr>
          <a:xfrm>
            <a:off x="7345933" y="3951501"/>
            <a:ext cx="29804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335">
                <a:solidFill>
                  <a:schemeClr val="accent3"/>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62" name="Google Shape;162;p33"/>
          <p:cNvSpPr txBox="1">
            <a:spLocks noGrp="1"/>
          </p:cNvSpPr>
          <p:nvPr>
            <p:ph type="subTitle" idx="7"/>
          </p:nvPr>
        </p:nvSpPr>
        <p:spPr>
          <a:xfrm>
            <a:off x="7345943" y="4655100"/>
            <a:ext cx="2980400" cy="75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63" name="Google Shape;163;p33"/>
          <p:cNvSpPr txBox="1">
            <a:spLocks noGrp="1"/>
          </p:cNvSpPr>
          <p:nvPr>
            <p:ph type="title" idx="8"/>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accent2"/>
        </a:solidFill>
        <a:effectLst/>
      </p:bgPr>
    </p:bg>
    <p:spTree>
      <p:nvGrpSpPr>
        <p:cNvPr id="1" name="Shape 164"/>
        <p:cNvGrpSpPr/>
        <p:nvPr/>
      </p:nvGrpSpPr>
      <p:grpSpPr>
        <a:xfrm>
          <a:off x="0" y="0"/>
          <a:ext cx="0" cy="0"/>
          <a:chOff x="0" y="0"/>
          <a:chExt cx="0" cy="0"/>
        </a:xfrm>
      </p:grpSpPr>
      <p:sp>
        <p:nvSpPr>
          <p:cNvPr id="165" name="Google Shape;165;p34"/>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6" name="Google Shape;166;p34"/>
          <p:cNvSpPr txBox="1">
            <a:spLocks noGrp="1"/>
          </p:cNvSpPr>
          <p:nvPr>
            <p:ph type="title"/>
          </p:nvPr>
        </p:nvSpPr>
        <p:spPr>
          <a:xfrm>
            <a:off x="960000" y="236401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dk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67" name="Google Shape;167;p34"/>
          <p:cNvSpPr txBox="1">
            <a:spLocks noGrp="1"/>
          </p:cNvSpPr>
          <p:nvPr>
            <p:ph type="subTitle" idx="1"/>
          </p:nvPr>
        </p:nvSpPr>
        <p:spPr>
          <a:xfrm>
            <a:off x="960000" y="296601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68" name="Google Shape;168;p34"/>
          <p:cNvSpPr txBox="1">
            <a:spLocks noGrp="1"/>
          </p:cNvSpPr>
          <p:nvPr>
            <p:ph type="title" idx="2"/>
          </p:nvPr>
        </p:nvSpPr>
        <p:spPr>
          <a:xfrm>
            <a:off x="4559025" y="236401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l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69" name="Google Shape;169;p34"/>
          <p:cNvSpPr txBox="1">
            <a:spLocks noGrp="1"/>
          </p:cNvSpPr>
          <p:nvPr>
            <p:ph type="subTitle" idx="3"/>
          </p:nvPr>
        </p:nvSpPr>
        <p:spPr>
          <a:xfrm>
            <a:off x="4559025" y="296601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70" name="Google Shape;170;p34"/>
          <p:cNvSpPr txBox="1">
            <a:spLocks noGrp="1"/>
          </p:cNvSpPr>
          <p:nvPr>
            <p:ph type="title" idx="4"/>
          </p:nvPr>
        </p:nvSpPr>
        <p:spPr>
          <a:xfrm>
            <a:off x="960000" y="48962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accent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71" name="Google Shape;171;p34"/>
          <p:cNvSpPr txBox="1">
            <a:spLocks noGrp="1"/>
          </p:cNvSpPr>
          <p:nvPr>
            <p:ph type="subTitle" idx="5"/>
          </p:nvPr>
        </p:nvSpPr>
        <p:spPr>
          <a:xfrm>
            <a:off x="960000" y="549826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72" name="Google Shape;172;p34"/>
          <p:cNvSpPr txBox="1">
            <a:spLocks noGrp="1"/>
          </p:cNvSpPr>
          <p:nvPr>
            <p:ph type="title" idx="6"/>
          </p:nvPr>
        </p:nvSpPr>
        <p:spPr>
          <a:xfrm>
            <a:off x="4559025" y="48962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accent3"/>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73" name="Google Shape;173;p34"/>
          <p:cNvSpPr txBox="1">
            <a:spLocks noGrp="1"/>
          </p:cNvSpPr>
          <p:nvPr>
            <p:ph type="subTitle" idx="7"/>
          </p:nvPr>
        </p:nvSpPr>
        <p:spPr>
          <a:xfrm>
            <a:off x="4559025" y="549826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74" name="Google Shape;174;p34"/>
          <p:cNvSpPr txBox="1">
            <a:spLocks noGrp="1"/>
          </p:cNvSpPr>
          <p:nvPr>
            <p:ph type="title" idx="8"/>
          </p:nvPr>
        </p:nvSpPr>
        <p:spPr>
          <a:xfrm>
            <a:off x="8158060" y="236401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accent1"/>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75" name="Google Shape;175;p34"/>
          <p:cNvSpPr txBox="1">
            <a:spLocks noGrp="1"/>
          </p:cNvSpPr>
          <p:nvPr>
            <p:ph type="subTitle" idx="9"/>
          </p:nvPr>
        </p:nvSpPr>
        <p:spPr>
          <a:xfrm>
            <a:off x="8158060" y="296601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76" name="Google Shape;176;p34"/>
          <p:cNvSpPr txBox="1">
            <a:spLocks noGrp="1"/>
          </p:cNvSpPr>
          <p:nvPr>
            <p:ph type="title" idx="13"/>
          </p:nvPr>
        </p:nvSpPr>
        <p:spPr>
          <a:xfrm>
            <a:off x="8158060" y="4896267"/>
            <a:ext cx="30740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5">
                <a:solidFill>
                  <a:schemeClr val="dk2"/>
                </a:solidFill>
              </a:defRPr>
            </a:lvl1pPr>
            <a:lvl2pPr lvl="1" algn="ctr" rtl="0">
              <a:spcBef>
                <a:spcPts val="0"/>
              </a:spcBef>
              <a:spcAft>
                <a:spcPts val="0"/>
              </a:spcAft>
              <a:buSzPts val="2500"/>
              <a:buNone/>
              <a:defRPr sz="3335"/>
            </a:lvl2pPr>
            <a:lvl3pPr lvl="2" algn="ctr" rtl="0">
              <a:spcBef>
                <a:spcPts val="0"/>
              </a:spcBef>
              <a:spcAft>
                <a:spcPts val="0"/>
              </a:spcAft>
              <a:buSzPts val="2500"/>
              <a:buNone/>
              <a:defRPr sz="3335"/>
            </a:lvl3pPr>
            <a:lvl4pPr lvl="3" algn="ctr" rtl="0">
              <a:spcBef>
                <a:spcPts val="0"/>
              </a:spcBef>
              <a:spcAft>
                <a:spcPts val="0"/>
              </a:spcAft>
              <a:buSzPts val="2500"/>
              <a:buNone/>
              <a:defRPr sz="3335"/>
            </a:lvl4pPr>
            <a:lvl5pPr lvl="4" algn="ctr" rtl="0">
              <a:spcBef>
                <a:spcPts val="0"/>
              </a:spcBef>
              <a:spcAft>
                <a:spcPts val="0"/>
              </a:spcAft>
              <a:buSzPts val="2500"/>
              <a:buNone/>
              <a:defRPr sz="3335"/>
            </a:lvl5pPr>
            <a:lvl6pPr lvl="5" algn="ctr" rtl="0">
              <a:spcBef>
                <a:spcPts val="0"/>
              </a:spcBef>
              <a:spcAft>
                <a:spcPts val="0"/>
              </a:spcAft>
              <a:buSzPts val="2500"/>
              <a:buNone/>
              <a:defRPr sz="3335"/>
            </a:lvl6pPr>
            <a:lvl7pPr lvl="6" algn="ctr" rtl="0">
              <a:spcBef>
                <a:spcPts val="0"/>
              </a:spcBef>
              <a:spcAft>
                <a:spcPts val="0"/>
              </a:spcAft>
              <a:buSzPts val="2500"/>
              <a:buNone/>
              <a:defRPr sz="3335"/>
            </a:lvl7pPr>
            <a:lvl8pPr lvl="7" algn="ctr" rtl="0">
              <a:spcBef>
                <a:spcPts val="0"/>
              </a:spcBef>
              <a:spcAft>
                <a:spcPts val="0"/>
              </a:spcAft>
              <a:buSzPts val="2500"/>
              <a:buNone/>
              <a:defRPr sz="3335"/>
            </a:lvl8pPr>
            <a:lvl9pPr lvl="8" algn="ctr" rtl="0">
              <a:spcBef>
                <a:spcPts val="0"/>
              </a:spcBef>
              <a:spcAft>
                <a:spcPts val="0"/>
              </a:spcAft>
              <a:buSzPts val="2500"/>
              <a:buNone/>
              <a:defRPr sz="3335"/>
            </a:lvl9pPr>
          </a:lstStyle>
          <a:p>
            <a:r>
              <a:rPr lang="en-US"/>
              <a:t>Click to edit Master title style</a:t>
            </a:r>
          </a:p>
        </p:txBody>
      </p:sp>
      <p:sp>
        <p:nvSpPr>
          <p:cNvPr id="177" name="Google Shape;177;p34"/>
          <p:cNvSpPr txBox="1">
            <a:spLocks noGrp="1"/>
          </p:cNvSpPr>
          <p:nvPr>
            <p:ph type="subTitle" idx="14"/>
          </p:nvPr>
        </p:nvSpPr>
        <p:spPr>
          <a:xfrm>
            <a:off x="8158060" y="5498267"/>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78" name="Google Shape;178;p34"/>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r>
              <a:rPr lang="en-US"/>
              <a:t>Click to edit Master title style</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accent1"/>
        </a:solidFill>
        <a:effectLst/>
      </p:bgPr>
    </p:bg>
    <p:spTree>
      <p:nvGrpSpPr>
        <p:cNvPr id="1" name="Shape 179"/>
        <p:cNvGrpSpPr/>
        <p:nvPr/>
      </p:nvGrpSpPr>
      <p:grpSpPr>
        <a:xfrm>
          <a:off x="0" y="0"/>
          <a:ext cx="0" cy="0"/>
          <a:chOff x="0" y="0"/>
          <a:chExt cx="0" cy="0"/>
        </a:xfrm>
      </p:grpSpPr>
      <p:sp>
        <p:nvSpPr>
          <p:cNvPr id="180" name="Google Shape;180;p35"/>
          <p:cNvSpPr/>
          <p:nvPr/>
        </p:nvSpPr>
        <p:spPr>
          <a:xfrm>
            <a:off x="1436733" y="304800"/>
            <a:ext cx="9318400" cy="61972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1" name="Google Shape;181;p35"/>
          <p:cNvSpPr txBox="1">
            <a:spLocks noGrp="1"/>
          </p:cNvSpPr>
          <p:nvPr>
            <p:ph type="title" hasCustomPrompt="1"/>
          </p:nvPr>
        </p:nvSpPr>
        <p:spPr>
          <a:xfrm>
            <a:off x="3400733" y="863533"/>
            <a:ext cx="5390400" cy="80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solidFill>
                  <a:schemeClr val="dk2"/>
                </a:solidFill>
              </a:defRPr>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182" name="Google Shape;182;p35"/>
          <p:cNvSpPr txBox="1">
            <a:spLocks noGrp="1"/>
          </p:cNvSpPr>
          <p:nvPr>
            <p:ph type="subTitle" idx="1"/>
          </p:nvPr>
        </p:nvSpPr>
        <p:spPr>
          <a:xfrm>
            <a:off x="3400733" y="1565136"/>
            <a:ext cx="53904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83" name="Google Shape;183;p35"/>
          <p:cNvSpPr txBox="1">
            <a:spLocks noGrp="1"/>
          </p:cNvSpPr>
          <p:nvPr>
            <p:ph type="title" idx="2" hasCustomPrompt="1"/>
          </p:nvPr>
        </p:nvSpPr>
        <p:spPr>
          <a:xfrm>
            <a:off x="3400733" y="2755873"/>
            <a:ext cx="5390400" cy="80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solidFill>
                  <a:schemeClr val="lt2"/>
                </a:solidFill>
              </a:defRPr>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184" name="Google Shape;184;p35"/>
          <p:cNvSpPr txBox="1">
            <a:spLocks noGrp="1"/>
          </p:cNvSpPr>
          <p:nvPr>
            <p:ph type="subTitle" idx="3"/>
          </p:nvPr>
        </p:nvSpPr>
        <p:spPr>
          <a:xfrm>
            <a:off x="3400733" y="3457460"/>
            <a:ext cx="53904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
        <p:nvSpPr>
          <p:cNvPr id="185" name="Google Shape;185;p35"/>
          <p:cNvSpPr txBox="1">
            <a:spLocks noGrp="1"/>
          </p:cNvSpPr>
          <p:nvPr>
            <p:ph type="title" idx="4" hasCustomPrompt="1"/>
          </p:nvPr>
        </p:nvSpPr>
        <p:spPr>
          <a:xfrm>
            <a:off x="3400733" y="4648209"/>
            <a:ext cx="5390400" cy="80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solidFill>
                  <a:schemeClr val="accent3"/>
                </a:solidFill>
              </a:defRPr>
            </a:lvl1pPr>
            <a:lvl2pPr lvl="1" algn="ctr" rtl="0">
              <a:spcBef>
                <a:spcPts val="0"/>
              </a:spcBef>
              <a:spcAft>
                <a:spcPts val="0"/>
              </a:spcAft>
              <a:buSzPts val="6200"/>
              <a:buNone/>
              <a:defRPr sz="8265"/>
            </a:lvl2pPr>
            <a:lvl3pPr lvl="2" algn="ctr" rtl="0">
              <a:spcBef>
                <a:spcPts val="0"/>
              </a:spcBef>
              <a:spcAft>
                <a:spcPts val="0"/>
              </a:spcAft>
              <a:buSzPts val="6200"/>
              <a:buNone/>
              <a:defRPr sz="8265"/>
            </a:lvl3pPr>
            <a:lvl4pPr lvl="3" algn="ctr" rtl="0">
              <a:spcBef>
                <a:spcPts val="0"/>
              </a:spcBef>
              <a:spcAft>
                <a:spcPts val="0"/>
              </a:spcAft>
              <a:buSzPts val="6200"/>
              <a:buNone/>
              <a:defRPr sz="8265"/>
            </a:lvl4pPr>
            <a:lvl5pPr lvl="4" algn="ctr" rtl="0">
              <a:spcBef>
                <a:spcPts val="0"/>
              </a:spcBef>
              <a:spcAft>
                <a:spcPts val="0"/>
              </a:spcAft>
              <a:buSzPts val="6200"/>
              <a:buNone/>
              <a:defRPr sz="8265"/>
            </a:lvl5pPr>
            <a:lvl6pPr lvl="5" algn="ctr" rtl="0">
              <a:spcBef>
                <a:spcPts val="0"/>
              </a:spcBef>
              <a:spcAft>
                <a:spcPts val="0"/>
              </a:spcAft>
              <a:buSzPts val="6200"/>
              <a:buNone/>
              <a:defRPr sz="8265"/>
            </a:lvl6pPr>
            <a:lvl7pPr lvl="6" algn="ctr" rtl="0">
              <a:spcBef>
                <a:spcPts val="0"/>
              </a:spcBef>
              <a:spcAft>
                <a:spcPts val="0"/>
              </a:spcAft>
              <a:buSzPts val="6200"/>
              <a:buNone/>
              <a:defRPr sz="8265"/>
            </a:lvl7pPr>
            <a:lvl8pPr lvl="7" algn="ctr" rtl="0">
              <a:spcBef>
                <a:spcPts val="0"/>
              </a:spcBef>
              <a:spcAft>
                <a:spcPts val="0"/>
              </a:spcAft>
              <a:buSzPts val="6200"/>
              <a:buNone/>
              <a:defRPr sz="8265"/>
            </a:lvl8pPr>
            <a:lvl9pPr lvl="8" algn="ctr" rtl="0">
              <a:spcBef>
                <a:spcPts val="0"/>
              </a:spcBef>
              <a:spcAft>
                <a:spcPts val="0"/>
              </a:spcAft>
              <a:buSzPts val="6200"/>
              <a:buNone/>
              <a:defRPr sz="8265"/>
            </a:lvl9pPr>
          </a:lstStyle>
          <a:p>
            <a:r>
              <a:t>xx%</a:t>
            </a:r>
          </a:p>
        </p:txBody>
      </p:sp>
      <p:sp>
        <p:nvSpPr>
          <p:cNvPr id="186" name="Google Shape;186;p35"/>
          <p:cNvSpPr txBox="1">
            <a:spLocks noGrp="1"/>
          </p:cNvSpPr>
          <p:nvPr>
            <p:ph type="subTitle" idx="5"/>
          </p:nvPr>
        </p:nvSpPr>
        <p:spPr>
          <a:xfrm>
            <a:off x="3400733" y="5349667"/>
            <a:ext cx="53904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5"/>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1"/>
        </a:solidFill>
        <a:effectLst/>
      </p:bgPr>
    </p:bg>
    <p:spTree>
      <p:nvGrpSpPr>
        <p:cNvPr id="1" name="Shape 187"/>
        <p:cNvGrpSpPr/>
        <p:nvPr/>
      </p:nvGrpSpPr>
      <p:grpSpPr>
        <a:xfrm>
          <a:off x="0" y="0"/>
          <a:ext cx="0" cy="0"/>
          <a:chOff x="0" y="0"/>
          <a:chExt cx="0" cy="0"/>
        </a:xfrm>
      </p:grpSpPr>
      <p:sp>
        <p:nvSpPr>
          <p:cNvPr id="188" name="Google Shape;188;p36"/>
          <p:cNvSpPr/>
          <p:nvPr/>
        </p:nvSpPr>
        <p:spPr>
          <a:xfrm>
            <a:off x="2279133" y="713333"/>
            <a:ext cx="7634000" cy="54312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9" name="Google Shape;189;p36"/>
          <p:cNvSpPr txBox="1">
            <a:spLocks noGrp="1"/>
          </p:cNvSpPr>
          <p:nvPr>
            <p:ph type="ctrTitle"/>
          </p:nvPr>
        </p:nvSpPr>
        <p:spPr>
          <a:xfrm>
            <a:off x="3239933" y="942333"/>
            <a:ext cx="5712000" cy="133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6935">
                <a:solidFill>
                  <a:schemeClr val="accent1"/>
                </a:solidFill>
              </a:defRPr>
            </a:lvl1pPr>
            <a:lvl2pPr lvl="1" algn="ctr" rtl="0">
              <a:spcBef>
                <a:spcPts val="0"/>
              </a:spcBef>
              <a:spcAft>
                <a:spcPts val="0"/>
              </a:spcAft>
              <a:buSzPts val="5200"/>
              <a:buNone/>
              <a:defRPr sz="6935"/>
            </a:lvl2pPr>
            <a:lvl3pPr lvl="2" algn="ctr" rtl="0">
              <a:spcBef>
                <a:spcPts val="0"/>
              </a:spcBef>
              <a:spcAft>
                <a:spcPts val="0"/>
              </a:spcAft>
              <a:buSzPts val="5200"/>
              <a:buNone/>
              <a:defRPr sz="6935"/>
            </a:lvl3pPr>
            <a:lvl4pPr lvl="3" algn="ctr" rtl="0">
              <a:spcBef>
                <a:spcPts val="0"/>
              </a:spcBef>
              <a:spcAft>
                <a:spcPts val="0"/>
              </a:spcAft>
              <a:buSzPts val="5200"/>
              <a:buNone/>
              <a:defRPr sz="6935"/>
            </a:lvl4pPr>
            <a:lvl5pPr lvl="4" algn="ctr" rtl="0">
              <a:spcBef>
                <a:spcPts val="0"/>
              </a:spcBef>
              <a:spcAft>
                <a:spcPts val="0"/>
              </a:spcAft>
              <a:buSzPts val="5200"/>
              <a:buNone/>
              <a:defRPr sz="6935"/>
            </a:lvl5pPr>
            <a:lvl6pPr lvl="5" algn="ctr" rtl="0">
              <a:spcBef>
                <a:spcPts val="0"/>
              </a:spcBef>
              <a:spcAft>
                <a:spcPts val="0"/>
              </a:spcAft>
              <a:buSzPts val="5200"/>
              <a:buNone/>
              <a:defRPr sz="6935"/>
            </a:lvl6pPr>
            <a:lvl7pPr lvl="6" algn="ctr" rtl="0">
              <a:spcBef>
                <a:spcPts val="0"/>
              </a:spcBef>
              <a:spcAft>
                <a:spcPts val="0"/>
              </a:spcAft>
              <a:buSzPts val="5200"/>
              <a:buNone/>
              <a:defRPr sz="6935"/>
            </a:lvl7pPr>
            <a:lvl8pPr lvl="7" algn="ctr" rtl="0">
              <a:spcBef>
                <a:spcPts val="0"/>
              </a:spcBef>
              <a:spcAft>
                <a:spcPts val="0"/>
              </a:spcAft>
              <a:buSzPts val="5200"/>
              <a:buNone/>
              <a:defRPr sz="6935"/>
            </a:lvl8pPr>
            <a:lvl9pPr lvl="8" algn="ctr" rtl="0">
              <a:spcBef>
                <a:spcPts val="0"/>
              </a:spcBef>
              <a:spcAft>
                <a:spcPts val="0"/>
              </a:spcAft>
              <a:buSzPts val="5200"/>
              <a:buNone/>
              <a:defRPr sz="6935"/>
            </a:lvl9pPr>
          </a:lstStyle>
          <a:p>
            <a:r>
              <a:rPr lang="en-US"/>
              <a:t>Click to edit Master title style</a:t>
            </a:r>
          </a:p>
        </p:txBody>
      </p:sp>
      <p:sp>
        <p:nvSpPr>
          <p:cNvPr id="190" name="Google Shape;190;p36"/>
          <p:cNvSpPr txBox="1">
            <a:spLocks noGrp="1"/>
          </p:cNvSpPr>
          <p:nvPr>
            <p:ph type="subTitle" idx="1"/>
          </p:nvPr>
        </p:nvSpPr>
        <p:spPr>
          <a:xfrm>
            <a:off x="3233433" y="2272733"/>
            <a:ext cx="5725200" cy="169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r>
              <a:rPr lang="en-US"/>
              <a:t>Click to edit Master subtitle style</a:t>
            </a:r>
          </a:p>
        </p:txBody>
      </p:sp>
      <p:sp>
        <p:nvSpPr>
          <p:cNvPr id="191" name="Google Shape;191;p36"/>
          <p:cNvSpPr txBox="1"/>
          <p:nvPr/>
        </p:nvSpPr>
        <p:spPr>
          <a:xfrm>
            <a:off x="2759567" y="4551633"/>
            <a:ext cx="6672800" cy="8208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400"/>
              </a:spcBef>
              <a:spcAft>
                <a:spcPts val="0"/>
              </a:spcAft>
              <a:buNone/>
            </a:pPr>
            <a:r>
              <a:rPr lang="en-GB" sz="1600">
                <a:solidFill>
                  <a:schemeClr val="dk1"/>
                </a:solidFill>
                <a:latin typeface="Cantarell"/>
                <a:ea typeface="Cantarell"/>
                <a:cs typeface="Cantarell"/>
                <a:sym typeface="Cantarell"/>
              </a:rPr>
              <a:t>CREDITS: This presentation template was created by </a:t>
            </a:r>
            <a:r>
              <a:rPr lang="en-GB" sz="1600" b="1">
                <a:solidFill>
                  <a:schemeClr val="dk1"/>
                </a:solidFill>
                <a:uFill>
                  <a:noFill/>
                </a:uFill>
                <a:latin typeface="Cantarell"/>
                <a:ea typeface="Cantarell"/>
                <a:cs typeface="Cantarell"/>
                <a:sym typeface="Cantarell"/>
                <a:hlinkClick r:id="rId2"/>
              </a:rPr>
              <a:t>Slidesgo</a:t>
            </a:r>
            <a:r>
              <a:rPr lang="en-GB" sz="1600">
                <a:solidFill>
                  <a:schemeClr val="dk1"/>
                </a:solidFill>
                <a:latin typeface="Cantarell"/>
                <a:ea typeface="Cantarell"/>
                <a:cs typeface="Cantarell"/>
                <a:sym typeface="Cantarell"/>
              </a:rPr>
              <a:t>, including icons by </a:t>
            </a:r>
            <a:r>
              <a:rPr lang="en-GB" sz="1600" b="1">
                <a:solidFill>
                  <a:schemeClr val="dk1"/>
                </a:solidFill>
                <a:uFill>
                  <a:noFill/>
                </a:uFill>
                <a:latin typeface="Cantarell"/>
                <a:ea typeface="Cantarell"/>
                <a:cs typeface="Cantarell"/>
                <a:sym typeface="Cantarell"/>
                <a:hlinkClick r:id="rId3"/>
              </a:rPr>
              <a:t>Flaticon</a:t>
            </a:r>
            <a:r>
              <a:rPr lang="en-GB" sz="1600" b="1">
                <a:solidFill>
                  <a:schemeClr val="dk1"/>
                </a:solidFill>
                <a:latin typeface="Cantarell"/>
                <a:ea typeface="Cantarell"/>
                <a:cs typeface="Cantarell"/>
                <a:sym typeface="Cantarell"/>
              </a:rPr>
              <a:t> </a:t>
            </a:r>
            <a:r>
              <a:rPr lang="en-GB" sz="1600">
                <a:solidFill>
                  <a:schemeClr val="dk1"/>
                </a:solidFill>
                <a:latin typeface="Cantarell"/>
                <a:ea typeface="Cantarell"/>
                <a:cs typeface="Cantarell"/>
                <a:sym typeface="Cantarell"/>
              </a:rPr>
              <a:t>and infographics &amp; images by </a:t>
            </a:r>
            <a:r>
              <a:rPr lang="en-GB" sz="1600" b="1">
                <a:solidFill>
                  <a:schemeClr val="dk1"/>
                </a:solidFill>
                <a:uFill>
                  <a:noFill/>
                </a:uFill>
                <a:latin typeface="Cantarell"/>
                <a:ea typeface="Cantarell"/>
                <a:cs typeface="Cantarell"/>
                <a:sym typeface="Cantarell"/>
                <a:hlinkClick r:id="rId4"/>
              </a:rPr>
              <a:t>Freepik</a:t>
            </a:r>
            <a:endParaRPr sz="1600" b="1">
              <a:solidFill>
                <a:schemeClr val="dk1"/>
              </a:solidFill>
              <a:latin typeface="Cantarell"/>
              <a:ea typeface="Cantarell"/>
              <a:cs typeface="Cantarell"/>
              <a:sym typeface="Cantare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dk2"/>
        </a:solidFill>
        <a:effectLst/>
      </p:bgPr>
    </p:bg>
    <p:spTree>
      <p:nvGrpSpPr>
        <p:cNvPr id="1" name="Shape 192"/>
        <p:cNvGrpSpPr/>
        <p:nvPr/>
      </p:nvGrpSpPr>
      <p:grpSpPr>
        <a:xfrm>
          <a:off x="0" y="0"/>
          <a:ext cx="0" cy="0"/>
          <a:chOff x="0" y="0"/>
          <a:chExt cx="0" cy="0"/>
        </a:xfrm>
      </p:grpSpPr>
      <p:sp>
        <p:nvSpPr>
          <p:cNvPr id="193" name="Google Shape;193;p37"/>
          <p:cNvSpPr/>
          <p:nvPr/>
        </p:nvSpPr>
        <p:spPr>
          <a:xfrm>
            <a:off x="386800" y="355000"/>
            <a:ext cx="11418400" cy="61480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3"/>
        </a:solidFill>
        <a:effectLst/>
      </p:bgPr>
    </p:bg>
    <p:spTree>
      <p:nvGrpSpPr>
        <p:cNvPr id="1" name="Shape 194"/>
        <p:cNvGrpSpPr/>
        <p:nvPr/>
      </p:nvGrpSpPr>
      <p:grpSpPr>
        <a:xfrm>
          <a:off x="0" y="0"/>
          <a:ext cx="0" cy="0"/>
          <a:chOff x="0" y="0"/>
          <a:chExt cx="0" cy="0"/>
        </a:xfrm>
      </p:grpSpPr>
      <p:sp>
        <p:nvSpPr>
          <p:cNvPr id="195" name="Google Shape;195;p38"/>
          <p:cNvSpPr/>
          <p:nvPr/>
        </p:nvSpPr>
        <p:spPr>
          <a:xfrm>
            <a:off x="4111133" y="713333"/>
            <a:ext cx="7416400" cy="54312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38"/>
          <p:cNvSpPr/>
          <p:nvPr/>
        </p:nvSpPr>
        <p:spPr>
          <a:xfrm rot="-2301926">
            <a:off x="11008944" y="5699186"/>
            <a:ext cx="802432" cy="890969"/>
          </a:xfrm>
          <a:custGeom>
            <a:avLst/>
            <a:gdLst/>
            <a:ahLst/>
            <a:cxnLst/>
            <a:rect l="l" t="t" r="r" b="b"/>
            <a:pathLst>
              <a:path w="24072" h="26728" extrusionOk="0">
                <a:moveTo>
                  <a:pt x="12817" y="1"/>
                </a:moveTo>
                <a:cubicBezTo>
                  <a:pt x="12618" y="1"/>
                  <a:pt x="12416" y="18"/>
                  <a:pt x="12212" y="54"/>
                </a:cubicBezTo>
                <a:cubicBezTo>
                  <a:pt x="10566" y="345"/>
                  <a:pt x="9433" y="1746"/>
                  <a:pt x="9686" y="3185"/>
                </a:cubicBezTo>
                <a:cubicBezTo>
                  <a:pt x="9824" y="3897"/>
                  <a:pt x="10260" y="4517"/>
                  <a:pt x="10888" y="4877"/>
                </a:cubicBezTo>
                <a:lnTo>
                  <a:pt x="1" y="4877"/>
                </a:lnTo>
                <a:lnTo>
                  <a:pt x="1" y="26728"/>
                </a:lnTo>
                <a:lnTo>
                  <a:pt x="24072" y="26728"/>
                </a:lnTo>
                <a:lnTo>
                  <a:pt x="24072" y="4877"/>
                </a:lnTo>
                <a:lnTo>
                  <a:pt x="14234" y="4877"/>
                </a:lnTo>
                <a:cubicBezTo>
                  <a:pt x="15252" y="4295"/>
                  <a:pt x="15857" y="3223"/>
                  <a:pt x="15665" y="2136"/>
                </a:cubicBezTo>
                <a:cubicBezTo>
                  <a:pt x="15444" y="874"/>
                  <a:pt x="14228" y="1"/>
                  <a:pt x="1281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7" name="Google Shape;197;p38"/>
          <p:cNvGrpSpPr/>
          <p:nvPr/>
        </p:nvGrpSpPr>
        <p:grpSpPr>
          <a:xfrm>
            <a:off x="287983" y="278015"/>
            <a:ext cx="1030557" cy="1078971"/>
            <a:chOff x="4458798" y="3801637"/>
            <a:chExt cx="942698" cy="986984"/>
          </a:xfrm>
        </p:grpSpPr>
        <p:sp>
          <p:nvSpPr>
            <p:cNvPr id="198" name="Google Shape;198;p38"/>
            <p:cNvSpPr/>
            <p:nvPr/>
          </p:nvSpPr>
          <p:spPr>
            <a:xfrm>
              <a:off x="4459027" y="3801637"/>
              <a:ext cx="942470" cy="921763"/>
            </a:xfrm>
            <a:custGeom>
              <a:avLst/>
              <a:gdLst/>
              <a:ahLst/>
              <a:cxnLst/>
              <a:rect l="l" t="t" r="r" b="b"/>
              <a:pathLst>
                <a:path w="28857" h="28223" extrusionOk="0">
                  <a:moveTo>
                    <a:pt x="6939" y="1"/>
                  </a:moveTo>
                  <a:lnTo>
                    <a:pt x="6910" y="8"/>
                  </a:lnTo>
                  <a:cubicBezTo>
                    <a:pt x="6800" y="8"/>
                    <a:pt x="6684" y="16"/>
                    <a:pt x="6567" y="37"/>
                  </a:cubicBezTo>
                  <a:cubicBezTo>
                    <a:pt x="6450" y="59"/>
                    <a:pt x="6326" y="103"/>
                    <a:pt x="6209" y="147"/>
                  </a:cubicBezTo>
                  <a:cubicBezTo>
                    <a:pt x="6100" y="191"/>
                    <a:pt x="5990" y="249"/>
                    <a:pt x="5881" y="315"/>
                  </a:cubicBezTo>
                  <a:cubicBezTo>
                    <a:pt x="5662" y="439"/>
                    <a:pt x="5458" y="592"/>
                    <a:pt x="5268" y="767"/>
                  </a:cubicBezTo>
                  <a:cubicBezTo>
                    <a:pt x="5078" y="949"/>
                    <a:pt x="4903" y="1146"/>
                    <a:pt x="4750" y="1365"/>
                  </a:cubicBezTo>
                  <a:cubicBezTo>
                    <a:pt x="4597" y="1577"/>
                    <a:pt x="4458" y="1796"/>
                    <a:pt x="4334" y="2029"/>
                  </a:cubicBezTo>
                  <a:cubicBezTo>
                    <a:pt x="4072" y="2540"/>
                    <a:pt x="3853" y="3080"/>
                    <a:pt x="3692" y="3634"/>
                  </a:cubicBezTo>
                  <a:cubicBezTo>
                    <a:pt x="3532" y="4218"/>
                    <a:pt x="3400" y="4809"/>
                    <a:pt x="3305" y="5407"/>
                  </a:cubicBezTo>
                  <a:cubicBezTo>
                    <a:pt x="3225" y="5940"/>
                    <a:pt x="3160" y="6502"/>
                    <a:pt x="3116" y="7122"/>
                  </a:cubicBezTo>
                  <a:cubicBezTo>
                    <a:pt x="3087" y="7611"/>
                    <a:pt x="3072" y="8121"/>
                    <a:pt x="3072" y="8625"/>
                  </a:cubicBezTo>
                  <a:cubicBezTo>
                    <a:pt x="3072" y="9106"/>
                    <a:pt x="3109" y="9617"/>
                    <a:pt x="3167" y="10237"/>
                  </a:cubicBezTo>
                  <a:lnTo>
                    <a:pt x="3189" y="10500"/>
                  </a:lnTo>
                  <a:cubicBezTo>
                    <a:pt x="3203" y="10675"/>
                    <a:pt x="3225" y="10850"/>
                    <a:pt x="3240" y="11025"/>
                  </a:cubicBezTo>
                  <a:lnTo>
                    <a:pt x="3240" y="10989"/>
                  </a:lnTo>
                  <a:lnTo>
                    <a:pt x="3240" y="10989"/>
                  </a:lnTo>
                  <a:cubicBezTo>
                    <a:pt x="3276" y="11361"/>
                    <a:pt x="3276" y="11733"/>
                    <a:pt x="3233" y="12098"/>
                  </a:cubicBezTo>
                  <a:cubicBezTo>
                    <a:pt x="3203" y="12222"/>
                    <a:pt x="3167" y="12346"/>
                    <a:pt x="3116" y="12463"/>
                  </a:cubicBezTo>
                  <a:cubicBezTo>
                    <a:pt x="3079" y="12550"/>
                    <a:pt x="3028" y="12630"/>
                    <a:pt x="2970" y="12703"/>
                  </a:cubicBezTo>
                  <a:cubicBezTo>
                    <a:pt x="2890" y="12791"/>
                    <a:pt x="2809" y="12864"/>
                    <a:pt x="2715" y="12937"/>
                  </a:cubicBezTo>
                  <a:cubicBezTo>
                    <a:pt x="2547" y="13039"/>
                    <a:pt x="2364" y="13127"/>
                    <a:pt x="2182" y="13192"/>
                  </a:cubicBezTo>
                  <a:cubicBezTo>
                    <a:pt x="1890" y="13294"/>
                    <a:pt x="1584" y="13360"/>
                    <a:pt x="1277" y="13411"/>
                  </a:cubicBezTo>
                  <a:lnTo>
                    <a:pt x="1095" y="13433"/>
                  </a:lnTo>
                  <a:cubicBezTo>
                    <a:pt x="912" y="13455"/>
                    <a:pt x="730" y="13491"/>
                    <a:pt x="548" y="13550"/>
                  </a:cubicBezTo>
                  <a:cubicBezTo>
                    <a:pt x="489" y="13564"/>
                    <a:pt x="438" y="13586"/>
                    <a:pt x="380" y="13615"/>
                  </a:cubicBezTo>
                  <a:cubicBezTo>
                    <a:pt x="336" y="13637"/>
                    <a:pt x="285" y="13666"/>
                    <a:pt x="241" y="13703"/>
                  </a:cubicBezTo>
                  <a:cubicBezTo>
                    <a:pt x="146" y="13783"/>
                    <a:pt x="81" y="13878"/>
                    <a:pt x="37" y="13995"/>
                  </a:cubicBezTo>
                  <a:cubicBezTo>
                    <a:pt x="22" y="14046"/>
                    <a:pt x="8" y="14097"/>
                    <a:pt x="8" y="14148"/>
                  </a:cubicBezTo>
                  <a:lnTo>
                    <a:pt x="8" y="14170"/>
                  </a:lnTo>
                  <a:cubicBezTo>
                    <a:pt x="0" y="14221"/>
                    <a:pt x="0" y="14272"/>
                    <a:pt x="8" y="14330"/>
                  </a:cubicBezTo>
                  <a:cubicBezTo>
                    <a:pt x="15" y="14498"/>
                    <a:pt x="51" y="14666"/>
                    <a:pt x="95" y="14827"/>
                  </a:cubicBezTo>
                  <a:cubicBezTo>
                    <a:pt x="190" y="15118"/>
                    <a:pt x="351" y="15396"/>
                    <a:pt x="562" y="15622"/>
                  </a:cubicBezTo>
                  <a:cubicBezTo>
                    <a:pt x="788" y="15877"/>
                    <a:pt x="1051" y="16103"/>
                    <a:pt x="1328" y="16300"/>
                  </a:cubicBezTo>
                  <a:cubicBezTo>
                    <a:pt x="1854" y="16672"/>
                    <a:pt x="2408" y="16986"/>
                    <a:pt x="2999" y="17242"/>
                  </a:cubicBezTo>
                  <a:cubicBezTo>
                    <a:pt x="3181" y="17322"/>
                    <a:pt x="3364" y="17387"/>
                    <a:pt x="3539" y="17446"/>
                  </a:cubicBezTo>
                  <a:cubicBezTo>
                    <a:pt x="3714" y="17504"/>
                    <a:pt x="3875" y="17563"/>
                    <a:pt x="4050" y="17621"/>
                  </a:cubicBezTo>
                  <a:lnTo>
                    <a:pt x="4276" y="17694"/>
                  </a:lnTo>
                  <a:cubicBezTo>
                    <a:pt x="4772" y="17862"/>
                    <a:pt x="5341" y="18051"/>
                    <a:pt x="5866" y="18292"/>
                  </a:cubicBezTo>
                  <a:cubicBezTo>
                    <a:pt x="6063" y="18372"/>
                    <a:pt x="6246" y="18482"/>
                    <a:pt x="6421" y="18613"/>
                  </a:cubicBezTo>
                  <a:cubicBezTo>
                    <a:pt x="6443" y="18628"/>
                    <a:pt x="6450" y="18635"/>
                    <a:pt x="6457" y="18650"/>
                  </a:cubicBezTo>
                  <a:cubicBezTo>
                    <a:pt x="6392" y="18679"/>
                    <a:pt x="6326" y="18708"/>
                    <a:pt x="6253" y="18737"/>
                  </a:cubicBezTo>
                  <a:cubicBezTo>
                    <a:pt x="6005" y="18817"/>
                    <a:pt x="5750" y="18876"/>
                    <a:pt x="5494" y="18920"/>
                  </a:cubicBezTo>
                  <a:cubicBezTo>
                    <a:pt x="5297" y="18956"/>
                    <a:pt x="5078" y="18978"/>
                    <a:pt x="4808" y="19007"/>
                  </a:cubicBezTo>
                  <a:lnTo>
                    <a:pt x="4575" y="19022"/>
                  </a:lnTo>
                  <a:cubicBezTo>
                    <a:pt x="4181" y="19044"/>
                    <a:pt x="3780" y="19095"/>
                    <a:pt x="3393" y="19160"/>
                  </a:cubicBezTo>
                  <a:cubicBezTo>
                    <a:pt x="3181" y="19197"/>
                    <a:pt x="2977" y="19263"/>
                    <a:pt x="2787" y="19357"/>
                  </a:cubicBezTo>
                  <a:cubicBezTo>
                    <a:pt x="2612" y="19430"/>
                    <a:pt x="2459" y="19562"/>
                    <a:pt x="2364" y="19729"/>
                  </a:cubicBezTo>
                  <a:cubicBezTo>
                    <a:pt x="2262" y="19912"/>
                    <a:pt x="2233" y="20123"/>
                    <a:pt x="2291" y="20328"/>
                  </a:cubicBezTo>
                  <a:cubicBezTo>
                    <a:pt x="2364" y="20590"/>
                    <a:pt x="2503" y="20838"/>
                    <a:pt x="2678" y="21043"/>
                  </a:cubicBezTo>
                  <a:cubicBezTo>
                    <a:pt x="2751" y="21145"/>
                    <a:pt x="2831" y="21240"/>
                    <a:pt x="2926" y="21327"/>
                  </a:cubicBezTo>
                  <a:cubicBezTo>
                    <a:pt x="2977" y="21386"/>
                    <a:pt x="3043" y="21437"/>
                    <a:pt x="3109" y="21488"/>
                  </a:cubicBezTo>
                  <a:cubicBezTo>
                    <a:pt x="3233" y="21575"/>
                    <a:pt x="3364" y="21663"/>
                    <a:pt x="3502" y="21743"/>
                  </a:cubicBezTo>
                  <a:cubicBezTo>
                    <a:pt x="3882" y="21962"/>
                    <a:pt x="4276" y="22159"/>
                    <a:pt x="4684" y="22356"/>
                  </a:cubicBezTo>
                  <a:cubicBezTo>
                    <a:pt x="5159" y="22582"/>
                    <a:pt x="5648" y="22816"/>
                    <a:pt x="6122" y="23027"/>
                  </a:cubicBezTo>
                  <a:cubicBezTo>
                    <a:pt x="6596" y="23239"/>
                    <a:pt x="7041" y="23450"/>
                    <a:pt x="7486" y="23662"/>
                  </a:cubicBezTo>
                  <a:lnTo>
                    <a:pt x="7508" y="23677"/>
                  </a:lnTo>
                  <a:cubicBezTo>
                    <a:pt x="7836" y="23823"/>
                    <a:pt x="8150" y="23998"/>
                    <a:pt x="8457" y="24180"/>
                  </a:cubicBezTo>
                  <a:cubicBezTo>
                    <a:pt x="8500" y="24209"/>
                    <a:pt x="8544" y="24238"/>
                    <a:pt x="8581" y="24275"/>
                  </a:cubicBezTo>
                  <a:lnTo>
                    <a:pt x="8610" y="24304"/>
                  </a:lnTo>
                  <a:cubicBezTo>
                    <a:pt x="8610" y="24319"/>
                    <a:pt x="8602" y="24326"/>
                    <a:pt x="8602" y="24333"/>
                  </a:cubicBezTo>
                  <a:cubicBezTo>
                    <a:pt x="8595" y="24341"/>
                    <a:pt x="8595" y="24348"/>
                    <a:pt x="8588" y="24355"/>
                  </a:cubicBezTo>
                  <a:cubicBezTo>
                    <a:pt x="8581" y="24370"/>
                    <a:pt x="8559" y="24384"/>
                    <a:pt x="8544" y="24392"/>
                  </a:cubicBezTo>
                  <a:cubicBezTo>
                    <a:pt x="8493" y="24428"/>
                    <a:pt x="8442" y="24450"/>
                    <a:pt x="8384" y="24472"/>
                  </a:cubicBezTo>
                  <a:cubicBezTo>
                    <a:pt x="8245" y="24516"/>
                    <a:pt x="8099" y="24552"/>
                    <a:pt x="7960" y="24581"/>
                  </a:cubicBezTo>
                  <a:cubicBezTo>
                    <a:pt x="7887" y="24596"/>
                    <a:pt x="7814" y="24611"/>
                    <a:pt x="7734" y="24632"/>
                  </a:cubicBezTo>
                  <a:cubicBezTo>
                    <a:pt x="7508" y="24691"/>
                    <a:pt x="7282" y="24764"/>
                    <a:pt x="7114" y="24924"/>
                  </a:cubicBezTo>
                  <a:cubicBezTo>
                    <a:pt x="7034" y="25012"/>
                    <a:pt x="6968" y="25121"/>
                    <a:pt x="6932" y="25231"/>
                  </a:cubicBezTo>
                  <a:cubicBezTo>
                    <a:pt x="6888" y="25347"/>
                    <a:pt x="6873" y="25464"/>
                    <a:pt x="6873" y="25581"/>
                  </a:cubicBezTo>
                  <a:cubicBezTo>
                    <a:pt x="6888" y="25814"/>
                    <a:pt x="6983" y="26026"/>
                    <a:pt x="7136" y="26194"/>
                  </a:cubicBezTo>
                  <a:cubicBezTo>
                    <a:pt x="7216" y="26281"/>
                    <a:pt x="7296" y="26362"/>
                    <a:pt x="7391" y="26435"/>
                  </a:cubicBezTo>
                  <a:cubicBezTo>
                    <a:pt x="7493" y="26515"/>
                    <a:pt x="7596" y="26588"/>
                    <a:pt x="7712" y="26653"/>
                  </a:cubicBezTo>
                  <a:cubicBezTo>
                    <a:pt x="7946" y="26785"/>
                    <a:pt x="8187" y="26901"/>
                    <a:pt x="8435" y="27004"/>
                  </a:cubicBezTo>
                  <a:cubicBezTo>
                    <a:pt x="8894" y="27179"/>
                    <a:pt x="9369" y="27332"/>
                    <a:pt x="9850" y="27456"/>
                  </a:cubicBezTo>
                  <a:cubicBezTo>
                    <a:pt x="11287" y="27835"/>
                    <a:pt x="12768" y="28069"/>
                    <a:pt x="14257" y="28164"/>
                  </a:cubicBezTo>
                  <a:cubicBezTo>
                    <a:pt x="14841" y="28200"/>
                    <a:pt x="15424" y="28222"/>
                    <a:pt x="15979" y="28222"/>
                  </a:cubicBezTo>
                  <a:cubicBezTo>
                    <a:pt x="16949" y="28222"/>
                    <a:pt x="17912" y="28164"/>
                    <a:pt x="18868" y="28032"/>
                  </a:cubicBezTo>
                  <a:cubicBezTo>
                    <a:pt x="19422" y="27952"/>
                    <a:pt x="19962" y="27843"/>
                    <a:pt x="20502" y="27704"/>
                  </a:cubicBezTo>
                  <a:cubicBezTo>
                    <a:pt x="20860" y="27697"/>
                    <a:pt x="21225" y="27646"/>
                    <a:pt x="21575" y="27551"/>
                  </a:cubicBezTo>
                  <a:cubicBezTo>
                    <a:pt x="21874" y="27471"/>
                    <a:pt x="22173" y="27368"/>
                    <a:pt x="22458" y="27252"/>
                  </a:cubicBezTo>
                  <a:cubicBezTo>
                    <a:pt x="22757" y="27135"/>
                    <a:pt x="23049" y="26996"/>
                    <a:pt x="23326" y="26843"/>
                  </a:cubicBezTo>
                  <a:cubicBezTo>
                    <a:pt x="23931" y="26529"/>
                    <a:pt x="24508" y="26157"/>
                    <a:pt x="25048" y="25749"/>
                  </a:cubicBezTo>
                  <a:cubicBezTo>
                    <a:pt x="25573" y="25369"/>
                    <a:pt x="26069" y="24946"/>
                    <a:pt x="26536" y="24494"/>
                  </a:cubicBezTo>
                  <a:cubicBezTo>
                    <a:pt x="26952" y="24100"/>
                    <a:pt x="27331" y="23677"/>
                    <a:pt x="27674" y="23217"/>
                  </a:cubicBezTo>
                  <a:cubicBezTo>
                    <a:pt x="27806" y="23042"/>
                    <a:pt x="27922" y="22859"/>
                    <a:pt x="28032" y="22662"/>
                  </a:cubicBezTo>
                  <a:cubicBezTo>
                    <a:pt x="28141" y="22444"/>
                    <a:pt x="28243" y="22210"/>
                    <a:pt x="28331" y="21977"/>
                  </a:cubicBezTo>
                  <a:cubicBezTo>
                    <a:pt x="28703" y="20875"/>
                    <a:pt x="28856" y="19715"/>
                    <a:pt x="28776" y="18562"/>
                  </a:cubicBezTo>
                  <a:cubicBezTo>
                    <a:pt x="28754" y="18263"/>
                    <a:pt x="28710" y="17971"/>
                    <a:pt x="28652" y="17679"/>
                  </a:cubicBezTo>
                  <a:cubicBezTo>
                    <a:pt x="28586" y="17402"/>
                    <a:pt x="28499" y="17132"/>
                    <a:pt x="28389" y="16869"/>
                  </a:cubicBezTo>
                  <a:cubicBezTo>
                    <a:pt x="28287" y="16621"/>
                    <a:pt x="28149" y="16388"/>
                    <a:pt x="27988" y="16176"/>
                  </a:cubicBezTo>
                  <a:cubicBezTo>
                    <a:pt x="27828" y="15965"/>
                    <a:pt x="27645" y="15782"/>
                    <a:pt x="27434" y="15636"/>
                  </a:cubicBezTo>
                  <a:cubicBezTo>
                    <a:pt x="27317" y="15556"/>
                    <a:pt x="27193" y="15483"/>
                    <a:pt x="27061" y="15425"/>
                  </a:cubicBezTo>
                  <a:cubicBezTo>
                    <a:pt x="26945" y="15381"/>
                    <a:pt x="26821" y="15345"/>
                    <a:pt x="26697" y="15323"/>
                  </a:cubicBezTo>
                  <a:cubicBezTo>
                    <a:pt x="26587" y="15301"/>
                    <a:pt x="26478" y="15286"/>
                    <a:pt x="26376" y="15286"/>
                  </a:cubicBezTo>
                  <a:lnTo>
                    <a:pt x="26325" y="15286"/>
                  </a:lnTo>
                  <a:cubicBezTo>
                    <a:pt x="26186" y="15293"/>
                    <a:pt x="26055" y="15308"/>
                    <a:pt x="25923" y="15337"/>
                  </a:cubicBezTo>
                  <a:cubicBezTo>
                    <a:pt x="25683" y="15396"/>
                    <a:pt x="25449" y="15476"/>
                    <a:pt x="25230" y="15585"/>
                  </a:cubicBezTo>
                  <a:cubicBezTo>
                    <a:pt x="25062" y="15666"/>
                    <a:pt x="24902" y="15753"/>
                    <a:pt x="24741" y="15833"/>
                  </a:cubicBezTo>
                  <a:lnTo>
                    <a:pt x="24617" y="15899"/>
                  </a:lnTo>
                  <a:cubicBezTo>
                    <a:pt x="24457" y="15987"/>
                    <a:pt x="24296" y="16060"/>
                    <a:pt x="24128" y="16125"/>
                  </a:cubicBezTo>
                  <a:cubicBezTo>
                    <a:pt x="24041" y="16162"/>
                    <a:pt x="23953" y="16176"/>
                    <a:pt x="23858" y="16191"/>
                  </a:cubicBezTo>
                  <a:lnTo>
                    <a:pt x="23829" y="16191"/>
                  </a:lnTo>
                  <a:cubicBezTo>
                    <a:pt x="23800" y="16191"/>
                    <a:pt x="23764" y="16191"/>
                    <a:pt x="23734" y="16184"/>
                  </a:cubicBezTo>
                  <a:cubicBezTo>
                    <a:pt x="23698" y="16176"/>
                    <a:pt x="23669" y="16169"/>
                    <a:pt x="23640" y="16154"/>
                  </a:cubicBezTo>
                  <a:cubicBezTo>
                    <a:pt x="23610" y="16140"/>
                    <a:pt x="23581" y="16118"/>
                    <a:pt x="23552" y="16096"/>
                  </a:cubicBezTo>
                  <a:cubicBezTo>
                    <a:pt x="23501" y="16052"/>
                    <a:pt x="23457" y="16001"/>
                    <a:pt x="23413" y="15943"/>
                  </a:cubicBezTo>
                  <a:cubicBezTo>
                    <a:pt x="23348" y="15848"/>
                    <a:pt x="23297" y="15753"/>
                    <a:pt x="23253" y="15644"/>
                  </a:cubicBezTo>
                  <a:cubicBezTo>
                    <a:pt x="23216" y="15505"/>
                    <a:pt x="23187" y="15359"/>
                    <a:pt x="23180" y="15213"/>
                  </a:cubicBezTo>
                  <a:cubicBezTo>
                    <a:pt x="23151" y="14863"/>
                    <a:pt x="23143" y="14513"/>
                    <a:pt x="23143" y="14126"/>
                  </a:cubicBezTo>
                  <a:lnTo>
                    <a:pt x="23143" y="13652"/>
                  </a:lnTo>
                  <a:lnTo>
                    <a:pt x="23143" y="12776"/>
                  </a:lnTo>
                  <a:cubicBezTo>
                    <a:pt x="23143" y="12251"/>
                    <a:pt x="23114" y="11777"/>
                    <a:pt x="23078" y="11332"/>
                  </a:cubicBezTo>
                  <a:cubicBezTo>
                    <a:pt x="23049" y="10901"/>
                    <a:pt x="22976" y="10471"/>
                    <a:pt x="22866" y="10055"/>
                  </a:cubicBezTo>
                  <a:cubicBezTo>
                    <a:pt x="22808" y="9858"/>
                    <a:pt x="22735" y="9661"/>
                    <a:pt x="22655" y="9471"/>
                  </a:cubicBezTo>
                  <a:cubicBezTo>
                    <a:pt x="22574" y="9303"/>
                    <a:pt x="22472" y="9143"/>
                    <a:pt x="22356" y="8997"/>
                  </a:cubicBezTo>
                  <a:cubicBezTo>
                    <a:pt x="22137" y="8712"/>
                    <a:pt x="21830" y="8523"/>
                    <a:pt x="21480" y="8450"/>
                  </a:cubicBezTo>
                  <a:cubicBezTo>
                    <a:pt x="21385" y="8428"/>
                    <a:pt x="21283" y="8413"/>
                    <a:pt x="21188" y="8413"/>
                  </a:cubicBezTo>
                  <a:lnTo>
                    <a:pt x="21144" y="8413"/>
                  </a:lnTo>
                  <a:cubicBezTo>
                    <a:pt x="21042" y="8413"/>
                    <a:pt x="20947" y="8421"/>
                    <a:pt x="20845" y="8435"/>
                  </a:cubicBezTo>
                  <a:cubicBezTo>
                    <a:pt x="20743" y="8450"/>
                    <a:pt x="20641" y="8479"/>
                    <a:pt x="20546" y="8515"/>
                  </a:cubicBezTo>
                  <a:cubicBezTo>
                    <a:pt x="20444" y="8559"/>
                    <a:pt x="20342" y="8610"/>
                    <a:pt x="20254" y="8676"/>
                  </a:cubicBezTo>
                  <a:cubicBezTo>
                    <a:pt x="20086" y="8815"/>
                    <a:pt x="19933" y="8968"/>
                    <a:pt x="19809" y="9143"/>
                  </a:cubicBezTo>
                  <a:cubicBezTo>
                    <a:pt x="19671" y="9333"/>
                    <a:pt x="19547" y="9522"/>
                    <a:pt x="19437" y="9727"/>
                  </a:cubicBezTo>
                  <a:cubicBezTo>
                    <a:pt x="19328" y="9916"/>
                    <a:pt x="19225" y="10106"/>
                    <a:pt x="19123" y="10303"/>
                  </a:cubicBezTo>
                  <a:cubicBezTo>
                    <a:pt x="19065" y="10420"/>
                    <a:pt x="18999" y="10544"/>
                    <a:pt x="18934" y="10660"/>
                  </a:cubicBezTo>
                  <a:cubicBezTo>
                    <a:pt x="18802" y="10923"/>
                    <a:pt x="18642" y="11179"/>
                    <a:pt x="18459" y="11419"/>
                  </a:cubicBezTo>
                  <a:cubicBezTo>
                    <a:pt x="18394" y="11500"/>
                    <a:pt x="18313" y="11580"/>
                    <a:pt x="18226" y="11645"/>
                  </a:cubicBezTo>
                  <a:cubicBezTo>
                    <a:pt x="18182" y="11667"/>
                    <a:pt x="18138" y="11689"/>
                    <a:pt x="18095" y="11711"/>
                  </a:cubicBezTo>
                  <a:cubicBezTo>
                    <a:pt x="18065" y="11718"/>
                    <a:pt x="18036" y="11726"/>
                    <a:pt x="18007" y="11733"/>
                  </a:cubicBezTo>
                  <a:cubicBezTo>
                    <a:pt x="17978" y="11733"/>
                    <a:pt x="17941" y="11733"/>
                    <a:pt x="17912" y="11726"/>
                  </a:cubicBezTo>
                  <a:cubicBezTo>
                    <a:pt x="17876" y="11718"/>
                    <a:pt x="17839" y="11711"/>
                    <a:pt x="17803" y="11697"/>
                  </a:cubicBezTo>
                  <a:cubicBezTo>
                    <a:pt x="17774" y="11675"/>
                    <a:pt x="17737" y="11660"/>
                    <a:pt x="17715" y="11638"/>
                  </a:cubicBezTo>
                  <a:cubicBezTo>
                    <a:pt x="17679" y="11602"/>
                    <a:pt x="17642" y="11565"/>
                    <a:pt x="17613" y="11529"/>
                  </a:cubicBezTo>
                  <a:cubicBezTo>
                    <a:pt x="17562" y="11441"/>
                    <a:pt x="17511" y="11346"/>
                    <a:pt x="17482" y="11251"/>
                  </a:cubicBezTo>
                  <a:cubicBezTo>
                    <a:pt x="17394" y="10989"/>
                    <a:pt x="17343" y="10712"/>
                    <a:pt x="17329" y="10442"/>
                  </a:cubicBezTo>
                  <a:lnTo>
                    <a:pt x="17329" y="10420"/>
                  </a:lnTo>
                  <a:cubicBezTo>
                    <a:pt x="17270" y="9690"/>
                    <a:pt x="17314" y="8939"/>
                    <a:pt x="17358" y="8224"/>
                  </a:cubicBezTo>
                  <a:cubicBezTo>
                    <a:pt x="17372" y="7946"/>
                    <a:pt x="17387" y="7662"/>
                    <a:pt x="17401" y="7385"/>
                  </a:cubicBezTo>
                  <a:cubicBezTo>
                    <a:pt x="17409" y="7217"/>
                    <a:pt x="17409" y="7012"/>
                    <a:pt x="17401" y="6808"/>
                  </a:cubicBezTo>
                  <a:cubicBezTo>
                    <a:pt x="17394" y="6721"/>
                    <a:pt x="17387" y="6626"/>
                    <a:pt x="17380" y="6531"/>
                  </a:cubicBezTo>
                  <a:cubicBezTo>
                    <a:pt x="17358" y="6429"/>
                    <a:pt x="17336" y="6327"/>
                    <a:pt x="17307" y="6217"/>
                  </a:cubicBezTo>
                  <a:cubicBezTo>
                    <a:pt x="17212" y="5867"/>
                    <a:pt x="17059" y="5531"/>
                    <a:pt x="16862" y="5218"/>
                  </a:cubicBezTo>
                  <a:cubicBezTo>
                    <a:pt x="16694" y="4948"/>
                    <a:pt x="16468" y="4714"/>
                    <a:pt x="16198" y="4546"/>
                  </a:cubicBezTo>
                  <a:cubicBezTo>
                    <a:pt x="16015" y="4444"/>
                    <a:pt x="15811" y="4379"/>
                    <a:pt x="15599" y="4364"/>
                  </a:cubicBezTo>
                  <a:lnTo>
                    <a:pt x="15534" y="4364"/>
                  </a:lnTo>
                  <a:cubicBezTo>
                    <a:pt x="15329" y="4371"/>
                    <a:pt x="15125" y="4422"/>
                    <a:pt x="14943" y="4517"/>
                  </a:cubicBezTo>
                  <a:cubicBezTo>
                    <a:pt x="14833" y="4576"/>
                    <a:pt x="14724" y="4641"/>
                    <a:pt x="14629" y="4722"/>
                  </a:cubicBezTo>
                  <a:cubicBezTo>
                    <a:pt x="14512" y="4809"/>
                    <a:pt x="14410" y="4911"/>
                    <a:pt x="14315" y="5021"/>
                  </a:cubicBezTo>
                  <a:cubicBezTo>
                    <a:pt x="14213" y="5145"/>
                    <a:pt x="14111" y="5276"/>
                    <a:pt x="14023" y="5400"/>
                  </a:cubicBezTo>
                  <a:cubicBezTo>
                    <a:pt x="13929" y="5524"/>
                    <a:pt x="13848" y="5634"/>
                    <a:pt x="13746" y="5758"/>
                  </a:cubicBezTo>
                  <a:cubicBezTo>
                    <a:pt x="13578" y="5962"/>
                    <a:pt x="13389" y="6152"/>
                    <a:pt x="13177" y="6305"/>
                  </a:cubicBezTo>
                  <a:cubicBezTo>
                    <a:pt x="13090" y="6363"/>
                    <a:pt x="13002" y="6414"/>
                    <a:pt x="12907" y="6451"/>
                  </a:cubicBezTo>
                  <a:cubicBezTo>
                    <a:pt x="12841" y="6473"/>
                    <a:pt x="12783" y="6487"/>
                    <a:pt x="12717" y="6494"/>
                  </a:cubicBezTo>
                  <a:lnTo>
                    <a:pt x="12681" y="6494"/>
                  </a:lnTo>
                  <a:cubicBezTo>
                    <a:pt x="12637" y="6494"/>
                    <a:pt x="12601" y="6494"/>
                    <a:pt x="12564" y="6487"/>
                  </a:cubicBezTo>
                  <a:cubicBezTo>
                    <a:pt x="12499" y="6473"/>
                    <a:pt x="12433" y="6451"/>
                    <a:pt x="12367" y="6429"/>
                  </a:cubicBezTo>
                  <a:cubicBezTo>
                    <a:pt x="12258" y="6370"/>
                    <a:pt x="12156" y="6305"/>
                    <a:pt x="12061" y="6232"/>
                  </a:cubicBezTo>
                  <a:cubicBezTo>
                    <a:pt x="11813" y="5998"/>
                    <a:pt x="11587" y="5736"/>
                    <a:pt x="11390" y="5451"/>
                  </a:cubicBezTo>
                  <a:cubicBezTo>
                    <a:pt x="11200" y="5174"/>
                    <a:pt x="11047" y="4926"/>
                    <a:pt x="10915" y="4700"/>
                  </a:cubicBezTo>
                  <a:cubicBezTo>
                    <a:pt x="10813" y="4517"/>
                    <a:pt x="10726" y="4335"/>
                    <a:pt x="10631" y="4152"/>
                  </a:cubicBezTo>
                  <a:lnTo>
                    <a:pt x="10623" y="4131"/>
                  </a:lnTo>
                  <a:lnTo>
                    <a:pt x="10507" y="3904"/>
                  </a:lnTo>
                  <a:cubicBezTo>
                    <a:pt x="10317" y="3518"/>
                    <a:pt x="10113" y="3124"/>
                    <a:pt x="9908" y="2744"/>
                  </a:cubicBezTo>
                  <a:cubicBezTo>
                    <a:pt x="9646" y="2248"/>
                    <a:pt x="9339" y="1774"/>
                    <a:pt x="9011" y="1322"/>
                  </a:cubicBezTo>
                  <a:cubicBezTo>
                    <a:pt x="8858" y="1117"/>
                    <a:pt x="8690" y="928"/>
                    <a:pt x="8515" y="752"/>
                  </a:cubicBezTo>
                  <a:cubicBezTo>
                    <a:pt x="8340" y="577"/>
                    <a:pt x="8143" y="424"/>
                    <a:pt x="7931" y="293"/>
                  </a:cubicBezTo>
                  <a:cubicBezTo>
                    <a:pt x="7742" y="176"/>
                    <a:pt x="7530" y="89"/>
                    <a:pt x="7311" y="45"/>
                  </a:cubicBezTo>
                  <a:cubicBezTo>
                    <a:pt x="7187" y="16"/>
                    <a:pt x="7063" y="1"/>
                    <a:pt x="69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38"/>
            <p:cNvSpPr/>
            <p:nvPr/>
          </p:nvSpPr>
          <p:spPr>
            <a:xfrm>
              <a:off x="4458798" y="3807124"/>
              <a:ext cx="732988" cy="916276"/>
            </a:xfrm>
            <a:custGeom>
              <a:avLst/>
              <a:gdLst/>
              <a:ahLst/>
              <a:cxnLst/>
              <a:rect l="l" t="t" r="r" b="b"/>
              <a:pathLst>
                <a:path w="22443" h="28055" extrusionOk="0">
                  <a:moveTo>
                    <a:pt x="6158" y="1"/>
                  </a:moveTo>
                  <a:lnTo>
                    <a:pt x="6158" y="1"/>
                  </a:lnTo>
                  <a:cubicBezTo>
                    <a:pt x="6063" y="37"/>
                    <a:pt x="5976" y="88"/>
                    <a:pt x="5888" y="139"/>
                  </a:cubicBezTo>
                  <a:cubicBezTo>
                    <a:pt x="5662" y="263"/>
                    <a:pt x="5458" y="417"/>
                    <a:pt x="5275" y="592"/>
                  </a:cubicBezTo>
                  <a:cubicBezTo>
                    <a:pt x="5078" y="774"/>
                    <a:pt x="4903" y="978"/>
                    <a:pt x="4750" y="1190"/>
                  </a:cubicBezTo>
                  <a:cubicBezTo>
                    <a:pt x="4597" y="1402"/>
                    <a:pt x="4458" y="1628"/>
                    <a:pt x="4334" y="1854"/>
                  </a:cubicBezTo>
                  <a:cubicBezTo>
                    <a:pt x="4071" y="2372"/>
                    <a:pt x="3852" y="2912"/>
                    <a:pt x="3699" y="3466"/>
                  </a:cubicBezTo>
                  <a:cubicBezTo>
                    <a:pt x="3531" y="4050"/>
                    <a:pt x="3400" y="4641"/>
                    <a:pt x="3312" y="5239"/>
                  </a:cubicBezTo>
                  <a:cubicBezTo>
                    <a:pt x="3225" y="5779"/>
                    <a:pt x="3159" y="6341"/>
                    <a:pt x="3123" y="6947"/>
                  </a:cubicBezTo>
                  <a:cubicBezTo>
                    <a:pt x="3086" y="7443"/>
                    <a:pt x="3072" y="7953"/>
                    <a:pt x="3072" y="8450"/>
                  </a:cubicBezTo>
                  <a:cubicBezTo>
                    <a:pt x="3072" y="8924"/>
                    <a:pt x="3108" y="9442"/>
                    <a:pt x="3167" y="10069"/>
                  </a:cubicBezTo>
                  <a:lnTo>
                    <a:pt x="3188" y="10325"/>
                  </a:lnTo>
                  <a:cubicBezTo>
                    <a:pt x="3210" y="10500"/>
                    <a:pt x="3225" y="10675"/>
                    <a:pt x="3240" y="10850"/>
                  </a:cubicBezTo>
                  <a:lnTo>
                    <a:pt x="3247" y="10821"/>
                  </a:lnTo>
                  <a:lnTo>
                    <a:pt x="3247" y="10821"/>
                  </a:lnTo>
                  <a:cubicBezTo>
                    <a:pt x="3276" y="11193"/>
                    <a:pt x="3276" y="11558"/>
                    <a:pt x="3232" y="11930"/>
                  </a:cubicBezTo>
                  <a:cubicBezTo>
                    <a:pt x="3210" y="12054"/>
                    <a:pt x="3174" y="12178"/>
                    <a:pt x="3123" y="12295"/>
                  </a:cubicBezTo>
                  <a:cubicBezTo>
                    <a:pt x="3079" y="12375"/>
                    <a:pt x="3028" y="12455"/>
                    <a:pt x="2970" y="12535"/>
                  </a:cubicBezTo>
                  <a:cubicBezTo>
                    <a:pt x="2897" y="12616"/>
                    <a:pt x="2809" y="12696"/>
                    <a:pt x="2714" y="12762"/>
                  </a:cubicBezTo>
                  <a:cubicBezTo>
                    <a:pt x="2554" y="12871"/>
                    <a:pt x="2371" y="12959"/>
                    <a:pt x="2189" y="13024"/>
                  </a:cubicBezTo>
                  <a:cubicBezTo>
                    <a:pt x="1890" y="13119"/>
                    <a:pt x="1591" y="13192"/>
                    <a:pt x="1284" y="13236"/>
                  </a:cubicBezTo>
                  <a:cubicBezTo>
                    <a:pt x="1233" y="13243"/>
                    <a:pt x="1189" y="13250"/>
                    <a:pt x="1138" y="13258"/>
                  </a:cubicBezTo>
                  <a:lnTo>
                    <a:pt x="1094" y="13265"/>
                  </a:lnTo>
                  <a:cubicBezTo>
                    <a:pt x="912" y="13287"/>
                    <a:pt x="730" y="13323"/>
                    <a:pt x="547" y="13374"/>
                  </a:cubicBezTo>
                  <a:cubicBezTo>
                    <a:pt x="489" y="13396"/>
                    <a:pt x="438" y="13418"/>
                    <a:pt x="379" y="13440"/>
                  </a:cubicBezTo>
                  <a:cubicBezTo>
                    <a:pt x="336" y="13469"/>
                    <a:pt x="292" y="13498"/>
                    <a:pt x="248" y="13528"/>
                  </a:cubicBezTo>
                  <a:cubicBezTo>
                    <a:pt x="153" y="13601"/>
                    <a:pt x="80" y="13710"/>
                    <a:pt x="37" y="13827"/>
                  </a:cubicBezTo>
                  <a:cubicBezTo>
                    <a:pt x="22" y="13871"/>
                    <a:pt x="15" y="13922"/>
                    <a:pt x="7" y="13973"/>
                  </a:cubicBezTo>
                  <a:lnTo>
                    <a:pt x="7" y="14002"/>
                  </a:lnTo>
                  <a:cubicBezTo>
                    <a:pt x="0" y="14053"/>
                    <a:pt x="0" y="14104"/>
                    <a:pt x="7" y="14155"/>
                  </a:cubicBezTo>
                  <a:cubicBezTo>
                    <a:pt x="37" y="14644"/>
                    <a:pt x="234" y="15096"/>
                    <a:pt x="569" y="15454"/>
                  </a:cubicBezTo>
                  <a:cubicBezTo>
                    <a:pt x="795" y="15709"/>
                    <a:pt x="1051" y="15935"/>
                    <a:pt x="1335" y="16132"/>
                  </a:cubicBezTo>
                  <a:cubicBezTo>
                    <a:pt x="1853" y="16504"/>
                    <a:pt x="2415" y="16818"/>
                    <a:pt x="3006" y="17074"/>
                  </a:cubicBezTo>
                  <a:cubicBezTo>
                    <a:pt x="3188" y="17154"/>
                    <a:pt x="3378" y="17219"/>
                    <a:pt x="3546" y="17278"/>
                  </a:cubicBezTo>
                  <a:cubicBezTo>
                    <a:pt x="3714" y="17336"/>
                    <a:pt x="3882" y="17395"/>
                    <a:pt x="4049" y="17453"/>
                  </a:cubicBezTo>
                  <a:lnTo>
                    <a:pt x="4283" y="17526"/>
                  </a:lnTo>
                  <a:cubicBezTo>
                    <a:pt x="4779" y="17694"/>
                    <a:pt x="5348" y="17883"/>
                    <a:pt x="5873" y="18124"/>
                  </a:cubicBezTo>
                  <a:cubicBezTo>
                    <a:pt x="6070" y="18204"/>
                    <a:pt x="6253" y="18314"/>
                    <a:pt x="6428" y="18445"/>
                  </a:cubicBezTo>
                  <a:lnTo>
                    <a:pt x="6443" y="18460"/>
                  </a:lnTo>
                  <a:cubicBezTo>
                    <a:pt x="6450" y="18467"/>
                    <a:pt x="6457" y="18474"/>
                    <a:pt x="6464" y="18482"/>
                  </a:cubicBezTo>
                  <a:cubicBezTo>
                    <a:pt x="6406" y="18504"/>
                    <a:pt x="6340" y="18533"/>
                    <a:pt x="6260" y="18569"/>
                  </a:cubicBezTo>
                  <a:cubicBezTo>
                    <a:pt x="6012" y="18649"/>
                    <a:pt x="5757" y="18708"/>
                    <a:pt x="5501" y="18744"/>
                  </a:cubicBezTo>
                  <a:cubicBezTo>
                    <a:pt x="5297" y="18781"/>
                    <a:pt x="5078" y="18810"/>
                    <a:pt x="4815" y="18832"/>
                  </a:cubicBezTo>
                  <a:lnTo>
                    <a:pt x="4582" y="18846"/>
                  </a:lnTo>
                  <a:cubicBezTo>
                    <a:pt x="4188" y="18876"/>
                    <a:pt x="3787" y="18919"/>
                    <a:pt x="3400" y="18992"/>
                  </a:cubicBezTo>
                  <a:cubicBezTo>
                    <a:pt x="3188" y="19029"/>
                    <a:pt x="2984" y="19095"/>
                    <a:pt x="2787" y="19182"/>
                  </a:cubicBezTo>
                  <a:cubicBezTo>
                    <a:pt x="2612" y="19262"/>
                    <a:pt x="2466" y="19394"/>
                    <a:pt x="2364" y="19554"/>
                  </a:cubicBezTo>
                  <a:cubicBezTo>
                    <a:pt x="2284" y="19707"/>
                    <a:pt x="2247" y="19875"/>
                    <a:pt x="2276" y="20043"/>
                  </a:cubicBezTo>
                  <a:lnTo>
                    <a:pt x="2276" y="20087"/>
                  </a:lnTo>
                  <a:cubicBezTo>
                    <a:pt x="2276" y="20225"/>
                    <a:pt x="2313" y="20357"/>
                    <a:pt x="2379" y="20481"/>
                  </a:cubicBezTo>
                  <a:cubicBezTo>
                    <a:pt x="2452" y="20619"/>
                    <a:pt x="2539" y="20751"/>
                    <a:pt x="2641" y="20867"/>
                  </a:cubicBezTo>
                  <a:cubicBezTo>
                    <a:pt x="2860" y="21123"/>
                    <a:pt x="3108" y="21356"/>
                    <a:pt x="3371" y="21561"/>
                  </a:cubicBezTo>
                  <a:cubicBezTo>
                    <a:pt x="3458" y="21634"/>
                    <a:pt x="3568" y="21714"/>
                    <a:pt x="3699" y="21809"/>
                  </a:cubicBezTo>
                  <a:cubicBezTo>
                    <a:pt x="3801" y="21882"/>
                    <a:pt x="3903" y="21947"/>
                    <a:pt x="4013" y="22013"/>
                  </a:cubicBezTo>
                  <a:cubicBezTo>
                    <a:pt x="4494" y="22312"/>
                    <a:pt x="4969" y="22604"/>
                    <a:pt x="5436" y="22874"/>
                  </a:cubicBezTo>
                  <a:cubicBezTo>
                    <a:pt x="6019" y="23209"/>
                    <a:pt x="6501" y="23472"/>
                    <a:pt x="6939" y="23691"/>
                  </a:cubicBezTo>
                  <a:cubicBezTo>
                    <a:pt x="7187" y="23822"/>
                    <a:pt x="7435" y="23946"/>
                    <a:pt x="7690" y="24063"/>
                  </a:cubicBezTo>
                  <a:cubicBezTo>
                    <a:pt x="7887" y="24158"/>
                    <a:pt x="8084" y="24246"/>
                    <a:pt x="8281" y="24340"/>
                  </a:cubicBezTo>
                  <a:cubicBezTo>
                    <a:pt x="8201" y="24355"/>
                    <a:pt x="8128" y="24370"/>
                    <a:pt x="8048" y="24384"/>
                  </a:cubicBezTo>
                  <a:lnTo>
                    <a:pt x="7975" y="24406"/>
                  </a:lnTo>
                  <a:cubicBezTo>
                    <a:pt x="7894" y="24421"/>
                    <a:pt x="7821" y="24435"/>
                    <a:pt x="7749" y="24457"/>
                  </a:cubicBezTo>
                  <a:cubicBezTo>
                    <a:pt x="7522" y="24515"/>
                    <a:pt x="7289" y="24588"/>
                    <a:pt x="7121" y="24749"/>
                  </a:cubicBezTo>
                  <a:cubicBezTo>
                    <a:pt x="7041" y="24844"/>
                    <a:pt x="6975" y="24946"/>
                    <a:pt x="6939" y="25063"/>
                  </a:cubicBezTo>
                  <a:cubicBezTo>
                    <a:pt x="6895" y="25172"/>
                    <a:pt x="6873" y="25289"/>
                    <a:pt x="6880" y="25413"/>
                  </a:cubicBezTo>
                  <a:cubicBezTo>
                    <a:pt x="6895" y="25639"/>
                    <a:pt x="6990" y="25858"/>
                    <a:pt x="7143" y="26026"/>
                  </a:cubicBezTo>
                  <a:cubicBezTo>
                    <a:pt x="7223" y="26113"/>
                    <a:pt x="7303" y="26194"/>
                    <a:pt x="7398" y="26267"/>
                  </a:cubicBezTo>
                  <a:cubicBezTo>
                    <a:pt x="7500" y="26347"/>
                    <a:pt x="7610" y="26420"/>
                    <a:pt x="7719" y="26485"/>
                  </a:cubicBezTo>
                  <a:cubicBezTo>
                    <a:pt x="7953" y="26617"/>
                    <a:pt x="8194" y="26733"/>
                    <a:pt x="8442" y="26836"/>
                  </a:cubicBezTo>
                  <a:cubicBezTo>
                    <a:pt x="8909" y="27011"/>
                    <a:pt x="9376" y="27164"/>
                    <a:pt x="9857" y="27288"/>
                  </a:cubicBezTo>
                  <a:cubicBezTo>
                    <a:pt x="11302" y="27667"/>
                    <a:pt x="12775" y="27901"/>
                    <a:pt x="14264" y="27996"/>
                  </a:cubicBezTo>
                  <a:cubicBezTo>
                    <a:pt x="14862" y="28032"/>
                    <a:pt x="15439" y="28054"/>
                    <a:pt x="15993" y="28054"/>
                  </a:cubicBezTo>
                  <a:cubicBezTo>
                    <a:pt x="16041" y="28054"/>
                    <a:pt x="16090" y="28055"/>
                    <a:pt x="16138" y="28055"/>
                  </a:cubicBezTo>
                  <a:cubicBezTo>
                    <a:pt x="17053" y="28055"/>
                    <a:pt x="17974" y="27989"/>
                    <a:pt x="18882" y="27864"/>
                  </a:cubicBezTo>
                  <a:cubicBezTo>
                    <a:pt x="19429" y="27784"/>
                    <a:pt x="19977" y="27675"/>
                    <a:pt x="20509" y="27536"/>
                  </a:cubicBezTo>
                  <a:cubicBezTo>
                    <a:pt x="20874" y="27529"/>
                    <a:pt x="21232" y="27478"/>
                    <a:pt x="21582" y="27383"/>
                  </a:cubicBezTo>
                  <a:cubicBezTo>
                    <a:pt x="21874" y="27310"/>
                    <a:pt x="22158" y="27215"/>
                    <a:pt x="22443" y="27098"/>
                  </a:cubicBezTo>
                  <a:cubicBezTo>
                    <a:pt x="21881" y="26726"/>
                    <a:pt x="21341" y="26347"/>
                    <a:pt x="20808" y="25960"/>
                  </a:cubicBezTo>
                  <a:cubicBezTo>
                    <a:pt x="19437" y="24961"/>
                    <a:pt x="18138" y="23866"/>
                    <a:pt x="16934" y="22677"/>
                  </a:cubicBezTo>
                  <a:cubicBezTo>
                    <a:pt x="16635" y="22370"/>
                    <a:pt x="16336" y="22064"/>
                    <a:pt x="16051" y="21743"/>
                  </a:cubicBezTo>
                  <a:cubicBezTo>
                    <a:pt x="15760" y="21429"/>
                    <a:pt x="15460" y="21101"/>
                    <a:pt x="15176" y="20773"/>
                  </a:cubicBezTo>
                  <a:cubicBezTo>
                    <a:pt x="14600" y="20116"/>
                    <a:pt x="14038" y="19445"/>
                    <a:pt x="13498" y="18766"/>
                  </a:cubicBezTo>
                  <a:cubicBezTo>
                    <a:pt x="12418" y="17402"/>
                    <a:pt x="11418" y="15965"/>
                    <a:pt x="10514" y="14476"/>
                  </a:cubicBezTo>
                  <a:cubicBezTo>
                    <a:pt x="9631" y="13032"/>
                    <a:pt x="8850" y="11521"/>
                    <a:pt x="8186" y="9960"/>
                  </a:cubicBezTo>
                  <a:cubicBezTo>
                    <a:pt x="7858" y="9172"/>
                    <a:pt x="7559" y="8377"/>
                    <a:pt x="7296" y="7559"/>
                  </a:cubicBezTo>
                  <a:cubicBezTo>
                    <a:pt x="7041" y="6750"/>
                    <a:pt x="6822" y="5932"/>
                    <a:pt x="6647" y="5101"/>
                  </a:cubicBezTo>
                  <a:cubicBezTo>
                    <a:pt x="6457" y="4225"/>
                    <a:pt x="6318" y="3342"/>
                    <a:pt x="6231" y="2452"/>
                  </a:cubicBezTo>
                  <a:cubicBezTo>
                    <a:pt x="6187" y="2015"/>
                    <a:pt x="6158" y="1569"/>
                    <a:pt x="6151" y="1132"/>
                  </a:cubicBezTo>
                  <a:cubicBezTo>
                    <a:pt x="6136" y="752"/>
                    <a:pt x="6143" y="373"/>
                    <a:pt x="61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38"/>
            <p:cNvSpPr/>
            <p:nvPr/>
          </p:nvSpPr>
          <p:spPr>
            <a:xfrm>
              <a:off x="4531465" y="3870515"/>
              <a:ext cx="804971" cy="918105"/>
            </a:xfrm>
            <a:custGeom>
              <a:avLst/>
              <a:gdLst/>
              <a:ahLst/>
              <a:cxnLst/>
              <a:rect l="l" t="t" r="r" b="b"/>
              <a:pathLst>
                <a:path w="24647" h="28111" extrusionOk="0">
                  <a:moveTo>
                    <a:pt x="3948" y="1"/>
                  </a:moveTo>
                  <a:cubicBezTo>
                    <a:pt x="3918" y="1"/>
                    <a:pt x="3896" y="22"/>
                    <a:pt x="3896" y="52"/>
                  </a:cubicBezTo>
                  <a:cubicBezTo>
                    <a:pt x="3940" y="708"/>
                    <a:pt x="4006" y="1358"/>
                    <a:pt x="4108" y="2007"/>
                  </a:cubicBezTo>
                  <a:cubicBezTo>
                    <a:pt x="4203" y="2656"/>
                    <a:pt x="4334" y="3320"/>
                    <a:pt x="4495" y="3970"/>
                  </a:cubicBezTo>
                  <a:cubicBezTo>
                    <a:pt x="4663" y="4648"/>
                    <a:pt x="4860" y="5319"/>
                    <a:pt x="5078" y="5983"/>
                  </a:cubicBezTo>
                  <a:lnTo>
                    <a:pt x="5078" y="5991"/>
                  </a:lnTo>
                  <a:cubicBezTo>
                    <a:pt x="4984" y="5991"/>
                    <a:pt x="4881" y="5983"/>
                    <a:pt x="4787" y="5976"/>
                  </a:cubicBezTo>
                  <a:cubicBezTo>
                    <a:pt x="4356" y="5918"/>
                    <a:pt x="3933" y="5808"/>
                    <a:pt x="3532" y="5648"/>
                  </a:cubicBezTo>
                  <a:cubicBezTo>
                    <a:pt x="3028" y="5451"/>
                    <a:pt x="2554" y="5195"/>
                    <a:pt x="2116" y="4874"/>
                  </a:cubicBezTo>
                  <a:lnTo>
                    <a:pt x="2116" y="4874"/>
                  </a:lnTo>
                  <a:lnTo>
                    <a:pt x="2131" y="4882"/>
                  </a:lnTo>
                  <a:cubicBezTo>
                    <a:pt x="2000" y="4794"/>
                    <a:pt x="1883" y="4692"/>
                    <a:pt x="1766" y="4582"/>
                  </a:cubicBezTo>
                  <a:cubicBezTo>
                    <a:pt x="1751" y="4575"/>
                    <a:pt x="1744" y="4568"/>
                    <a:pt x="1730" y="4568"/>
                  </a:cubicBezTo>
                  <a:cubicBezTo>
                    <a:pt x="1715" y="4568"/>
                    <a:pt x="1700" y="4575"/>
                    <a:pt x="1693" y="4582"/>
                  </a:cubicBezTo>
                  <a:cubicBezTo>
                    <a:pt x="1678" y="4604"/>
                    <a:pt x="1678" y="4634"/>
                    <a:pt x="1693" y="4655"/>
                  </a:cubicBezTo>
                  <a:cubicBezTo>
                    <a:pt x="1927" y="4860"/>
                    <a:pt x="2175" y="5057"/>
                    <a:pt x="2430" y="5225"/>
                  </a:cubicBezTo>
                  <a:cubicBezTo>
                    <a:pt x="2715" y="5414"/>
                    <a:pt x="3014" y="5582"/>
                    <a:pt x="3327" y="5728"/>
                  </a:cubicBezTo>
                  <a:cubicBezTo>
                    <a:pt x="3634" y="5874"/>
                    <a:pt x="3955" y="5991"/>
                    <a:pt x="4276" y="6085"/>
                  </a:cubicBezTo>
                  <a:cubicBezTo>
                    <a:pt x="4429" y="6129"/>
                    <a:pt x="4582" y="6158"/>
                    <a:pt x="4736" y="6188"/>
                  </a:cubicBezTo>
                  <a:cubicBezTo>
                    <a:pt x="4881" y="6209"/>
                    <a:pt x="5020" y="6224"/>
                    <a:pt x="5166" y="6231"/>
                  </a:cubicBezTo>
                  <a:cubicBezTo>
                    <a:pt x="5356" y="6786"/>
                    <a:pt x="5560" y="7340"/>
                    <a:pt x="5779" y="7880"/>
                  </a:cubicBezTo>
                  <a:cubicBezTo>
                    <a:pt x="6326" y="9201"/>
                    <a:pt x="6954" y="10492"/>
                    <a:pt x="7661" y="11733"/>
                  </a:cubicBezTo>
                  <a:cubicBezTo>
                    <a:pt x="8077" y="12469"/>
                    <a:pt x="8522" y="13192"/>
                    <a:pt x="8982" y="13899"/>
                  </a:cubicBezTo>
                  <a:lnTo>
                    <a:pt x="8836" y="13936"/>
                  </a:lnTo>
                  <a:cubicBezTo>
                    <a:pt x="8697" y="13972"/>
                    <a:pt x="8559" y="14009"/>
                    <a:pt x="8413" y="14038"/>
                  </a:cubicBezTo>
                  <a:cubicBezTo>
                    <a:pt x="8150" y="14104"/>
                    <a:pt x="7880" y="14155"/>
                    <a:pt x="7610" y="14199"/>
                  </a:cubicBezTo>
                  <a:cubicBezTo>
                    <a:pt x="7406" y="14228"/>
                    <a:pt x="7202" y="14250"/>
                    <a:pt x="6997" y="14264"/>
                  </a:cubicBezTo>
                  <a:cubicBezTo>
                    <a:pt x="6786" y="14286"/>
                    <a:pt x="6567" y="14293"/>
                    <a:pt x="6355" y="14293"/>
                  </a:cubicBezTo>
                  <a:cubicBezTo>
                    <a:pt x="5910" y="14293"/>
                    <a:pt x="5472" y="14272"/>
                    <a:pt x="5027" y="14213"/>
                  </a:cubicBezTo>
                  <a:lnTo>
                    <a:pt x="5057" y="14213"/>
                  </a:lnTo>
                  <a:cubicBezTo>
                    <a:pt x="3948" y="14089"/>
                    <a:pt x="2853" y="13819"/>
                    <a:pt x="1810" y="13411"/>
                  </a:cubicBezTo>
                  <a:cubicBezTo>
                    <a:pt x="1212" y="13177"/>
                    <a:pt x="628" y="12893"/>
                    <a:pt x="81" y="12542"/>
                  </a:cubicBezTo>
                  <a:lnTo>
                    <a:pt x="59" y="12542"/>
                  </a:lnTo>
                  <a:cubicBezTo>
                    <a:pt x="37" y="12542"/>
                    <a:pt x="22" y="12550"/>
                    <a:pt x="15" y="12564"/>
                  </a:cubicBezTo>
                  <a:cubicBezTo>
                    <a:pt x="0" y="12586"/>
                    <a:pt x="8" y="12615"/>
                    <a:pt x="37" y="12630"/>
                  </a:cubicBezTo>
                  <a:cubicBezTo>
                    <a:pt x="409" y="12871"/>
                    <a:pt x="788" y="13082"/>
                    <a:pt x="1190" y="13272"/>
                  </a:cubicBezTo>
                  <a:cubicBezTo>
                    <a:pt x="1613" y="13476"/>
                    <a:pt x="2051" y="13659"/>
                    <a:pt x="2496" y="13812"/>
                  </a:cubicBezTo>
                  <a:cubicBezTo>
                    <a:pt x="2963" y="13980"/>
                    <a:pt x="3437" y="14111"/>
                    <a:pt x="3918" y="14228"/>
                  </a:cubicBezTo>
                  <a:cubicBezTo>
                    <a:pt x="4400" y="14345"/>
                    <a:pt x="4889" y="14432"/>
                    <a:pt x="5385" y="14490"/>
                  </a:cubicBezTo>
                  <a:cubicBezTo>
                    <a:pt x="5886" y="14550"/>
                    <a:pt x="6386" y="14582"/>
                    <a:pt x="6887" y="14582"/>
                  </a:cubicBezTo>
                  <a:cubicBezTo>
                    <a:pt x="7058" y="14582"/>
                    <a:pt x="7228" y="14578"/>
                    <a:pt x="7399" y="14571"/>
                  </a:cubicBezTo>
                  <a:cubicBezTo>
                    <a:pt x="7734" y="14556"/>
                    <a:pt x="8070" y="14520"/>
                    <a:pt x="8398" y="14461"/>
                  </a:cubicBezTo>
                  <a:cubicBezTo>
                    <a:pt x="8551" y="14432"/>
                    <a:pt x="8705" y="14403"/>
                    <a:pt x="8851" y="14359"/>
                  </a:cubicBezTo>
                  <a:cubicBezTo>
                    <a:pt x="8975" y="14323"/>
                    <a:pt x="9099" y="14279"/>
                    <a:pt x="9215" y="14228"/>
                  </a:cubicBezTo>
                  <a:cubicBezTo>
                    <a:pt x="9493" y="14629"/>
                    <a:pt x="9763" y="15030"/>
                    <a:pt x="10047" y="15424"/>
                  </a:cubicBezTo>
                  <a:cubicBezTo>
                    <a:pt x="10981" y="16723"/>
                    <a:pt x="11988" y="17978"/>
                    <a:pt x="13060" y="19167"/>
                  </a:cubicBezTo>
                  <a:lnTo>
                    <a:pt x="13002" y="19182"/>
                  </a:lnTo>
                  <a:cubicBezTo>
                    <a:pt x="12863" y="19226"/>
                    <a:pt x="12732" y="19262"/>
                    <a:pt x="12586" y="19299"/>
                  </a:cubicBezTo>
                  <a:cubicBezTo>
                    <a:pt x="12316" y="19372"/>
                    <a:pt x="12032" y="19437"/>
                    <a:pt x="11754" y="19503"/>
                  </a:cubicBezTo>
                  <a:cubicBezTo>
                    <a:pt x="10853" y="19686"/>
                    <a:pt x="9937" y="19773"/>
                    <a:pt x="9018" y="19773"/>
                  </a:cubicBezTo>
                  <a:cubicBezTo>
                    <a:pt x="8800" y="19773"/>
                    <a:pt x="8581" y="19768"/>
                    <a:pt x="8362" y="19758"/>
                  </a:cubicBezTo>
                  <a:lnTo>
                    <a:pt x="8420" y="19758"/>
                  </a:lnTo>
                  <a:lnTo>
                    <a:pt x="8216" y="19744"/>
                  </a:lnTo>
                  <a:cubicBezTo>
                    <a:pt x="7851" y="19729"/>
                    <a:pt x="7493" y="19700"/>
                    <a:pt x="7136" y="19656"/>
                  </a:cubicBezTo>
                  <a:cubicBezTo>
                    <a:pt x="6764" y="19612"/>
                    <a:pt x="6392" y="19554"/>
                    <a:pt x="6027" y="19496"/>
                  </a:cubicBezTo>
                  <a:cubicBezTo>
                    <a:pt x="5655" y="19437"/>
                    <a:pt x="5297" y="19357"/>
                    <a:pt x="4933" y="19269"/>
                  </a:cubicBezTo>
                  <a:cubicBezTo>
                    <a:pt x="4568" y="19189"/>
                    <a:pt x="4225" y="19087"/>
                    <a:pt x="3882" y="18985"/>
                  </a:cubicBezTo>
                  <a:lnTo>
                    <a:pt x="3896" y="18985"/>
                  </a:lnTo>
                  <a:cubicBezTo>
                    <a:pt x="3203" y="18766"/>
                    <a:pt x="2518" y="18496"/>
                    <a:pt x="1861" y="18182"/>
                  </a:cubicBezTo>
                  <a:lnTo>
                    <a:pt x="1839" y="18182"/>
                  </a:lnTo>
                  <a:cubicBezTo>
                    <a:pt x="1788" y="18182"/>
                    <a:pt x="1781" y="18248"/>
                    <a:pt x="1817" y="18270"/>
                  </a:cubicBezTo>
                  <a:cubicBezTo>
                    <a:pt x="2248" y="18474"/>
                    <a:pt x="2678" y="18671"/>
                    <a:pt x="3116" y="18846"/>
                  </a:cubicBezTo>
                  <a:cubicBezTo>
                    <a:pt x="3583" y="19029"/>
                    <a:pt x="4050" y="19189"/>
                    <a:pt x="4524" y="19342"/>
                  </a:cubicBezTo>
                  <a:cubicBezTo>
                    <a:pt x="4765" y="19415"/>
                    <a:pt x="5013" y="19496"/>
                    <a:pt x="5254" y="19561"/>
                  </a:cubicBezTo>
                  <a:cubicBezTo>
                    <a:pt x="5502" y="19634"/>
                    <a:pt x="5757" y="19700"/>
                    <a:pt x="6005" y="19766"/>
                  </a:cubicBezTo>
                  <a:cubicBezTo>
                    <a:pt x="6253" y="19824"/>
                    <a:pt x="6508" y="19882"/>
                    <a:pt x="6771" y="19933"/>
                  </a:cubicBezTo>
                  <a:cubicBezTo>
                    <a:pt x="7026" y="19977"/>
                    <a:pt x="7282" y="20028"/>
                    <a:pt x="7537" y="20065"/>
                  </a:cubicBezTo>
                  <a:cubicBezTo>
                    <a:pt x="8048" y="20145"/>
                    <a:pt x="8566" y="20203"/>
                    <a:pt x="9084" y="20225"/>
                  </a:cubicBezTo>
                  <a:cubicBezTo>
                    <a:pt x="9343" y="20240"/>
                    <a:pt x="9604" y="20247"/>
                    <a:pt x="9865" y="20247"/>
                  </a:cubicBezTo>
                  <a:cubicBezTo>
                    <a:pt x="10125" y="20247"/>
                    <a:pt x="10386" y="20240"/>
                    <a:pt x="10645" y="20225"/>
                  </a:cubicBezTo>
                  <a:cubicBezTo>
                    <a:pt x="11141" y="20196"/>
                    <a:pt x="11638" y="20130"/>
                    <a:pt x="12119" y="20043"/>
                  </a:cubicBezTo>
                  <a:cubicBezTo>
                    <a:pt x="12375" y="19992"/>
                    <a:pt x="12630" y="19926"/>
                    <a:pt x="12878" y="19846"/>
                  </a:cubicBezTo>
                  <a:cubicBezTo>
                    <a:pt x="12987" y="19809"/>
                    <a:pt x="13090" y="19773"/>
                    <a:pt x="13199" y="19729"/>
                  </a:cubicBezTo>
                  <a:cubicBezTo>
                    <a:pt x="13294" y="19693"/>
                    <a:pt x="13374" y="19656"/>
                    <a:pt x="13462" y="19612"/>
                  </a:cubicBezTo>
                  <a:cubicBezTo>
                    <a:pt x="14235" y="20451"/>
                    <a:pt x="15045" y="21268"/>
                    <a:pt x="15877" y="22049"/>
                  </a:cubicBezTo>
                  <a:cubicBezTo>
                    <a:pt x="16409" y="22545"/>
                    <a:pt x="16956" y="23034"/>
                    <a:pt x="17511" y="23508"/>
                  </a:cubicBezTo>
                  <a:cubicBezTo>
                    <a:pt x="17540" y="23559"/>
                    <a:pt x="17591" y="23596"/>
                    <a:pt x="17642" y="23618"/>
                  </a:cubicBezTo>
                  <a:cubicBezTo>
                    <a:pt x="18131" y="24026"/>
                    <a:pt x="18627" y="24428"/>
                    <a:pt x="19131" y="24814"/>
                  </a:cubicBezTo>
                  <a:cubicBezTo>
                    <a:pt x="20203" y="25639"/>
                    <a:pt x="21319" y="26405"/>
                    <a:pt x="22472" y="27098"/>
                  </a:cubicBezTo>
                  <a:cubicBezTo>
                    <a:pt x="22771" y="27280"/>
                    <a:pt x="23071" y="27456"/>
                    <a:pt x="23377" y="27623"/>
                  </a:cubicBezTo>
                  <a:cubicBezTo>
                    <a:pt x="23661" y="27784"/>
                    <a:pt x="23953" y="27937"/>
                    <a:pt x="24245" y="28090"/>
                  </a:cubicBezTo>
                  <a:cubicBezTo>
                    <a:pt x="24281" y="28104"/>
                    <a:pt x="24318" y="28110"/>
                    <a:pt x="24354" y="28110"/>
                  </a:cubicBezTo>
                  <a:cubicBezTo>
                    <a:pt x="24471" y="28110"/>
                    <a:pt x="24580" y="28041"/>
                    <a:pt x="24625" y="27930"/>
                  </a:cubicBezTo>
                  <a:cubicBezTo>
                    <a:pt x="24646" y="27864"/>
                    <a:pt x="24639" y="27784"/>
                    <a:pt x="24610" y="27718"/>
                  </a:cubicBezTo>
                  <a:cubicBezTo>
                    <a:pt x="24581" y="27653"/>
                    <a:pt x="24522" y="27594"/>
                    <a:pt x="24457" y="27565"/>
                  </a:cubicBezTo>
                  <a:cubicBezTo>
                    <a:pt x="24114" y="27390"/>
                    <a:pt x="23786" y="27200"/>
                    <a:pt x="23457" y="27018"/>
                  </a:cubicBezTo>
                  <a:cubicBezTo>
                    <a:pt x="21633" y="25960"/>
                    <a:pt x="19897" y="24763"/>
                    <a:pt x="18262" y="23435"/>
                  </a:cubicBezTo>
                  <a:cubicBezTo>
                    <a:pt x="18328" y="23399"/>
                    <a:pt x="18386" y="23370"/>
                    <a:pt x="18445" y="23333"/>
                  </a:cubicBezTo>
                  <a:cubicBezTo>
                    <a:pt x="18656" y="23209"/>
                    <a:pt x="18861" y="23078"/>
                    <a:pt x="19065" y="22932"/>
                  </a:cubicBezTo>
                  <a:cubicBezTo>
                    <a:pt x="19444" y="22655"/>
                    <a:pt x="19809" y="22348"/>
                    <a:pt x="20152" y="22013"/>
                  </a:cubicBezTo>
                  <a:cubicBezTo>
                    <a:pt x="20874" y="21312"/>
                    <a:pt x="21524" y="20546"/>
                    <a:pt x="22086" y="19714"/>
                  </a:cubicBezTo>
                  <a:cubicBezTo>
                    <a:pt x="22348" y="19335"/>
                    <a:pt x="22596" y="18941"/>
                    <a:pt x="22815" y="18540"/>
                  </a:cubicBezTo>
                  <a:cubicBezTo>
                    <a:pt x="22925" y="18335"/>
                    <a:pt x="23027" y="18138"/>
                    <a:pt x="23129" y="17934"/>
                  </a:cubicBezTo>
                  <a:cubicBezTo>
                    <a:pt x="23231" y="17730"/>
                    <a:pt x="23333" y="17511"/>
                    <a:pt x="23428" y="17292"/>
                  </a:cubicBezTo>
                  <a:cubicBezTo>
                    <a:pt x="23778" y="16519"/>
                    <a:pt x="24041" y="15709"/>
                    <a:pt x="24223" y="14877"/>
                  </a:cubicBezTo>
                  <a:cubicBezTo>
                    <a:pt x="24231" y="14841"/>
                    <a:pt x="24201" y="14812"/>
                    <a:pt x="24172" y="14804"/>
                  </a:cubicBezTo>
                  <a:lnTo>
                    <a:pt x="24165" y="14804"/>
                  </a:lnTo>
                  <a:cubicBezTo>
                    <a:pt x="24128" y="14812"/>
                    <a:pt x="24107" y="14833"/>
                    <a:pt x="24099" y="14863"/>
                  </a:cubicBezTo>
                  <a:cubicBezTo>
                    <a:pt x="24085" y="14950"/>
                    <a:pt x="24063" y="15045"/>
                    <a:pt x="24034" y="15140"/>
                  </a:cubicBezTo>
                  <a:lnTo>
                    <a:pt x="24034" y="15125"/>
                  </a:lnTo>
                  <a:cubicBezTo>
                    <a:pt x="23778" y="16088"/>
                    <a:pt x="23399" y="17015"/>
                    <a:pt x="22903" y="17883"/>
                  </a:cubicBezTo>
                  <a:cubicBezTo>
                    <a:pt x="22757" y="18138"/>
                    <a:pt x="22604" y="18387"/>
                    <a:pt x="22443" y="18635"/>
                  </a:cubicBezTo>
                  <a:cubicBezTo>
                    <a:pt x="22275" y="18897"/>
                    <a:pt x="22100" y="19153"/>
                    <a:pt x="21918" y="19401"/>
                  </a:cubicBezTo>
                  <a:cubicBezTo>
                    <a:pt x="21728" y="19656"/>
                    <a:pt x="21553" y="19882"/>
                    <a:pt x="21356" y="20108"/>
                  </a:cubicBezTo>
                  <a:cubicBezTo>
                    <a:pt x="21152" y="20342"/>
                    <a:pt x="20947" y="20583"/>
                    <a:pt x="20728" y="20802"/>
                  </a:cubicBezTo>
                  <a:cubicBezTo>
                    <a:pt x="20057" y="21495"/>
                    <a:pt x="19306" y="22093"/>
                    <a:pt x="18489" y="22604"/>
                  </a:cubicBezTo>
                  <a:cubicBezTo>
                    <a:pt x="18357" y="22677"/>
                    <a:pt x="18226" y="22757"/>
                    <a:pt x="18095" y="22830"/>
                  </a:cubicBezTo>
                  <a:cubicBezTo>
                    <a:pt x="17985" y="22896"/>
                    <a:pt x="17868" y="22954"/>
                    <a:pt x="17759" y="23020"/>
                  </a:cubicBezTo>
                  <a:cubicBezTo>
                    <a:pt x="17453" y="22764"/>
                    <a:pt x="17146" y="22509"/>
                    <a:pt x="16847" y="22246"/>
                  </a:cubicBezTo>
                  <a:cubicBezTo>
                    <a:pt x="16205" y="21684"/>
                    <a:pt x="15592" y="21108"/>
                    <a:pt x="14986" y="20510"/>
                  </a:cubicBezTo>
                  <a:lnTo>
                    <a:pt x="14979" y="20502"/>
                  </a:lnTo>
                  <a:cubicBezTo>
                    <a:pt x="14585" y="20116"/>
                    <a:pt x="14206" y="19729"/>
                    <a:pt x="13826" y="19328"/>
                  </a:cubicBezTo>
                  <a:lnTo>
                    <a:pt x="13863" y="19306"/>
                  </a:lnTo>
                  <a:cubicBezTo>
                    <a:pt x="13950" y="19240"/>
                    <a:pt x="14045" y="19167"/>
                    <a:pt x="14126" y="19102"/>
                  </a:cubicBezTo>
                  <a:cubicBezTo>
                    <a:pt x="14293" y="18963"/>
                    <a:pt x="14454" y="18817"/>
                    <a:pt x="14607" y="18664"/>
                  </a:cubicBezTo>
                  <a:cubicBezTo>
                    <a:pt x="14921" y="18343"/>
                    <a:pt x="15213" y="18000"/>
                    <a:pt x="15483" y="17635"/>
                  </a:cubicBezTo>
                  <a:cubicBezTo>
                    <a:pt x="15753" y="17270"/>
                    <a:pt x="15993" y="16891"/>
                    <a:pt x="16220" y="16504"/>
                  </a:cubicBezTo>
                  <a:cubicBezTo>
                    <a:pt x="16453" y="16096"/>
                    <a:pt x="16665" y="15687"/>
                    <a:pt x="16862" y="15257"/>
                  </a:cubicBezTo>
                  <a:cubicBezTo>
                    <a:pt x="17051" y="14833"/>
                    <a:pt x="17226" y="14410"/>
                    <a:pt x="17387" y="13972"/>
                  </a:cubicBezTo>
                  <a:cubicBezTo>
                    <a:pt x="17547" y="13535"/>
                    <a:pt x="17686" y="13090"/>
                    <a:pt x="17810" y="12645"/>
                  </a:cubicBezTo>
                  <a:cubicBezTo>
                    <a:pt x="18058" y="11776"/>
                    <a:pt x="18248" y="10901"/>
                    <a:pt x="18386" y="10011"/>
                  </a:cubicBezTo>
                  <a:cubicBezTo>
                    <a:pt x="18467" y="9544"/>
                    <a:pt x="18525" y="9070"/>
                    <a:pt x="18569" y="8595"/>
                  </a:cubicBezTo>
                  <a:cubicBezTo>
                    <a:pt x="18576" y="8551"/>
                    <a:pt x="18547" y="8522"/>
                    <a:pt x="18503" y="8522"/>
                  </a:cubicBezTo>
                  <a:cubicBezTo>
                    <a:pt x="18474" y="8522"/>
                    <a:pt x="18445" y="8544"/>
                    <a:pt x="18445" y="8581"/>
                  </a:cubicBezTo>
                  <a:cubicBezTo>
                    <a:pt x="18357" y="9544"/>
                    <a:pt x="18189" y="10500"/>
                    <a:pt x="17956" y="11441"/>
                  </a:cubicBezTo>
                  <a:cubicBezTo>
                    <a:pt x="17861" y="11791"/>
                    <a:pt x="17766" y="12141"/>
                    <a:pt x="17657" y="12491"/>
                  </a:cubicBezTo>
                  <a:cubicBezTo>
                    <a:pt x="17598" y="12666"/>
                    <a:pt x="17540" y="12842"/>
                    <a:pt x="17482" y="13017"/>
                  </a:cubicBezTo>
                  <a:cubicBezTo>
                    <a:pt x="17416" y="13192"/>
                    <a:pt x="17350" y="13367"/>
                    <a:pt x="17285" y="13535"/>
                  </a:cubicBezTo>
                  <a:cubicBezTo>
                    <a:pt x="17153" y="13885"/>
                    <a:pt x="17007" y="14228"/>
                    <a:pt x="16854" y="14571"/>
                  </a:cubicBezTo>
                  <a:cubicBezTo>
                    <a:pt x="16701" y="14906"/>
                    <a:pt x="16533" y="15213"/>
                    <a:pt x="16358" y="15534"/>
                  </a:cubicBezTo>
                  <a:cubicBezTo>
                    <a:pt x="16125" y="15957"/>
                    <a:pt x="15862" y="16366"/>
                    <a:pt x="15577" y="16760"/>
                  </a:cubicBezTo>
                  <a:cubicBezTo>
                    <a:pt x="15300" y="17139"/>
                    <a:pt x="15001" y="17496"/>
                    <a:pt x="14673" y="17839"/>
                  </a:cubicBezTo>
                  <a:cubicBezTo>
                    <a:pt x="14461" y="18051"/>
                    <a:pt x="14242" y="18255"/>
                    <a:pt x="14009" y="18452"/>
                  </a:cubicBezTo>
                  <a:cubicBezTo>
                    <a:pt x="13892" y="18554"/>
                    <a:pt x="13775" y="18657"/>
                    <a:pt x="13651" y="18751"/>
                  </a:cubicBezTo>
                  <a:cubicBezTo>
                    <a:pt x="13586" y="18802"/>
                    <a:pt x="13513" y="18861"/>
                    <a:pt x="13440" y="18912"/>
                  </a:cubicBezTo>
                  <a:cubicBezTo>
                    <a:pt x="12010" y="17372"/>
                    <a:pt x="10689" y="15724"/>
                    <a:pt x="9493" y="13994"/>
                  </a:cubicBezTo>
                  <a:cubicBezTo>
                    <a:pt x="9507" y="13980"/>
                    <a:pt x="9529" y="13965"/>
                    <a:pt x="9544" y="13951"/>
                  </a:cubicBezTo>
                  <a:cubicBezTo>
                    <a:pt x="9638" y="13856"/>
                    <a:pt x="9733" y="13761"/>
                    <a:pt x="9821" y="13666"/>
                  </a:cubicBezTo>
                  <a:cubicBezTo>
                    <a:pt x="9981" y="13491"/>
                    <a:pt x="10135" y="13309"/>
                    <a:pt x="10281" y="13119"/>
                  </a:cubicBezTo>
                  <a:cubicBezTo>
                    <a:pt x="10419" y="12922"/>
                    <a:pt x="10550" y="12725"/>
                    <a:pt x="10682" y="12521"/>
                  </a:cubicBezTo>
                  <a:cubicBezTo>
                    <a:pt x="10813" y="12316"/>
                    <a:pt x="10937" y="12090"/>
                    <a:pt x="11061" y="11864"/>
                  </a:cubicBezTo>
                  <a:cubicBezTo>
                    <a:pt x="11287" y="11426"/>
                    <a:pt x="11492" y="10981"/>
                    <a:pt x="11667" y="10521"/>
                  </a:cubicBezTo>
                  <a:cubicBezTo>
                    <a:pt x="11856" y="10062"/>
                    <a:pt x="12017" y="9588"/>
                    <a:pt x="12148" y="9106"/>
                  </a:cubicBezTo>
                  <a:cubicBezTo>
                    <a:pt x="12258" y="8734"/>
                    <a:pt x="12353" y="8362"/>
                    <a:pt x="12440" y="7982"/>
                  </a:cubicBezTo>
                  <a:cubicBezTo>
                    <a:pt x="12520" y="7618"/>
                    <a:pt x="12586" y="7253"/>
                    <a:pt x="12644" y="6888"/>
                  </a:cubicBezTo>
                  <a:cubicBezTo>
                    <a:pt x="12754" y="6166"/>
                    <a:pt x="12820" y="5443"/>
                    <a:pt x="12834" y="4714"/>
                  </a:cubicBezTo>
                  <a:cubicBezTo>
                    <a:pt x="12841" y="4685"/>
                    <a:pt x="12812" y="4655"/>
                    <a:pt x="12776" y="4648"/>
                  </a:cubicBezTo>
                  <a:cubicBezTo>
                    <a:pt x="12739" y="4648"/>
                    <a:pt x="12717" y="4670"/>
                    <a:pt x="12710" y="4699"/>
                  </a:cubicBezTo>
                  <a:cubicBezTo>
                    <a:pt x="12688" y="5764"/>
                    <a:pt x="12542" y="6815"/>
                    <a:pt x="12280" y="7844"/>
                  </a:cubicBezTo>
                  <a:cubicBezTo>
                    <a:pt x="12207" y="8128"/>
                    <a:pt x="12134" y="8406"/>
                    <a:pt x="12046" y="8683"/>
                  </a:cubicBezTo>
                  <a:cubicBezTo>
                    <a:pt x="11959" y="8982"/>
                    <a:pt x="11856" y="9274"/>
                    <a:pt x="11747" y="9558"/>
                  </a:cubicBezTo>
                  <a:cubicBezTo>
                    <a:pt x="11528" y="10120"/>
                    <a:pt x="11273" y="10675"/>
                    <a:pt x="10974" y="11200"/>
                  </a:cubicBezTo>
                  <a:cubicBezTo>
                    <a:pt x="10835" y="11441"/>
                    <a:pt x="10696" y="11681"/>
                    <a:pt x="10543" y="11915"/>
                  </a:cubicBezTo>
                  <a:cubicBezTo>
                    <a:pt x="10397" y="12148"/>
                    <a:pt x="10229" y="12375"/>
                    <a:pt x="10062" y="12601"/>
                  </a:cubicBezTo>
                  <a:cubicBezTo>
                    <a:pt x="9894" y="12827"/>
                    <a:pt x="9726" y="13039"/>
                    <a:pt x="9544" y="13250"/>
                  </a:cubicBezTo>
                  <a:cubicBezTo>
                    <a:pt x="9456" y="13360"/>
                    <a:pt x="9361" y="13462"/>
                    <a:pt x="9274" y="13571"/>
                  </a:cubicBezTo>
                  <a:lnTo>
                    <a:pt x="9230" y="13615"/>
                  </a:lnTo>
                  <a:cubicBezTo>
                    <a:pt x="8756" y="12907"/>
                    <a:pt x="8303" y="12185"/>
                    <a:pt x="7873" y="11448"/>
                  </a:cubicBezTo>
                  <a:lnTo>
                    <a:pt x="7873" y="11448"/>
                  </a:lnTo>
                  <a:lnTo>
                    <a:pt x="7880" y="11470"/>
                  </a:lnTo>
                  <a:cubicBezTo>
                    <a:pt x="7180" y="10281"/>
                    <a:pt x="6560" y="9048"/>
                    <a:pt x="6005" y="7785"/>
                  </a:cubicBezTo>
                  <a:cubicBezTo>
                    <a:pt x="5764" y="7238"/>
                    <a:pt x="5545" y="6676"/>
                    <a:pt x="5341" y="6115"/>
                  </a:cubicBezTo>
                  <a:cubicBezTo>
                    <a:pt x="5458" y="5991"/>
                    <a:pt x="5553" y="5859"/>
                    <a:pt x="5640" y="5721"/>
                  </a:cubicBezTo>
                  <a:cubicBezTo>
                    <a:pt x="5742" y="5553"/>
                    <a:pt x="5830" y="5378"/>
                    <a:pt x="5910" y="5195"/>
                  </a:cubicBezTo>
                  <a:cubicBezTo>
                    <a:pt x="6049" y="4845"/>
                    <a:pt x="6166" y="4480"/>
                    <a:pt x="6239" y="4108"/>
                  </a:cubicBezTo>
                  <a:cubicBezTo>
                    <a:pt x="6392" y="3357"/>
                    <a:pt x="6487" y="2591"/>
                    <a:pt x="6516" y="1825"/>
                  </a:cubicBezTo>
                  <a:cubicBezTo>
                    <a:pt x="6523" y="1803"/>
                    <a:pt x="6501" y="1781"/>
                    <a:pt x="6472" y="1773"/>
                  </a:cubicBezTo>
                  <a:cubicBezTo>
                    <a:pt x="6443" y="1773"/>
                    <a:pt x="6421" y="1795"/>
                    <a:pt x="6421" y="1817"/>
                  </a:cubicBezTo>
                  <a:cubicBezTo>
                    <a:pt x="6392" y="2445"/>
                    <a:pt x="6304" y="3065"/>
                    <a:pt x="6158" y="3678"/>
                  </a:cubicBezTo>
                  <a:cubicBezTo>
                    <a:pt x="6085" y="3955"/>
                    <a:pt x="5998" y="4232"/>
                    <a:pt x="5896" y="4495"/>
                  </a:cubicBezTo>
                  <a:cubicBezTo>
                    <a:pt x="5793" y="4750"/>
                    <a:pt x="5677" y="4998"/>
                    <a:pt x="5545" y="5239"/>
                  </a:cubicBezTo>
                  <a:cubicBezTo>
                    <a:pt x="5443" y="5421"/>
                    <a:pt x="5334" y="5589"/>
                    <a:pt x="5217" y="5757"/>
                  </a:cubicBezTo>
                  <a:cubicBezTo>
                    <a:pt x="5020" y="5188"/>
                    <a:pt x="4838" y="4612"/>
                    <a:pt x="4684" y="4028"/>
                  </a:cubicBezTo>
                  <a:lnTo>
                    <a:pt x="4684" y="4021"/>
                  </a:lnTo>
                  <a:cubicBezTo>
                    <a:pt x="4684" y="4013"/>
                    <a:pt x="4684" y="4013"/>
                    <a:pt x="4684" y="4006"/>
                  </a:cubicBezTo>
                  <a:cubicBezTo>
                    <a:pt x="4327" y="2707"/>
                    <a:pt x="4093" y="1379"/>
                    <a:pt x="3991" y="37"/>
                  </a:cubicBezTo>
                  <a:cubicBezTo>
                    <a:pt x="3991" y="15"/>
                    <a:pt x="3969" y="1"/>
                    <a:pt x="39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38"/>
            <p:cNvSpPr/>
            <p:nvPr/>
          </p:nvSpPr>
          <p:spPr>
            <a:xfrm>
              <a:off x="4684212" y="4001348"/>
              <a:ext cx="33" cy="33"/>
            </a:xfrm>
            <a:custGeom>
              <a:avLst/>
              <a:gdLst/>
              <a:ahLst/>
              <a:cxnLst/>
              <a:rect l="l" t="t" r="r" b="b"/>
              <a:pathLst>
                <a:path w="1" h="1" extrusionOk="0">
                  <a:moveTo>
                    <a:pt x="0" y="0"/>
                  </a:moveTo>
                  <a:close/>
                </a:path>
              </a:pathLst>
            </a:custGeom>
            <a:solidFill>
              <a:srgbClr val="939A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38"/>
            <p:cNvSpPr/>
            <p:nvPr/>
          </p:nvSpPr>
          <p:spPr>
            <a:xfrm>
              <a:off x="4684212" y="4001348"/>
              <a:ext cx="261" cy="490"/>
            </a:xfrm>
            <a:custGeom>
              <a:avLst/>
              <a:gdLst/>
              <a:ahLst/>
              <a:cxnLst/>
              <a:rect l="l" t="t" r="r" b="b"/>
              <a:pathLst>
                <a:path w="8" h="15" extrusionOk="0">
                  <a:moveTo>
                    <a:pt x="7" y="15"/>
                  </a:moveTo>
                  <a:lnTo>
                    <a:pt x="7" y="0"/>
                  </a:lnTo>
                  <a:lnTo>
                    <a:pt x="7" y="15"/>
                  </a:lnTo>
                  <a:cubicBezTo>
                    <a:pt x="0" y="15"/>
                    <a:pt x="0" y="15"/>
                    <a:pt x="7" y="15"/>
                  </a:cubicBezTo>
                  <a:close/>
                </a:path>
              </a:pathLst>
            </a:custGeom>
            <a:solidFill>
              <a:srgbClr val="939A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38"/>
            <p:cNvSpPr/>
            <p:nvPr/>
          </p:nvSpPr>
          <p:spPr>
            <a:xfrm>
              <a:off x="4531465" y="3870515"/>
              <a:ext cx="804971" cy="918105"/>
            </a:xfrm>
            <a:custGeom>
              <a:avLst/>
              <a:gdLst/>
              <a:ahLst/>
              <a:cxnLst/>
              <a:rect l="l" t="t" r="r" b="b"/>
              <a:pathLst>
                <a:path w="24647" h="28111" extrusionOk="0">
                  <a:moveTo>
                    <a:pt x="3948" y="1"/>
                  </a:moveTo>
                  <a:cubicBezTo>
                    <a:pt x="3918" y="1"/>
                    <a:pt x="3896" y="22"/>
                    <a:pt x="3896" y="52"/>
                  </a:cubicBezTo>
                  <a:cubicBezTo>
                    <a:pt x="3940" y="708"/>
                    <a:pt x="4006" y="1358"/>
                    <a:pt x="4108" y="2007"/>
                  </a:cubicBezTo>
                  <a:cubicBezTo>
                    <a:pt x="4203" y="2656"/>
                    <a:pt x="4334" y="3320"/>
                    <a:pt x="4495" y="3970"/>
                  </a:cubicBezTo>
                  <a:cubicBezTo>
                    <a:pt x="4663" y="4648"/>
                    <a:pt x="4860" y="5319"/>
                    <a:pt x="5078" y="5983"/>
                  </a:cubicBezTo>
                  <a:lnTo>
                    <a:pt x="5078" y="5991"/>
                  </a:lnTo>
                  <a:cubicBezTo>
                    <a:pt x="4984" y="5991"/>
                    <a:pt x="4881" y="5983"/>
                    <a:pt x="4787" y="5976"/>
                  </a:cubicBezTo>
                  <a:cubicBezTo>
                    <a:pt x="4356" y="5918"/>
                    <a:pt x="3933" y="5808"/>
                    <a:pt x="3532" y="5648"/>
                  </a:cubicBezTo>
                  <a:cubicBezTo>
                    <a:pt x="3028" y="5451"/>
                    <a:pt x="2554" y="5195"/>
                    <a:pt x="2116" y="4874"/>
                  </a:cubicBezTo>
                  <a:lnTo>
                    <a:pt x="2116" y="4874"/>
                  </a:lnTo>
                  <a:lnTo>
                    <a:pt x="2131" y="4882"/>
                  </a:lnTo>
                  <a:cubicBezTo>
                    <a:pt x="2000" y="4794"/>
                    <a:pt x="1883" y="4692"/>
                    <a:pt x="1766" y="4582"/>
                  </a:cubicBezTo>
                  <a:cubicBezTo>
                    <a:pt x="1751" y="4575"/>
                    <a:pt x="1744" y="4568"/>
                    <a:pt x="1730" y="4568"/>
                  </a:cubicBezTo>
                  <a:cubicBezTo>
                    <a:pt x="1715" y="4568"/>
                    <a:pt x="1700" y="4575"/>
                    <a:pt x="1693" y="4582"/>
                  </a:cubicBezTo>
                  <a:cubicBezTo>
                    <a:pt x="1678" y="4604"/>
                    <a:pt x="1678" y="4634"/>
                    <a:pt x="1693" y="4655"/>
                  </a:cubicBezTo>
                  <a:cubicBezTo>
                    <a:pt x="1927" y="4860"/>
                    <a:pt x="2175" y="5057"/>
                    <a:pt x="2430" y="5225"/>
                  </a:cubicBezTo>
                  <a:cubicBezTo>
                    <a:pt x="2715" y="5414"/>
                    <a:pt x="3014" y="5582"/>
                    <a:pt x="3327" y="5728"/>
                  </a:cubicBezTo>
                  <a:cubicBezTo>
                    <a:pt x="3634" y="5874"/>
                    <a:pt x="3955" y="5991"/>
                    <a:pt x="4276" y="6085"/>
                  </a:cubicBezTo>
                  <a:cubicBezTo>
                    <a:pt x="4429" y="6129"/>
                    <a:pt x="4582" y="6158"/>
                    <a:pt x="4736" y="6188"/>
                  </a:cubicBezTo>
                  <a:cubicBezTo>
                    <a:pt x="4881" y="6209"/>
                    <a:pt x="5020" y="6224"/>
                    <a:pt x="5166" y="6231"/>
                  </a:cubicBezTo>
                  <a:cubicBezTo>
                    <a:pt x="5356" y="6786"/>
                    <a:pt x="5560" y="7340"/>
                    <a:pt x="5779" y="7880"/>
                  </a:cubicBezTo>
                  <a:cubicBezTo>
                    <a:pt x="6326" y="9201"/>
                    <a:pt x="6954" y="10492"/>
                    <a:pt x="7661" y="11733"/>
                  </a:cubicBezTo>
                  <a:cubicBezTo>
                    <a:pt x="8077" y="12469"/>
                    <a:pt x="8522" y="13192"/>
                    <a:pt x="8982" y="13899"/>
                  </a:cubicBezTo>
                  <a:lnTo>
                    <a:pt x="8836" y="13936"/>
                  </a:lnTo>
                  <a:cubicBezTo>
                    <a:pt x="8697" y="13972"/>
                    <a:pt x="8559" y="14009"/>
                    <a:pt x="8413" y="14038"/>
                  </a:cubicBezTo>
                  <a:cubicBezTo>
                    <a:pt x="8150" y="14104"/>
                    <a:pt x="7880" y="14155"/>
                    <a:pt x="7610" y="14199"/>
                  </a:cubicBezTo>
                  <a:cubicBezTo>
                    <a:pt x="7406" y="14228"/>
                    <a:pt x="7202" y="14250"/>
                    <a:pt x="6997" y="14264"/>
                  </a:cubicBezTo>
                  <a:cubicBezTo>
                    <a:pt x="6786" y="14286"/>
                    <a:pt x="6567" y="14293"/>
                    <a:pt x="6355" y="14293"/>
                  </a:cubicBezTo>
                  <a:cubicBezTo>
                    <a:pt x="5910" y="14293"/>
                    <a:pt x="5472" y="14272"/>
                    <a:pt x="5027" y="14213"/>
                  </a:cubicBezTo>
                  <a:lnTo>
                    <a:pt x="5057" y="14213"/>
                  </a:lnTo>
                  <a:cubicBezTo>
                    <a:pt x="3948" y="14089"/>
                    <a:pt x="2853" y="13819"/>
                    <a:pt x="1810" y="13411"/>
                  </a:cubicBezTo>
                  <a:cubicBezTo>
                    <a:pt x="1212" y="13177"/>
                    <a:pt x="628" y="12893"/>
                    <a:pt x="81" y="12542"/>
                  </a:cubicBezTo>
                  <a:lnTo>
                    <a:pt x="59" y="12542"/>
                  </a:lnTo>
                  <a:cubicBezTo>
                    <a:pt x="37" y="12542"/>
                    <a:pt x="22" y="12550"/>
                    <a:pt x="15" y="12564"/>
                  </a:cubicBezTo>
                  <a:cubicBezTo>
                    <a:pt x="0" y="12586"/>
                    <a:pt x="8" y="12615"/>
                    <a:pt x="37" y="12630"/>
                  </a:cubicBezTo>
                  <a:cubicBezTo>
                    <a:pt x="409" y="12871"/>
                    <a:pt x="788" y="13082"/>
                    <a:pt x="1190" y="13272"/>
                  </a:cubicBezTo>
                  <a:cubicBezTo>
                    <a:pt x="1613" y="13476"/>
                    <a:pt x="2051" y="13659"/>
                    <a:pt x="2496" y="13812"/>
                  </a:cubicBezTo>
                  <a:cubicBezTo>
                    <a:pt x="2963" y="13980"/>
                    <a:pt x="3437" y="14111"/>
                    <a:pt x="3918" y="14228"/>
                  </a:cubicBezTo>
                  <a:cubicBezTo>
                    <a:pt x="4400" y="14345"/>
                    <a:pt x="4889" y="14432"/>
                    <a:pt x="5385" y="14490"/>
                  </a:cubicBezTo>
                  <a:cubicBezTo>
                    <a:pt x="5886" y="14550"/>
                    <a:pt x="6386" y="14582"/>
                    <a:pt x="6887" y="14582"/>
                  </a:cubicBezTo>
                  <a:cubicBezTo>
                    <a:pt x="7058" y="14582"/>
                    <a:pt x="7228" y="14578"/>
                    <a:pt x="7399" y="14571"/>
                  </a:cubicBezTo>
                  <a:cubicBezTo>
                    <a:pt x="7734" y="14556"/>
                    <a:pt x="8070" y="14520"/>
                    <a:pt x="8398" y="14461"/>
                  </a:cubicBezTo>
                  <a:cubicBezTo>
                    <a:pt x="8551" y="14432"/>
                    <a:pt x="8705" y="14403"/>
                    <a:pt x="8851" y="14359"/>
                  </a:cubicBezTo>
                  <a:cubicBezTo>
                    <a:pt x="8975" y="14323"/>
                    <a:pt x="9099" y="14279"/>
                    <a:pt x="9215" y="14228"/>
                  </a:cubicBezTo>
                  <a:cubicBezTo>
                    <a:pt x="9493" y="14629"/>
                    <a:pt x="9763" y="15030"/>
                    <a:pt x="10047" y="15424"/>
                  </a:cubicBezTo>
                  <a:cubicBezTo>
                    <a:pt x="10981" y="16723"/>
                    <a:pt x="11988" y="17978"/>
                    <a:pt x="13060" y="19167"/>
                  </a:cubicBezTo>
                  <a:lnTo>
                    <a:pt x="13002" y="19182"/>
                  </a:lnTo>
                  <a:cubicBezTo>
                    <a:pt x="12863" y="19226"/>
                    <a:pt x="12732" y="19262"/>
                    <a:pt x="12586" y="19299"/>
                  </a:cubicBezTo>
                  <a:cubicBezTo>
                    <a:pt x="12316" y="19372"/>
                    <a:pt x="12032" y="19437"/>
                    <a:pt x="11754" y="19503"/>
                  </a:cubicBezTo>
                  <a:cubicBezTo>
                    <a:pt x="10853" y="19686"/>
                    <a:pt x="9937" y="19773"/>
                    <a:pt x="9018" y="19773"/>
                  </a:cubicBezTo>
                  <a:cubicBezTo>
                    <a:pt x="8800" y="19773"/>
                    <a:pt x="8581" y="19768"/>
                    <a:pt x="8362" y="19758"/>
                  </a:cubicBezTo>
                  <a:lnTo>
                    <a:pt x="8420" y="19758"/>
                  </a:lnTo>
                  <a:lnTo>
                    <a:pt x="8216" y="19744"/>
                  </a:lnTo>
                  <a:cubicBezTo>
                    <a:pt x="7851" y="19729"/>
                    <a:pt x="7493" y="19700"/>
                    <a:pt x="7136" y="19656"/>
                  </a:cubicBezTo>
                  <a:cubicBezTo>
                    <a:pt x="6764" y="19612"/>
                    <a:pt x="6392" y="19554"/>
                    <a:pt x="6027" y="19496"/>
                  </a:cubicBezTo>
                  <a:cubicBezTo>
                    <a:pt x="5655" y="19437"/>
                    <a:pt x="5297" y="19357"/>
                    <a:pt x="4933" y="19269"/>
                  </a:cubicBezTo>
                  <a:cubicBezTo>
                    <a:pt x="4568" y="19189"/>
                    <a:pt x="4225" y="19087"/>
                    <a:pt x="3882" y="18985"/>
                  </a:cubicBezTo>
                  <a:lnTo>
                    <a:pt x="3896" y="18985"/>
                  </a:lnTo>
                  <a:cubicBezTo>
                    <a:pt x="3203" y="18766"/>
                    <a:pt x="2518" y="18496"/>
                    <a:pt x="1861" y="18182"/>
                  </a:cubicBezTo>
                  <a:lnTo>
                    <a:pt x="1839" y="18182"/>
                  </a:lnTo>
                  <a:cubicBezTo>
                    <a:pt x="1788" y="18182"/>
                    <a:pt x="1781" y="18248"/>
                    <a:pt x="1817" y="18270"/>
                  </a:cubicBezTo>
                  <a:cubicBezTo>
                    <a:pt x="2248" y="18474"/>
                    <a:pt x="2678" y="18671"/>
                    <a:pt x="3116" y="18846"/>
                  </a:cubicBezTo>
                  <a:cubicBezTo>
                    <a:pt x="3583" y="19029"/>
                    <a:pt x="4050" y="19189"/>
                    <a:pt x="4524" y="19342"/>
                  </a:cubicBezTo>
                  <a:cubicBezTo>
                    <a:pt x="4765" y="19415"/>
                    <a:pt x="5013" y="19496"/>
                    <a:pt x="5254" y="19561"/>
                  </a:cubicBezTo>
                  <a:cubicBezTo>
                    <a:pt x="5502" y="19634"/>
                    <a:pt x="5757" y="19700"/>
                    <a:pt x="6005" y="19766"/>
                  </a:cubicBezTo>
                  <a:cubicBezTo>
                    <a:pt x="6253" y="19824"/>
                    <a:pt x="6508" y="19882"/>
                    <a:pt x="6771" y="19933"/>
                  </a:cubicBezTo>
                  <a:cubicBezTo>
                    <a:pt x="7026" y="19977"/>
                    <a:pt x="7282" y="20028"/>
                    <a:pt x="7537" y="20065"/>
                  </a:cubicBezTo>
                  <a:cubicBezTo>
                    <a:pt x="8048" y="20145"/>
                    <a:pt x="8566" y="20203"/>
                    <a:pt x="9084" y="20225"/>
                  </a:cubicBezTo>
                  <a:cubicBezTo>
                    <a:pt x="9343" y="20240"/>
                    <a:pt x="9604" y="20247"/>
                    <a:pt x="9865" y="20247"/>
                  </a:cubicBezTo>
                  <a:cubicBezTo>
                    <a:pt x="10125" y="20247"/>
                    <a:pt x="10386" y="20240"/>
                    <a:pt x="10645" y="20225"/>
                  </a:cubicBezTo>
                  <a:cubicBezTo>
                    <a:pt x="11141" y="20196"/>
                    <a:pt x="11638" y="20130"/>
                    <a:pt x="12119" y="20043"/>
                  </a:cubicBezTo>
                  <a:cubicBezTo>
                    <a:pt x="12375" y="19992"/>
                    <a:pt x="12630" y="19926"/>
                    <a:pt x="12878" y="19846"/>
                  </a:cubicBezTo>
                  <a:cubicBezTo>
                    <a:pt x="12987" y="19809"/>
                    <a:pt x="13090" y="19773"/>
                    <a:pt x="13199" y="19729"/>
                  </a:cubicBezTo>
                  <a:cubicBezTo>
                    <a:pt x="13294" y="19693"/>
                    <a:pt x="13374" y="19656"/>
                    <a:pt x="13462" y="19612"/>
                  </a:cubicBezTo>
                  <a:cubicBezTo>
                    <a:pt x="14235" y="20451"/>
                    <a:pt x="15045" y="21268"/>
                    <a:pt x="15877" y="22049"/>
                  </a:cubicBezTo>
                  <a:cubicBezTo>
                    <a:pt x="16409" y="22545"/>
                    <a:pt x="16956" y="23034"/>
                    <a:pt x="17511" y="23508"/>
                  </a:cubicBezTo>
                  <a:cubicBezTo>
                    <a:pt x="17540" y="23559"/>
                    <a:pt x="17591" y="23596"/>
                    <a:pt x="17642" y="23618"/>
                  </a:cubicBezTo>
                  <a:cubicBezTo>
                    <a:pt x="18131" y="24026"/>
                    <a:pt x="18627" y="24428"/>
                    <a:pt x="19131" y="24814"/>
                  </a:cubicBezTo>
                  <a:cubicBezTo>
                    <a:pt x="20203" y="25639"/>
                    <a:pt x="21319" y="26405"/>
                    <a:pt x="22472" y="27098"/>
                  </a:cubicBezTo>
                  <a:cubicBezTo>
                    <a:pt x="22771" y="27280"/>
                    <a:pt x="23071" y="27456"/>
                    <a:pt x="23377" y="27623"/>
                  </a:cubicBezTo>
                  <a:cubicBezTo>
                    <a:pt x="23661" y="27784"/>
                    <a:pt x="23953" y="27937"/>
                    <a:pt x="24245" y="28090"/>
                  </a:cubicBezTo>
                  <a:cubicBezTo>
                    <a:pt x="24281" y="28104"/>
                    <a:pt x="24318" y="28110"/>
                    <a:pt x="24354" y="28110"/>
                  </a:cubicBezTo>
                  <a:cubicBezTo>
                    <a:pt x="24471" y="28110"/>
                    <a:pt x="24580" y="28041"/>
                    <a:pt x="24625" y="27930"/>
                  </a:cubicBezTo>
                  <a:cubicBezTo>
                    <a:pt x="24646" y="27864"/>
                    <a:pt x="24639" y="27784"/>
                    <a:pt x="24610" y="27718"/>
                  </a:cubicBezTo>
                  <a:cubicBezTo>
                    <a:pt x="24581" y="27653"/>
                    <a:pt x="24522" y="27594"/>
                    <a:pt x="24457" y="27565"/>
                  </a:cubicBezTo>
                  <a:cubicBezTo>
                    <a:pt x="24114" y="27390"/>
                    <a:pt x="23786" y="27200"/>
                    <a:pt x="23457" y="27018"/>
                  </a:cubicBezTo>
                  <a:cubicBezTo>
                    <a:pt x="21633" y="25960"/>
                    <a:pt x="19897" y="24763"/>
                    <a:pt x="18262" y="23435"/>
                  </a:cubicBezTo>
                  <a:cubicBezTo>
                    <a:pt x="18328" y="23399"/>
                    <a:pt x="18386" y="23370"/>
                    <a:pt x="18445" y="23333"/>
                  </a:cubicBezTo>
                  <a:cubicBezTo>
                    <a:pt x="18656" y="23209"/>
                    <a:pt x="18861" y="23078"/>
                    <a:pt x="19065" y="22932"/>
                  </a:cubicBezTo>
                  <a:cubicBezTo>
                    <a:pt x="19444" y="22655"/>
                    <a:pt x="19809" y="22348"/>
                    <a:pt x="20152" y="22013"/>
                  </a:cubicBezTo>
                  <a:cubicBezTo>
                    <a:pt x="20874" y="21312"/>
                    <a:pt x="21524" y="20546"/>
                    <a:pt x="22086" y="19714"/>
                  </a:cubicBezTo>
                  <a:cubicBezTo>
                    <a:pt x="22348" y="19335"/>
                    <a:pt x="22596" y="18941"/>
                    <a:pt x="22815" y="18540"/>
                  </a:cubicBezTo>
                  <a:cubicBezTo>
                    <a:pt x="22925" y="18335"/>
                    <a:pt x="23027" y="18138"/>
                    <a:pt x="23129" y="17934"/>
                  </a:cubicBezTo>
                  <a:cubicBezTo>
                    <a:pt x="23231" y="17730"/>
                    <a:pt x="23333" y="17511"/>
                    <a:pt x="23428" y="17292"/>
                  </a:cubicBezTo>
                  <a:cubicBezTo>
                    <a:pt x="23778" y="16519"/>
                    <a:pt x="24041" y="15709"/>
                    <a:pt x="24223" y="14877"/>
                  </a:cubicBezTo>
                  <a:cubicBezTo>
                    <a:pt x="24231" y="14841"/>
                    <a:pt x="24201" y="14812"/>
                    <a:pt x="24172" y="14804"/>
                  </a:cubicBezTo>
                  <a:lnTo>
                    <a:pt x="24165" y="14804"/>
                  </a:lnTo>
                  <a:cubicBezTo>
                    <a:pt x="24128" y="14812"/>
                    <a:pt x="24107" y="14833"/>
                    <a:pt x="24099" y="14863"/>
                  </a:cubicBezTo>
                  <a:cubicBezTo>
                    <a:pt x="24085" y="14950"/>
                    <a:pt x="24063" y="15045"/>
                    <a:pt x="24034" y="15140"/>
                  </a:cubicBezTo>
                  <a:lnTo>
                    <a:pt x="24034" y="15125"/>
                  </a:lnTo>
                  <a:cubicBezTo>
                    <a:pt x="23778" y="16088"/>
                    <a:pt x="23399" y="17015"/>
                    <a:pt x="22903" y="17883"/>
                  </a:cubicBezTo>
                  <a:cubicBezTo>
                    <a:pt x="22757" y="18138"/>
                    <a:pt x="22604" y="18387"/>
                    <a:pt x="22443" y="18635"/>
                  </a:cubicBezTo>
                  <a:cubicBezTo>
                    <a:pt x="22275" y="18897"/>
                    <a:pt x="22100" y="19153"/>
                    <a:pt x="21918" y="19401"/>
                  </a:cubicBezTo>
                  <a:cubicBezTo>
                    <a:pt x="21728" y="19656"/>
                    <a:pt x="21553" y="19882"/>
                    <a:pt x="21356" y="20108"/>
                  </a:cubicBezTo>
                  <a:cubicBezTo>
                    <a:pt x="21152" y="20342"/>
                    <a:pt x="20947" y="20583"/>
                    <a:pt x="20728" y="20802"/>
                  </a:cubicBezTo>
                  <a:cubicBezTo>
                    <a:pt x="20057" y="21495"/>
                    <a:pt x="19306" y="22093"/>
                    <a:pt x="18489" y="22604"/>
                  </a:cubicBezTo>
                  <a:cubicBezTo>
                    <a:pt x="18357" y="22677"/>
                    <a:pt x="18226" y="22757"/>
                    <a:pt x="18095" y="22830"/>
                  </a:cubicBezTo>
                  <a:cubicBezTo>
                    <a:pt x="17985" y="22896"/>
                    <a:pt x="17868" y="22954"/>
                    <a:pt x="17759" y="23020"/>
                  </a:cubicBezTo>
                  <a:cubicBezTo>
                    <a:pt x="17453" y="22764"/>
                    <a:pt x="17146" y="22509"/>
                    <a:pt x="16847" y="22246"/>
                  </a:cubicBezTo>
                  <a:cubicBezTo>
                    <a:pt x="16205" y="21684"/>
                    <a:pt x="15592" y="21108"/>
                    <a:pt x="14986" y="20510"/>
                  </a:cubicBezTo>
                  <a:lnTo>
                    <a:pt x="14979" y="20502"/>
                  </a:lnTo>
                  <a:cubicBezTo>
                    <a:pt x="14585" y="20116"/>
                    <a:pt x="14206" y="19729"/>
                    <a:pt x="13826" y="19328"/>
                  </a:cubicBezTo>
                  <a:lnTo>
                    <a:pt x="13863" y="19306"/>
                  </a:lnTo>
                  <a:cubicBezTo>
                    <a:pt x="13950" y="19240"/>
                    <a:pt x="14045" y="19167"/>
                    <a:pt x="14126" y="19102"/>
                  </a:cubicBezTo>
                  <a:cubicBezTo>
                    <a:pt x="14293" y="18963"/>
                    <a:pt x="14454" y="18817"/>
                    <a:pt x="14607" y="18664"/>
                  </a:cubicBezTo>
                  <a:cubicBezTo>
                    <a:pt x="14921" y="18343"/>
                    <a:pt x="15213" y="18000"/>
                    <a:pt x="15483" y="17635"/>
                  </a:cubicBezTo>
                  <a:cubicBezTo>
                    <a:pt x="15753" y="17270"/>
                    <a:pt x="15993" y="16891"/>
                    <a:pt x="16220" y="16504"/>
                  </a:cubicBezTo>
                  <a:cubicBezTo>
                    <a:pt x="16453" y="16096"/>
                    <a:pt x="16665" y="15687"/>
                    <a:pt x="16862" y="15257"/>
                  </a:cubicBezTo>
                  <a:cubicBezTo>
                    <a:pt x="17051" y="14833"/>
                    <a:pt x="17226" y="14410"/>
                    <a:pt x="17387" y="13972"/>
                  </a:cubicBezTo>
                  <a:cubicBezTo>
                    <a:pt x="17547" y="13535"/>
                    <a:pt x="17686" y="13090"/>
                    <a:pt x="17810" y="12645"/>
                  </a:cubicBezTo>
                  <a:cubicBezTo>
                    <a:pt x="18058" y="11776"/>
                    <a:pt x="18248" y="10901"/>
                    <a:pt x="18386" y="10011"/>
                  </a:cubicBezTo>
                  <a:cubicBezTo>
                    <a:pt x="18467" y="9544"/>
                    <a:pt x="18525" y="9070"/>
                    <a:pt x="18569" y="8595"/>
                  </a:cubicBezTo>
                  <a:cubicBezTo>
                    <a:pt x="18576" y="8551"/>
                    <a:pt x="18547" y="8522"/>
                    <a:pt x="18503" y="8522"/>
                  </a:cubicBezTo>
                  <a:cubicBezTo>
                    <a:pt x="18474" y="8522"/>
                    <a:pt x="18445" y="8544"/>
                    <a:pt x="18445" y="8581"/>
                  </a:cubicBezTo>
                  <a:cubicBezTo>
                    <a:pt x="18357" y="9544"/>
                    <a:pt x="18189" y="10500"/>
                    <a:pt x="17956" y="11441"/>
                  </a:cubicBezTo>
                  <a:cubicBezTo>
                    <a:pt x="17861" y="11791"/>
                    <a:pt x="17766" y="12141"/>
                    <a:pt x="17657" y="12491"/>
                  </a:cubicBezTo>
                  <a:cubicBezTo>
                    <a:pt x="17598" y="12666"/>
                    <a:pt x="17540" y="12842"/>
                    <a:pt x="17482" y="13017"/>
                  </a:cubicBezTo>
                  <a:cubicBezTo>
                    <a:pt x="17416" y="13192"/>
                    <a:pt x="17350" y="13367"/>
                    <a:pt x="17285" y="13535"/>
                  </a:cubicBezTo>
                  <a:cubicBezTo>
                    <a:pt x="17153" y="13885"/>
                    <a:pt x="17007" y="14228"/>
                    <a:pt x="16854" y="14571"/>
                  </a:cubicBezTo>
                  <a:cubicBezTo>
                    <a:pt x="16701" y="14906"/>
                    <a:pt x="16533" y="15213"/>
                    <a:pt x="16358" y="15534"/>
                  </a:cubicBezTo>
                  <a:cubicBezTo>
                    <a:pt x="16125" y="15957"/>
                    <a:pt x="15862" y="16366"/>
                    <a:pt x="15577" y="16760"/>
                  </a:cubicBezTo>
                  <a:cubicBezTo>
                    <a:pt x="15300" y="17139"/>
                    <a:pt x="15001" y="17496"/>
                    <a:pt x="14673" y="17839"/>
                  </a:cubicBezTo>
                  <a:cubicBezTo>
                    <a:pt x="14461" y="18051"/>
                    <a:pt x="14242" y="18255"/>
                    <a:pt x="14009" y="18452"/>
                  </a:cubicBezTo>
                  <a:cubicBezTo>
                    <a:pt x="13892" y="18554"/>
                    <a:pt x="13775" y="18657"/>
                    <a:pt x="13651" y="18751"/>
                  </a:cubicBezTo>
                  <a:cubicBezTo>
                    <a:pt x="13586" y="18802"/>
                    <a:pt x="13513" y="18861"/>
                    <a:pt x="13440" y="18912"/>
                  </a:cubicBezTo>
                  <a:cubicBezTo>
                    <a:pt x="12010" y="17372"/>
                    <a:pt x="10689" y="15724"/>
                    <a:pt x="9493" y="13994"/>
                  </a:cubicBezTo>
                  <a:cubicBezTo>
                    <a:pt x="9507" y="13980"/>
                    <a:pt x="9529" y="13965"/>
                    <a:pt x="9544" y="13951"/>
                  </a:cubicBezTo>
                  <a:cubicBezTo>
                    <a:pt x="9638" y="13856"/>
                    <a:pt x="9733" y="13761"/>
                    <a:pt x="9821" y="13666"/>
                  </a:cubicBezTo>
                  <a:cubicBezTo>
                    <a:pt x="9981" y="13491"/>
                    <a:pt x="10135" y="13309"/>
                    <a:pt x="10281" y="13119"/>
                  </a:cubicBezTo>
                  <a:cubicBezTo>
                    <a:pt x="10419" y="12922"/>
                    <a:pt x="10550" y="12725"/>
                    <a:pt x="10682" y="12521"/>
                  </a:cubicBezTo>
                  <a:cubicBezTo>
                    <a:pt x="10813" y="12316"/>
                    <a:pt x="10937" y="12090"/>
                    <a:pt x="11061" y="11864"/>
                  </a:cubicBezTo>
                  <a:cubicBezTo>
                    <a:pt x="11287" y="11426"/>
                    <a:pt x="11492" y="10981"/>
                    <a:pt x="11667" y="10521"/>
                  </a:cubicBezTo>
                  <a:cubicBezTo>
                    <a:pt x="11856" y="10062"/>
                    <a:pt x="12017" y="9588"/>
                    <a:pt x="12148" y="9106"/>
                  </a:cubicBezTo>
                  <a:cubicBezTo>
                    <a:pt x="12258" y="8734"/>
                    <a:pt x="12353" y="8362"/>
                    <a:pt x="12440" y="7982"/>
                  </a:cubicBezTo>
                  <a:cubicBezTo>
                    <a:pt x="12520" y="7618"/>
                    <a:pt x="12586" y="7253"/>
                    <a:pt x="12644" y="6888"/>
                  </a:cubicBezTo>
                  <a:cubicBezTo>
                    <a:pt x="12754" y="6166"/>
                    <a:pt x="12820" y="5443"/>
                    <a:pt x="12834" y="4714"/>
                  </a:cubicBezTo>
                  <a:cubicBezTo>
                    <a:pt x="12841" y="4685"/>
                    <a:pt x="12812" y="4655"/>
                    <a:pt x="12776" y="4648"/>
                  </a:cubicBezTo>
                  <a:cubicBezTo>
                    <a:pt x="12739" y="4648"/>
                    <a:pt x="12717" y="4670"/>
                    <a:pt x="12710" y="4699"/>
                  </a:cubicBezTo>
                  <a:cubicBezTo>
                    <a:pt x="12688" y="5764"/>
                    <a:pt x="12542" y="6815"/>
                    <a:pt x="12280" y="7844"/>
                  </a:cubicBezTo>
                  <a:cubicBezTo>
                    <a:pt x="12207" y="8128"/>
                    <a:pt x="12134" y="8406"/>
                    <a:pt x="12046" y="8683"/>
                  </a:cubicBezTo>
                  <a:cubicBezTo>
                    <a:pt x="11959" y="8982"/>
                    <a:pt x="11856" y="9274"/>
                    <a:pt x="11747" y="9558"/>
                  </a:cubicBezTo>
                  <a:cubicBezTo>
                    <a:pt x="11528" y="10120"/>
                    <a:pt x="11273" y="10675"/>
                    <a:pt x="10974" y="11200"/>
                  </a:cubicBezTo>
                  <a:cubicBezTo>
                    <a:pt x="10835" y="11441"/>
                    <a:pt x="10696" y="11681"/>
                    <a:pt x="10543" y="11915"/>
                  </a:cubicBezTo>
                  <a:cubicBezTo>
                    <a:pt x="10397" y="12148"/>
                    <a:pt x="10229" y="12375"/>
                    <a:pt x="10062" y="12601"/>
                  </a:cubicBezTo>
                  <a:cubicBezTo>
                    <a:pt x="9894" y="12827"/>
                    <a:pt x="9726" y="13039"/>
                    <a:pt x="9544" y="13250"/>
                  </a:cubicBezTo>
                  <a:cubicBezTo>
                    <a:pt x="9456" y="13360"/>
                    <a:pt x="9361" y="13462"/>
                    <a:pt x="9274" y="13571"/>
                  </a:cubicBezTo>
                  <a:lnTo>
                    <a:pt x="9230" y="13615"/>
                  </a:lnTo>
                  <a:cubicBezTo>
                    <a:pt x="8756" y="12907"/>
                    <a:pt x="8303" y="12185"/>
                    <a:pt x="7873" y="11448"/>
                  </a:cubicBezTo>
                  <a:lnTo>
                    <a:pt x="7873" y="11448"/>
                  </a:lnTo>
                  <a:lnTo>
                    <a:pt x="7880" y="11470"/>
                  </a:lnTo>
                  <a:cubicBezTo>
                    <a:pt x="7180" y="10281"/>
                    <a:pt x="6560" y="9048"/>
                    <a:pt x="6005" y="7785"/>
                  </a:cubicBezTo>
                  <a:cubicBezTo>
                    <a:pt x="5764" y="7238"/>
                    <a:pt x="5545" y="6676"/>
                    <a:pt x="5341" y="6115"/>
                  </a:cubicBezTo>
                  <a:cubicBezTo>
                    <a:pt x="5458" y="5991"/>
                    <a:pt x="5553" y="5859"/>
                    <a:pt x="5640" y="5721"/>
                  </a:cubicBezTo>
                  <a:cubicBezTo>
                    <a:pt x="5742" y="5553"/>
                    <a:pt x="5830" y="5378"/>
                    <a:pt x="5910" y="5195"/>
                  </a:cubicBezTo>
                  <a:cubicBezTo>
                    <a:pt x="6049" y="4845"/>
                    <a:pt x="6166" y="4480"/>
                    <a:pt x="6239" y="4108"/>
                  </a:cubicBezTo>
                  <a:cubicBezTo>
                    <a:pt x="6392" y="3357"/>
                    <a:pt x="6487" y="2591"/>
                    <a:pt x="6516" y="1825"/>
                  </a:cubicBezTo>
                  <a:cubicBezTo>
                    <a:pt x="6523" y="1803"/>
                    <a:pt x="6501" y="1781"/>
                    <a:pt x="6472" y="1773"/>
                  </a:cubicBezTo>
                  <a:cubicBezTo>
                    <a:pt x="6443" y="1773"/>
                    <a:pt x="6421" y="1795"/>
                    <a:pt x="6421" y="1817"/>
                  </a:cubicBezTo>
                  <a:cubicBezTo>
                    <a:pt x="6392" y="2445"/>
                    <a:pt x="6304" y="3065"/>
                    <a:pt x="6158" y="3678"/>
                  </a:cubicBezTo>
                  <a:cubicBezTo>
                    <a:pt x="6085" y="3955"/>
                    <a:pt x="5998" y="4232"/>
                    <a:pt x="5896" y="4495"/>
                  </a:cubicBezTo>
                  <a:cubicBezTo>
                    <a:pt x="5793" y="4750"/>
                    <a:pt x="5677" y="4998"/>
                    <a:pt x="5545" y="5239"/>
                  </a:cubicBezTo>
                  <a:cubicBezTo>
                    <a:pt x="5443" y="5421"/>
                    <a:pt x="5334" y="5589"/>
                    <a:pt x="5217" y="5757"/>
                  </a:cubicBezTo>
                  <a:cubicBezTo>
                    <a:pt x="5020" y="5188"/>
                    <a:pt x="4838" y="4612"/>
                    <a:pt x="4684" y="4028"/>
                  </a:cubicBezTo>
                  <a:lnTo>
                    <a:pt x="4684" y="4021"/>
                  </a:lnTo>
                  <a:cubicBezTo>
                    <a:pt x="4684" y="4013"/>
                    <a:pt x="4684" y="4013"/>
                    <a:pt x="4684" y="4006"/>
                  </a:cubicBezTo>
                  <a:cubicBezTo>
                    <a:pt x="4327" y="2707"/>
                    <a:pt x="4093" y="1379"/>
                    <a:pt x="3991" y="37"/>
                  </a:cubicBezTo>
                  <a:cubicBezTo>
                    <a:pt x="3991" y="15"/>
                    <a:pt x="3969" y="1"/>
                    <a:pt x="3948"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4" name="Google Shape;204;p38"/>
          <p:cNvGrpSpPr/>
          <p:nvPr/>
        </p:nvGrpSpPr>
        <p:grpSpPr>
          <a:xfrm>
            <a:off x="10683968" y="182764"/>
            <a:ext cx="1317273" cy="1269469"/>
            <a:chOff x="5155400" y="1692223"/>
            <a:chExt cx="987955" cy="952102"/>
          </a:xfrm>
        </p:grpSpPr>
        <p:sp>
          <p:nvSpPr>
            <p:cNvPr id="205" name="Google Shape;205;p38"/>
            <p:cNvSpPr/>
            <p:nvPr/>
          </p:nvSpPr>
          <p:spPr>
            <a:xfrm>
              <a:off x="5524972" y="1692223"/>
              <a:ext cx="493525" cy="809543"/>
            </a:xfrm>
            <a:custGeom>
              <a:avLst/>
              <a:gdLst/>
              <a:ahLst/>
              <a:cxnLst/>
              <a:rect l="l" t="t" r="r" b="b"/>
              <a:pathLst>
                <a:path w="15111" h="24787" extrusionOk="0">
                  <a:moveTo>
                    <a:pt x="271" y="1"/>
                  </a:moveTo>
                  <a:cubicBezTo>
                    <a:pt x="241" y="1"/>
                    <a:pt x="212" y="8"/>
                    <a:pt x="190" y="15"/>
                  </a:cubicBezTo>
                  <a:cubicBezTo>
                    <a:pt x="66" y="59"/>
                    <a:pt x="1" y="198"/>
                    <a:pt x="44" y="322"/>
                  </a:cubicBezTo>
                  <a:cubicBezTo>
                    <a:pt x="95" y="504"/>
                    <a:pt x="139" y="679"/>
                    <a:pt x="183" y="862"/>
                  </a:cubicBezTo>
                  <a:cubicBezTo>
                    <a:pt x="592" y="2686"/>
                    <a:pt x="650" y="4561"/>
                    <a:pt x="657" y="6319"/>
                  </a:cubicBezTo>
                  <a:cubicBezTo>
                    <a:pt x="657" y="6888"/>
                    <a:pt x="657" y="7465"/>
                    <a:pt x="643" y="8034"/>
                  </a:cubicBezTo>
                  <a:cubicBezTo>
                    <a:pt x="628" y="9289"/>
                    <a:pt x="621" y="10587"/>
                    <a:pt x="686" y="11857"/>
                  </a:cubicBezTo>
                  <a:cubicBezTo>
                    <a:pt x="796" y="13936"/>
                    <a:pt x="1131" y="15680"/>
                    <a:pt x="1715" y="17198"/>
                  </a:cubicBezTo>
                  <a:cubicBezTo>
                    <a:pt x="1992" y="17913"/>
                    <a:pt x="2343" y="18606"/>
                    <a:pt x="2773" y="19248"/>
                  </a:cubicBezTo>
                  <a:cubicBezTo>
                    <a:pt x="3174" y="19853"/>
                    <a:pt x="3641" y="20415"/>
                    <a:pt x="4167" y="20919"/>
                  </a:cubicBezTo>
                  <a:cubicBezTo>
                    <a:pt x="5137" y="21874"/>
                    <a:pt x="6334" y="22670"/>
                    <a:pt x="7734" y="23297"/>
                  </a:cubicBezTo>
                  <a:cubicBezTo>
                    <a:pt x="9084" y="23881"/>
                    <a:pt x="10500" y="24289"/>
                    <a:pt x="11959" y="24508"/>
                  </a:cubicBezTo>
                  <a:cubicBezTo>
                    <a:pt x="12302" y="24559"/>
                    <a:pt x="12667" y="24603"/>
                    <a:pt x="13061" y="24647"/>
                  </a:cubicBezTo>
                  <a:cubicBezTo>
                    <a:pt x="13075" y="24669"/>
                    <a:pt x="13097" y="24691"/>
                    <a:pt x="13119" y="24713"/>
                  </a:cubicBezTo>
                  <a:cubicBezTo>
                    <a:pt x="13178" y="24758"/>
                    <a:pt x="13249" y="24787"/>
                    <a:pt x="13321" y="24787"/>
                  </a:cubicBezTo>
                  <a:cubicBezTo>
                    <a:pt x="13329" y="24787"/>
                    <a:pt x="13337" y="24786"/>
                    <a:pt x="13345" y="24786"/>
                  </a:cubicBezTo>
                  <a:cubicBezTo>
                    <a:pt x="13455" y="24786"/>
                    <a:pt x="13549" y="24734"/>
                    <a:pt x="13622" y="24662"/>
                  </a:cubicBezTo>
                  <a:cubicBezTo>
                    <a:pt x="13878" y="24384"/>
                    <a:pt x="14089" y="24071"/>
                    <a:pt x="14264" y="23735"/>
                  </a:cubicBezTo>
                  <a:cubicBezTo>
                    <a:pt x="14432" y="23414"/>
                    <a:pt x="14578" y="23078"/>
                    <a:pt x="14688" y="22728"/>
                  </a:cubicBezTo>
                  <a:cubicBezTo>
                    <a:pt x="14914" y="21977"/>
                    <a:pt x="15045" y="21203"/>
                    <a:pt x="15082" y="20423"/>
                  </a:cubicBezTo>
                  <a:cubicBezTo>
                    <a:pt x="15111" y="19635"/>
                    <a:pt x="15074" y="18839"/>
                    <a:pt x="14965" y="18051"/>
                  </a:cubicBezTo>
                  <a:cubicBezTo>
                    <a:pt x="14855" y="17307"/>
                    <a:pt x="14695" y="16577"/>
                    <a:pt x="14469" y="15855"/>
                  </a:cubicBezTo>
                  <a:cubicBezTo>
                    <a:pt x="13520" y="12849"/>
                    <a:pt x="11368" y="10507"/>
                    <a:pt x="9610" y="8807"/>
                  </a:cubicBezTo>
                  <a:cubicBezTo>
                    <a:pt x="8544" y="7778"/>
                    <a:pt x="7406" y="6801"/>
                    <a:pt x="6297" y="5852"/>
                  </a:cubicBezTo>
                  <a:lnTo>
                    <a:pt x="6268" y="5823"/>
                  </a:lnTo>
                  <a:lnTo>
                    <a:pt x="6151" y="5721"/>
                  </a:lnTo>
                  <a:cubicBezTo>
                    <a:pt x="5086" y="4809"/>
                    <a:pt x="3984" y="3868"/>
                    <a:pt x="2963" y="2876"/>
                  </a:cubicBezTo>
                  <a:cubicBezTo>
                    <a:pt x="2583" y="2511"/>
                    <a:pt x="2255" y="2175"/>
                    <a:pt x="1949" y="1854"/>
                  </a:cubicBezTo>
                  <a:cubicBezTo>
                    <a:pt x="1693" y="1584"/>
                    <a:pt x="1438" y="1300"/>
                    <a:pt x="1190" y="1008"/>
                  </a:cubicBezTo>
                  <a:cubicBezTo>
                    <a:pt x="1066" y="855"/>
                    <a:pt x="942" y="709"/>
                    <a:pt x="818" y="555"/>
                  </a:cubicBezTo>
                  <a:lnTo>
                    <a:pt x="672" y="358"/>
                  </a:lnTo>
                  <a:cubicBezTo>
                    <a:pt x="606" y="271"/>
                    <a:pt x="541" y="183"/>
                    <a:pt x="468" y="103"/>
                  </a:cubicBezTo>
                  <a:cubicBezTo>
                    <a:pt x="416" y="37"/>
                    <a:pt x="351" y="1"/>
                    <a:pt x="27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38"/>
            <p:cNvSpPr/>
            <p:nvPr/>
          </p:nvSpPr>
          <p:spPr>
            <a:xfrm>
              <a:off x="5584118" y="1805420"/>
              <a:ext cx="559237" cy="838905"/>
            </a:xfrm>
            <a:custGeom>
              <a:avLst/>
              <a:gdLst/>
              <a:ahLst/>
              <a:cxnLst/>
              <a:rect l="l" t="t" r="r" b="b"/>
              <a:pathLst>
                <a:path w="17123" h="25686" extrusionOk="0">
                  <a:moveTo>
                    <a:pt x="151" y="0"/>
                  </a:moveTo>
                  <a:cubicBezTo>
                    <a:pt x="61" y="0"/>
                    <a:pt x="1" y="105"/>
                    <a:pt x="50" y="183"/>
                  </a:cubicBezTo>
                  <a:lnTo>
                    <a:pt x="50" y="176"/>
                  </a:lnTo>
                  <a:cubicBezTo>
                    <a:pt x="583" y="1066"/>
                    <a:pt x="1079" y="1985"/>
                    <a:pt x="1524" y="2926"/>
                  </a:cubicBezTo>
                  <a:cubicBezTo>
                    <a:pt x="1969" y="3853"/>
                    <a:pt x="2378" y="4801"/>
                    <a:pt x="2772" y="5750"/>
                  </a:cubicBezTo>
                  <a:cubicBezTo>
                    <a:pt x="3107" y="6582"/>
                    <a:pt x="3435" y="7413"/>
                    <a:pt x="3756" y="8252"/>
                  </a:cubicBezTo>
                  <a:cubicBezTo>
                    <a:pt x="3910" y="8661"/>
                    <a:pt x="4070" y="9062"/>
                    <a:pt x="4231" y="9471"/>
                  </a:cubicBezTo>
                  <a:cubicBezTo>
                    <a:pt x="4406" y="9909"/>
                    <a:pt x="4581" y="10346"/>
                    <a:pt x="4763" y="10777"/>
                  </a:cubicBezTo>
                  <a:lnTo>
                    <a:pt x="4720" y="10682"/>
                  </a:lnTo>
                  <a:lnTo>
                    <a:pt x="4720" y="10682"/>
                  </a:lnTo>
                  <a:cubicBezTo>
                    <a:pt x="5135" y="11703"/>
                    <a:pt x="5573" y="12718"/>
                    <a:pt x="6055" y="13717"/>
                  </a:cubicBezTo>
                  <a:cubicBezTo>
                    <a:pt x="6493" y="14629"/>
                    <a:pt x="6989" y="15526"/>
                    <a:pt x="7514" y="16395"/>
                  </a:cubicBezTo>
                  <a:cubicBezTo>
                    <a:pt x="8025" y="17248"/>
                    <a:pt x="8572" y="18066"/>
                    <a:pt x="9163" y="18868"/>
                  </a:cubicBezTo>
                  <a:cubicBezTo>
                    <a:pt x="9761" y="19700"/>
                    <a:pt x="10410" y="20495"/>
                    <a:pt x="11096" y="21261"/>
                  </a:cubicBezTo>
                  <a:cubicBezTo>
                    <a:pt x="11833" y="22064"/>
                    <a:pt x="12621" y="22823"/>
                    <a:pt x="13453" y="23530"/>
                  </a:cubicBezTo>
                  <a:cubicBezTo>
                    <a:pt x="13905" y="23924"/>
                    <a:pt x="14365" y="24296"/>
                    <a:pt x="14846" y="24661"/>
                  </a:cubicBezTo>
                  <a:cubicBezTo>
                    <a:pt x="15292" y="25004"/>
                    <a:pt x="15758" y="25325"/>
                    <a:pt x="16240" y="25610"/>
                  </a:cubicBezTo>
                  <a:cubicBezTo>
                    <a:pt x="16331" y="25661"/>
                    <a:pt x="16431" y="25686"/>
                    <a:pt x="16531" y="25686"/>
                  </a:cubicBezTo>
                  <a:cubicBezTo>
                    <a:pt x="16686" y="25686"/>
                    <a:pt x="16840" y="25626"/>
                    <a:pt x="16955" y="25515"/>
                  </a:cubicBezTo>
                  <a:cubicBezTo>
                    <a:pt x="17064" y="25405"/>
                    <a:pt x="17123" y="25252"/>
                    <a:pt x="17123" y="25099"/>
                  </a:cubicBezTo>
                  <a:cubicBezTo>
                    <a:pt x="17123" y="24946"/>
                    <a:pt x="17064" y="24785"/>
                    <a:pt x="16948" y="24676"/>
                  </a:cubicBezTo>
                  <a:cubicBezTo>
                    <a:pt x="16627" y="24406"/>
                    <a:pt x="16298" y="24136"/>
                    <a:pt x="15970" y="23873"/>
                  </a:cubicBezTo>
                  <a:cubicBezTo>
                    <a:pt x="15627" y="23596"/>
                    <a:pt x="15292" y="23311"/>
                    <a:pt x="14956" y="23027"/>
                  </a:cubicBezTo>
                  <a:cubicBezTo>
                    <a:pt x="14307" y="22465"/>
                    <a:pt x="13679" y="21889"/>
                    <a:pt x="13074" y="21283"/>
                  </a:cubicBezTo>
                  <a:cubicBezTo>
                    <a:pt x="11870" y="20094"/>
                    <a:pt x="10739" y="18824"/>
                    <a:pt x="9703" y="17489"/>
                  </a:cubicBezTo>
                  <a:cubicBezTo>
                    <a:pt x="9119" y="16723"/>
                    <a:pt x="8565" y="15935"/>
                    <a:pt x="8047" y="15118"/>
                  </a:cubicBezTo>
                  <a:cubicBezTo>
                    <a:pt x="7492" y="14242"/>
                    <a:pt x="6974" y="13338"/>
                    <a:pt x="6485" y="12418"/>
                  </a:cubicBezTo>
                  <a:cubicBezTo>
                    <a:pt x="5974" y="11463"/>
                    <a:pt x="5493" y="10485"/>
                    <a:pt x="5026" y="9500"/>
                  </a:cubicBezTo>
                  <a:cubicBezTo>
                    <a:pt x="4793" y="9011"/>
                    <a:pt x="4566" y="8508"/>
                    <a:pt x="4333" y="8019"/>
                  </a:cubicBezTo>
                  <a:cubicBezTo>
                    <a:pt x="4092" y="7523"/>
                    <a:pt x="3866" y="7027"/>
                    <a:pt x="3632" y="6530"/>
                  </a:cubicBezTo>
                  <a:cubicBezTo>
                    <a:pt x="3114" y="5429"/>
                    <a:pt x="2596" y="4320"/>
                    <a:pt x="2042" y="3233"/>
                  </a:cubicBezTo>
                  <a:cubicBezTo>
                    <a:pt x="1495" y="2146"/>
                    <a:pt x="896" y="1095"/>
                    <a:pt x="262" y="59"/>
                  </a:cubicBezTo>
                  <a:cubicBezTo>
                    <a:pt x="240" y="22"/>
                    <a:pt x="203" y="1"/>
                    <a:pt x="160" y="1"/>
                  </a:cubicBezTo>
                  <a:cubicBezTo>
                    <a:pt x="157" y="0"/>
                    <a:pt x="154" y="0"/>
                    <a:pt x="15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38"/>
            <p:cNvSpPr/>
            <p:nvPr/>
          </p:nvSpPr>
          <p:spPr>
            <a:xfrm>
              <a:off x="5155400" y="2293905"/>
              <a:ext cx="590525" cy="304326"/>
            </a:xfrm>
            <a:custGeom>
              <a:avLst/>
              <a:gdLst/>
              <a:ahLst/>
              <a:cxnLst/>
              <a:rect l="l" t="t" r="r" b="b"/>
              <a:pathLst>
                <a:path w="18081" h="9318" extrusionOk="0">
                  <a:moveTo>
                    <a:pt x="256" y="0"/>
                  </a:moveTo>
                  <a:cubicBezTo>
                    <a:pt x="190" y="0"/>
                    <a:pt x="117" y="30"/>
                    <a:pt x="73" y="81"/>
                  </a:cubicBezTo>
                  <a:cubicBezTo>
                    <a:pt x="8" y="168"/>
                    <a:pt x="0" y="292"/>
                    <a:pt x="66" y="380"/>
                  </a:cubicBezTo>
                  <a:lnTo>
                    <a:pt x="110" y="431"/>
                  </a:lnTo>
                  <a:cubicBezTo>
                    <a:pt x="548" y="1022"/>
                    <a:pt x="1007" y="1635"/>
                    <a:pt x="1474" y="2218"/>
                  </a:cubicBezTo>
                  <a:cubicBezTo>
                    <a:pt x="1978" y="2831"/>
                    <a:pt x="2503" y="3430"/>
                    <a:pt x="3043" y="3999"/>
                  </a:cubicBezTo>
                  <a:cubicBezTo>
                    <a:pt x="4115" y="5137"/>
                    <a:pt x="5305" y="6158"/>
                    <a:pt x="6589" y="7034"/>
                  </a:cubicBezTo>
                  <a:cubicBezTo>
                    <a:pt x="7224" y="7464"/>
                    <a:pt x="7887" y="7844"/>
                    <a:pt x="8573" y="8172"/>
                  </a:cubicBezTo>
                  <a:cubicBezTo>
                    <a:pt x="9252" y="8493"/>
                    <a:pt x="9960" y="8756"/>
                    <a:pt x="10682" y="8953"/>
                  </a:cubicBezTo>
                  <a:cubicBezTo>
                    <a:pt x="11579" y="9193"/>
                    <a:pt x="12506" y="9317"/>
                    <a:pt x="13432" y="9317"/>
                  </a:cubicBezTo>
                  <a:cubicBezTo>
                    <a:pt x="14038" y="9310"/>
                    <a:pt x="14636" y="9259"/>
                    <a:pt x="15235" y="9157"/>
                  </a:cubicBezTo>
                  <a:cubicBezTo>
                    <a:pt x="16154" y="8996"/>
                    <a:pt x="17059" y="8726"/>
                    <a:pt x="17920" y="8354"/>
                  </a:cubicBezTo>
                  <a:cubicBezTo>
                    <a:pt x="18022" y="8311"/>
                    <a:pt x="18080" y="8194"/>
                    <a:pt x="18044" y="8084"/>
                  </a:cubicBezTo>
                  <a:cubicBezTo>
                    <a:pt x="18051" y="8033"/>
                    <a:pt x="18051" y="7982"/>
                    <a:pt x="18029" y="7931"/>
                  </a:cubicBezTo>
                  <a:cubicBezTo>
                    <a:pt x="17832" y="7552"/>
                    <a:pt x="17606" y="7172"/>
                    <a:pt x="17365" y="6815"/>
                  </a:cubicBezTo>
                  <a:cubicBezTo>
                    <a:pt x="17110" y="6443"/>
                    <a:pt x="16869" y="6107"/>
                    <a:pt x="16621" y="5801"/>
                  </a:cubicBezTo>
                  <a:cubicBezTo>
                    <a:pt x="16088" y="5137"/>
                    <a:pt x="15505" y="4509"/>
                    <a:pt x="14870" y="3933"/>
                  </a:cubicBezTo>
                  <a:cubicBezTo>
                    <a:pt x="14250" y="3378"/>
                    <a:pt x="13578" y="2875"/>
                    <a:pt x="12863" y="2445"/>
                  </a:cubicBezTo>
                  <a:cubicBezTo>
                    <a:pt x="12469" y="2196"/>
                    <a:pt x="12097" y="1985"/>
                    <a:pt x="11725" y="1803"/>
                  </a:cubicBezTo>
                  <a:cubicBezTo>
                    <a:pt x="11302" y="1591"/>
                    <a:pt x="10857" y="1409"/>
                    <a:pt x="10397" y="1270"/>
                  </a:cubicBezTo>
                  <a:cubicBezTo>
                    <a:pt x="9879" y="1102"/>
                    <a:pt x="9347" y="985"/>
                    <a:pt x="8814" y="905"/>
                  </a:cubicBezTo>
                  <a:cubicBezTo>
                    <a:pt x="8289" y="825"/>
                    <a:pt x="7763" y="781"/>
                    <a:pt x="7238" y="759"/>
                  </a:cubicBezTo>
                  <a:cubicBezTo>
                    <a:pt x="6654" y="730"/>
                    <a:pt x="6071" y="723"/>
                    <a:pt x="5502" y="715"/>
                  </a:cubicBezTo>
                  <a:cubicBezTo>
                    <a:pt x="5042" y="708"/>
                    <a:pt x="4597" y="701"/>
                    <a:pt x="4145" y="686"/>
                  </a:cubicBezTo>
                  <a:lnTo>
                    <a:pt x="4086" y="686"/>
                  </a:lnTo>
                  <a:cubicBezTo>
                    <a:pt x="2839" y="628"/>
                    <a:pt x="1890" y="497"/>
                    <a:pt x="1022" y="241"/>
                  </a:cubicBezTo>
                  <a:cubicBezTo>
                    <a:pt x="839" y="190"/>
                    <a:pt x="686" y="132"/>
                    <a:pt x="526" y="73"/>
                  </a:cubicBezTo>
                  <a:lnTo>
                    <a:pt x="365" y="15"/>
                  </a:lnTo>
                  <a:cubicBezTo>
                    <a:pt x="329" y="8"/>
                    <a:pt x="292" y="0"/>
                    <a:pt x="2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38"/>
            <p:cNvSpPr/>
            <p:nvPr/>
          </p:nvSpPr>
          <p:spPr>
            <a:xfrm>
              <a:off x="5228557" y="2342273"/>
              <a:ext cx="642030" cy="291001"/>
            </a:xfrm>
            <a:custGeom>
              <a:avLst/>
              <a:gdLst/>
              <a:ahLst/>
              <a:cxnLst/>
              <a:rect l="l" t="t" r="r" b="b"/>
              <a:pathLst>
                <a:path w="19658" h="8910" extrusionOk="0">
                  <a:moveTo>
                    <a:pt x="146" y="0"/>
                  </a:moveTo>
                  <a:cubicBezTo>
                    <a:pt x="88" y="0"/>
                    <a:pt x="37" y="44"/>
                    <a:pt x="15" y="103"/>
                  </a:cubicBezTo>
                  <a:cubicBezTo>
                    <a:pt x="0" y="176"/>
                    <a:pt x="44" y="249"/>
                    <a:pt x="117" y="270"/>
                  </a:cubicBezTo>
                  <a:cubicBezTo>
                    <a:pt x="1051" y="621"/>
                    <a:pt x="1985" y="978"/>
                    <a:pt x="2919" y="1343"/>
                  </a:cubicBezTo>
                  <a:cubicBezTo>
                    <a:pt x="3889" y="1715"/>
                    <a:pt x="4859" y="2094"/>
                    <a:pt x="5823" y="2488"/>
                  </a:cubicBezTo>
                  <a:lnTo>
                    <a:pt x="5808" y="2488"/>
                  </a:lnTo>
                  <a:cubicBezTo>
                    <a:pt x="6195" y="2649"/>
                    <a:pt x="6589" y="2802"/>
                    <a:pt x="6975" y="2963"/>
                  </a:cubicBezTo>
                  <a:cubicBezTo>
                    <a:pt x="7471" y="3167"/>
                    <a:pt x="7968" y="3379"/>
                    <a:pt x="8456" y="3605"/>
                  </a:cubicBezTo>
                  <a:cubicBezTo>
                    <a:pt x="8945" y="3824"/>
                    <a:pt x="9449" y="4035"/>
                    <a:pt x="9952" y="4254"/>
                  </a:cubicBezTo>
                  <a:cubicBezTo>
                    <a:pt x="10937" y="4699"/>
                    <a:pt x="11922" y="5151"/>
                    <a:pt x="12892" y="5633"/>
                  </a:cubicBezTo>
                  <a:cubicBezTo>
                    <a:pt x="13863" y="6115"/>
                    <a:pt x="14811" y="6611"/>
                    <a:pt x="15752" y="7129"/>
                  </a:cubicBezTo>
                  <a:cubicBezTo>
                    <a:pt x="16227" y="7384"/>
                    <a:pt x="16686" y="7647"/>
                    <a:pt x="17146" y="7917"/>
                  </a:cubicBezTo>
                  <a:cubicBezTo>
                    <a:pt x="17606" y="8194"/>
                    <a:pt x="18058" y="8471"/>
                    <a:pt x="18510" y="8741"/>
                  </a:cubicBezTo>
                  <a:cubicBezTo>
                    <a:pt x="18561" y="8770"/>
                    <a:pt x="18620" y="8800"/>
                    <a:pt x="18678" y="8829"/>
                  </a:cubicBezTo>
                  <a:cubicBezTo>
                    <a:pt x="18776" y="8885"/>
                    <a:pt x="18878" y="8910"/>
                    <a:pt x="18976" y="8910"/>
                  </a:cubicBezTo>
                  <a:cubicBezTo>
                    <a:pt x="19340" y="8910"/>
                    <a:pt x="19657" y="8565"/>
                    <a:pt x="19554" y="8157"/>
                  </a:cubicBezTo>
                  <a:cubicBezTo>
                    <a:pt x="19532" y="8106"/>
                    <a:pt x="19517" y="8063"/>
                    <a:pt x="19495" y="8012"/>
                  </a:cubicBezTo>
                  <a:cubicBezTo>
                    <a:pt x="19444" y="7917"/>
                    <a:pt x="19364" y="7836"/>
                    <a:pt x="19269" y="7785"/>
                  </a:cubicBezTo>
                  <a:cubicBezTo>
                    <a:pt x="18846" y="7479"/>
                    <a:pt x="18386" y="7209"/>
                    <a:pt x="17927" y="6939"/>
                  </a:cubicBezTo>
                  <a:cubicBezTo>
                    <a:pt x="17467" y="6669"/>
                    <a:pt x="17000" y="6414"/>
                    <a:pt x="16526" y="6166"/>
                  </a:cubicBezTo>
                  <a:cubicBezTo>
                    <a:pt x="16052" y="5918"/>
                    <a:pt x="15570" y="5677"/>
                    <a:pt x="15081" y="5443"/>
                  </a:cubicBezTo>
                  <a:cubicBezTo>
                    <a:pt x="14600" y="5217"/>
                    <a:pt x="14096" y="5006"/>
                    <a:pt x="13593" y="4787"/>
                  </a:cubicBezTo>
                  <a:cubicBezTo>
                    <a:pt x="13075" y="4568"/>
                    <a:pt x="12557" y="4356"/>
                    <a:pt x="12032" y="4152"/>
                  </a:cubicBezTo>
                  <a:cubicBezTo>
                    <a:pt x="11528" y="3948"/>
                    <a:pt x="11025" y="3751"/>
                    <a:pt x="10514" y="3568"/>
                  </a:cubicBezTo>
                  <a:cubicBezTo>
                    <a:pt x="10003" y="3386"/>
                    <a:pt x="9492" y="3196"/>
                    <a:pt x="8982" y="3014"/>
                  </a:cubicBezTo>
                  <a:cubicBezTo>
                    <a:pt x="8734" y="2933"/>
                    <a:pt x="8478" y="2853"/>
                    <a:pt x="8238" y="2773"/>
                  </a:cubicBezTo>
                  <a:lnTo>
                    <a:pt x="7428" y="2503"/>
                  </a:lnTo>
                  <a:lnTo>
                    <a:pt x="5647" y="1905"/>
                  </a:lnTo>
                  <a:cubicBezTo>
                    <a:pt x="5027" y="1700"/>
                    <a:pt x="4414" y="1496"/>
                    <a:pt x="3802" y="1292"/>
                  </a:cubicBezTo>
                  <a:cubicBezTo>
                    <a:pt x="3189" y="1088"/>
                    <a:pt x="2583" y="869"/>
                    <a:pt x="1978" y="657"/>
                  </a:cubicBezTo>
                  <a:cubicBezTo>
                    <a:pt x="1372" y="446"/>
                    <a:pt x="781" y="234"/>
                    <a:pt x="183" y="8"/>
                  </a:cubicBezTo>
                  <a:cubicBezTo>
                    <a:pt x="175" y="0"/>
                    <a:pt x="161" y="0"/>
                    <a:pt x="1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9" name="Google Shape;209;p38"/>
          <p:cNvSpPr/>
          <p:nvPr/>
        </p:nvSpPr>
        <p:spPr>
          <a:xfrm>
            <a:off x="560300" y="713333"/>
            <a:ext cx="3358400" cy="5431200"/>
          </a:xfrm>
          <a:prstGeom prst="roundRect">
            <a:avLst>
              <a:gd name="adj" fmla="val 16667"/>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213"/>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preserve="1">
  <p:cSld name="Title only">
    <p:spTree>
      <p:nvGrpSpPr>
        <p:cNvPr id="1" name="Shape 214"/>
        <p:cNvGrpSpPr/>
        <p:nvPr/>
      </p:nvGrpSpPr>
      <p:grpSpPr>
        <a:xfrm>
          <a:off x="0" y="0"/>
          <a:ext cx="0" cy="0"/>
          <a:chOff x="0" y="0"/>
          <a:chExt cx="0" cy="0"/>
        </a:xfrm>
      </p:grpSpPr>
      <p:sp>
        <p:nvSpPr>
          <p:cNvPr id="215" name="Google Shape;215;p41"/>
          <p:cNvSpPr txBox="1">
            <a:spLocks noGrp="1"/>
          </p:cNvSpPr>
          <p:nvPr>
            <p:ph type="title"/>
          </p:nvPr>
        </p:nvSpPr>
        <p:spPr>
          <a:xfrm>
            <a:off x="1397800" y="431800"/>
            <a:ext cx="93964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1pPr>
            <a:lvl2pPr lvl="1"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2pPr>
            <a:lvl3pPr lvl="2"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3pPr>
            <a:lvl4pPr lvl="3"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4pPr>
            <a:lvl5pPr lvl="4"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5pPr>
            <a:lvl6pPr lvl="5"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6pPr>
            <a:lvl7pPr lvl="6"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7pPr>
            <a:lvl8pPr lvl="7"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8pPr>
            <a:lvl9pPr lvl="8" rtl="0">
              <a:spcBef>
                <a:spcPts val="0"/>
              </a:spcBef>
              <a:spcAft>
                <a:spcPts val="0"/>
              </a:spcAft>
              <a:buSzPts val="2400"/>
              <a:buFont typeface="Arial" panose="020B0604020202020204"/>
              <a:buNone/>
              <a:defRPr>
                <a:latin typeface="Arial" panose="020B0604020202020204"/>
                <a:ea typeface="Arial" panose="020B0604020202020204"/>
                <a:cs typeface="Arial" panose="020B0604020202020204"/>
                <a:sym typeface="Arial" panose="020B0604020202020204"/>
              </a:defRPr>
            </a:lvl9pPr>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1pPr>
            <a:lvl2pPr lvl="1"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2pPr>
            <a:lvl3pPr lvl="2"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3pPr>
            <a:lvl4pPr lvl="3"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4pPr>
            <a:lvl5pPr lvl="4"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5pPr>
            <a:lvl6pPr lvl="5"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6pPr>
            <a:lvl7pPr lvl="6"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7pPr>
            <a:lvl8pPr lvl="7"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8pPr>
            <a:lvl9pPr lvl="8" rtl="0">
              <a:spcBef>
                <a:spcPts val="0"/>
              </a:spcBef>
              <a:spcAft>
                <a:spcPts val="0"/>
              </a:spcAft>
              <a:buClr>
                <a:schemeClr val="dk1"/>
              </a:buClr>
              <a:buSzPts val="3500"/>
              <a:buFont typeface="Fredoka One"/>
              <a:buNone/>
              <a:defRPr sz="3500">
                <a:solidFill>
                  <a:schemeClr val="dk1"/>
                </a:solidFill>
                <a:latin typeface="Fredoka One"/>
                <a:ea typeface="Fredoka One"/>
                <a:cs typeface="Fredoka One"/>
                <a:sym typeface="Fredoka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1pPr>
            <a:lvl2pPr marL="914400" lvl="1"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2pPr>
            <a:lvl3pPr marL="1371600" lvl="2"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3pPr>
            <a:lvl4pPr marL="1828800" lvl="3"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4pPr>
            <a:lvl5pPr marL="2286000" lvl="4"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5pPr>
            <a:lvl6pPr marL="2743200" lvl="5"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6pPr>
            <a:lvl7pPr marL="3200400" lvl="6"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7pPr>
            <a:lvl8pPr marL="3657600" lvl="7" indent="-317500">
              <a:lnSpc>
                <a:spcPct val="115000"/>
              </a:lnSpc>
              <a:spcBef>
                <a:spcPts val="1600"/>
              </a:spcBef>
              <a:spcAft>
                <a:spcPts val="0"/>
              </a:spcAft>
              <a:buClr>
                <a:schemeClr val="dk1"/>
              </a:buClr>
              <a:buSzPts val="1400"/>
              <a:buFont typeface="Cantarell"/>
              <a:buChar char="○"/>
              <a:defRPr>
                <a:solidFill>
                  <a:schemeClr val="dk1"/>
                </a:solidFill>
                <a:latin typeface="Cantarell"/>
                <a:ea typeface="Cantarell"/>
                <a:cs typeface="Cantarell"/>
                <a:sym typeface="Cantarell"/>
              </a:defRPr>
            </a:lvl8pPr>
            <a:lvl9pPr marL="4114800" lvl="8" indent="-317500">
              <a:lnSpc>
                <a:spcPct val="115000"/>
              </a:lnSpc>
              <a:spcBef>
                <a:spcPts val="1600"/>
              </a:spcBef>
              <a:spcAft>
                <a:spcPts val="1600"/>
              </a:spcAft>
              <a:buClr>
                <a:schemeClr val="dk1"/>
              </a:buClr>
              <a:buSzPts val="1400"/>
              <a:buFont typeface="Cantarell"/>
              <a:buChar char="■"/>
              <a:defRPr>
                <a:solidFill>
                  <a:schemeClr val="dk1"/>
                </a:solidFill>
                <a:latin typeface="Cantarell"/>
                <a:ea typeface="Cantarell"/>
                <a:cs typeface="Cantarell"/>
                <a:sym typeface="Cantarel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210"/>
        <p:cNvGrpSpPr/>
        <p:nvPr/>
      </p:nvGrpSpPr>
      <p:grpSpPr>
        <a:xfrm>
          <a:off x="0" y="0"/>
          <a:ext cx="0" cy="0"/>
          <a:chOff x="0" y="0"/>
          <a:chExt cx="0" cy="0"/>
        </a:xfrm>
      </p:grpSpPr>
      <p:sp>
        <p:nvSpPr>
          <p:cNvPr id="211" name="Google Shape;211;p39"/>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212" name="Google Shape;212;p39"/>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eaLnBrk="1" hangingPunct="1">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6221095" y="2959735"/>
            <a:ext cx="4164330" cy="938530"/>
          </a:xfrm>
        </p:spPr>
        <p:txBody>
          <a:bodyPr anchor="ctr"/>
          <a:lstStyle/>
          <a:p>
            <a:pPr algn="ctr"/>
            <a:r>
              <a:rPr lang="x-none" sz="4800" b="1" dirty="0">
                <a:solidFill>
                  <a:schemeClr val="accent1"/>
                </a:solidFill>
                <a:latin typeface="+mj-lt"/>
              </a:rPr>
              <a:t>Unit </a:t>
            </a:r>
            <a:r>
              <a:rPr lang="en-US" altLang="x-none" sz="4800" b="1" dirty="0">
                <a:solidFill>
                  <a:schemeClr val="accent1"/>
                </a:solidFill>
                <a:latin typeface="+mj-lt"/>
              </a:rPr>
              <a:t>Review</a:t>
            </a:r>
          </a:p>
        </p:txBody>
      </p:sp>
      <p:pic>
        <p:nvPicPr>
          <p:cNvPr id="101" name="Picture 100"/>
          <p:cNvPicPr/>
          <p:nvPr/>
        </p:nvPicPr>
        <p:blipFill>
          <a:blip r:embed="rId2"/>
          <a:stretch>
            <a:fillRect/>
          </a:stretch>
        </p:blipFill>
        <p:spPr>
          <a:xfrm>
            <a:off x="972185" y="641985"/>
            <a:ext cx="4509135" cy="5574665"/>
          </a:xfrm>
          <a:prstGeom prst="rect">
            <a:avLst/>
          </a:prstGeom>
          <a:noFill/>
          <a:ln w="57150">
            <a:solidFill>
              <a:schemeClr val="bg1"/>
            </a:solidFill>
          </a:ln>
          <a:scene3d>
            <a:camera prst="perspectiveRight"/>
            <a:lightRig rig="threePt" dir="t"/>
          </a:scene3d>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987628" y="2275956"/>
            <a:ext cx="5853200" cy="856443"/>
          </a:xfrm>
        </p:spPr>
        <p:txBody>
          <a:bodyPr anchor="t"/>
          <a:lstStyle/>
          <a:p>
            <a:r>
              <a:rPr lang="en-US" altLang="x-none" sz="4800" b="1" dirty="0">
                <a:solidFill>
                  <a:schemeClr val="accent2">
                    <a:lumMod val="75000"/>
                  </a:schemeClr>
                </a:solidFill>
                <a:latin typeface="+mj-lt"/>
              </a:rPr>
              <a:t>Units </a:t>
            </a:r>
            <a:r>
              <a:rPr lang="en-US" altLang="x-none" sz="4800" b="1" dirty="0">
                <a:solidFill>
                  <a:schemeClr val="accent2">
                    <a:lumMod val="75000"/>
                  </a:schemeClr>
                </a:solidFill>
                <a:latin typeface="+mj-lt"/>
              </a:rPr>
              <a:t>1–2</a:t>
            </a:r>
            <a:endParaRPr lang="en-US" altLang="x-none" sz="4800" b="1" dirty="0">
              <a:solidFill>
                <a:schemeClr val="accent2">
                  <a:lumMod val="75000"/>
                </a:schemeClr>
              </a:solidFill>
              <a:latin typeface="+mj-lt"/>
            </a:endParaRPr>
          </a:p>
          <a:p>
            <a:r>
              <a:rPr lang="en-US" altLang="x-none" sz="4800" b="1" dirty="0">
                <a:solidFill>
                  <a:schemeClr val="accent2">
                    <a:lumMod val="75000"/>
                  </a:schemeClr>
                </a:solidFill>
                <a:latin typeface="+mj-lt"/>
              </a:rPr>
              <a:t>Review</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905058" y="2517840"/>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351530" y="915035"/>
            <a:ext cx="5490210" cy="1568450"/>
          </a:xfrm>
          <a:prstGeom prst="rect">
            <a:avLst/>
          </a:prstGeom>
          <a:noFill/>
        </p:spPr>
        <p:txBody>
          <a:bodyPr wrap="square" rtlCol="0">
            <a:spAutoFit/>
          </a:bodyPr>
          <a:lstStyle/>
          <a:p>
            <a:pPr algn="ctr"/>
            <a:r>
              <a:rPr lang="en-US" sz="4800" b="1" dirty="0">
                <a:solidFill>
                  <a:schemeClr val="accent1"/>
                </a:solidFill>
                <a:effectLst>
                  <a:outerShdw blurRad="38100" dist="25400" dir="5400000" algn="ctr" rotWithShape="0">
                    <a:srgbClr val="6E747A">
                      <a:alpha val="43000"/>
                    </a:srgbClr>
                  </a:outerShdw>
                </a:effectLst>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8" name="TextBox 5"/>
          <p:cNvSpPr txBox="1"/>
          <p:nvPr/>
        </p:nvSpPr>
        <p:spPr>
          <a:xfrm>
            <a:off x="2162174" y="1252855"/>
            <a:ext cx="7789545" cy="923330"/>
          </a:xfrm>
          <a:prstGeom prst="rect">
            <a:avLst/>
          </a:prstGeom>
          <a:noFill/>
        </p:spPr>
        <p:txBody>
          <a:bodyPr wrap="square" rtlCol="0">
            <a:spAutoFit/>
          </a:bodyPr>
          <a:lstStyle/>
          <a:p>
            <a:pPr algn="ctr"/>
            <a:r>
              <a:rPr lang="en-US" sz="5400" b="1" dirty="0">
                <a:solidFill>
                  <a:schemeClr val="accent1">
                    <a:lumMod val="75000"/>
                  </a:schemeClr>
                </a:solidFill>
                <a:effectLst>
                  <a:outerShdw blurRad="38100" dist="25400" dir="5400000" algn="ctr" rotWithShape="0">
                    <a:srgbClr val="6E747A">
                      <a:alpha val="43000"/>
                    </a:srgbClr>
                  </a:outerShdw>
                </a:effectLst>
                <a:cs typeface="+mn-lt"/>
              </a:rPr>
              <a:t>Let’s make the counter</a:t>
            </a:r>
          </a:p>
        </p:txBody>
      </p:sp>
      <p:sp>
        <p:nvSpPr>
          <p:cNvPr id="5" name="Oval 4"/>
          <p:cNvSpPr/>
          <p:nvPr/>
        </p:nvSpPr>
        <p:spPr>
          <a:xfrm>
            <a:off x="2463165" y="3145155"/>
            <a:ext cx="2367280" cy="2367280"/>
          </a:xfrm>
          <a:prstGeom prst="ellipse">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456805" y="3145155"/>
            <a:ext cx="2367280" cy="2367280"/>
          </a:xfrm>
          <a:prstGeom prst="ellipse">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8" name="TextBox 5"/>
          <p:cNvSpPr txBox="1"/>
          <p:nvPr/>
        </p:nvSpPr>
        <p:spPr>
          <a:xfrm>
            <a:off x="3174365" y="581025"/>
            <a:ext cx="5843270" cy="922020"/>
          </a:xfrm>
          <a:prstGeom prst="rect">
            <a:avLst/>
          </a:prstGeom>
          <a:noFill/>
        </p:spPr>
        <p:txBody>
          <a:bodyPr wrap="square" rtlCol="0">
            <a:spAutoFit/>
          </a:bodyPr>
          <a:lstStyle/>
          <a:p>
            <a:pPr algn="ctr"/>
            <a:r>
              <a:rPr lang="en-US" sz="5400" b="1" dirty="0">
                <a:solidFill>
                  <a:schemeClr val="accent1">
                    <a:lumMod val="75000"/>
                  </a:schemeClr>
                </a:solidFill>
                <a:effectLst>
                  <a:outerShdw blurRad="38100" dist="25400" dir="5400000" algn="ctr" rotWithShape="0">
                    <a:srgbClr val="6E747A">
                      <a:alpha val="43000"/>
                    </a:srgbClr>
                  </a:outerShdw>
                </a:effectLst>
                <a:cs typeface="+mn-lt"/>
              </a:rPr>
              <a:t>Toss the counter</a:t>
            </a:r>
          </a:p>
        </p:txBody>
      </p:sp>
      <p:grpSp>
        <p:nvGrpSpPr>
          <p:cNvPr id="12" name="Group 11"/>
          <p:cNvGrpSpPr/>
          <p:nvPr/>
        </p:nvGrpSpPr>
        <p:grpSpPr>
          <a:xfrm>
            <a:off x="2765425" y="4040505"/>
            <a:ext cx="6853555" cy="2367280"/>
            <a:chOff x="2534" y="6125"/>
            <a:chExt cx="10793" cy="3728"/>
          </a:xfrm>
        </p:grpSpPr>
        <p:sp>
          <p:nvSpPr>
            <p:cNvPr id="9" name="Rectangles 8"/>
            <p:cNvSpPr/>
            <p:nvPr/>
          </p:nvSpPr>
          <p:spPr>
            <a:xfrm>
              <a:off x="7542" y="7263"/>
              <a:ext cx="5785" cy="1452"/>
            </a:xfrm>
            <a:prstGeom prst="rect">
              <a:avLst/>
            </a:prstGeom>
            <a:noFill/>
            <a:ln>
              <a:noFill/>
            </a:ln>
          </p:spPr>
          <p:txBody>
            <a:bodyPr wrap="none" rtlCol="0" anchor="t">
              <a:spAutoFit/>
            </a:bodyPr>
            <a:lstStyle/>
            <a:p>
              <a:pPr algn="ctr"/>
              <a:r>
                <a:rPr lang="en-US" altLang="zh-CN" sz="5400" b="1">
                  <a:solidFill>
                    <a:schemeClr val="tx1"/>
                  </a:solidFill>
                  <a:effectLst>
                    <a:outerShdw blurRad="38100" dist="19050" dir="2700000" algn="tl" rotWithShape="0">
                      <a:schemeClr val="dk1">
                        <a:alpha val="40000"/>
                      </a:schemeClr>
                    </a:outerShdw>
                  </a:effectLst>
                </a:rPr>
                <a:t>= 2 spaces</a:t>
              </a:r>
            </a:p>
          </p:txBody>
        </p:sp>
        <p:sp>
          <p:nvSpPr>
            <p:cNvPr id="5" name="Oval 4"/>
            <p:cNvSpPr/>
            <p:nvPr/>
          </p:nvSpPr>
          <p:spPr>
            <a:xfrm>
              <a:off x="2534" y="6125"/>
              <a:ext cx="3728" cy="3728"/>
            </a:xfrm>
            <a:prstGeom prst="ellipse">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2765425" y="1588135"/>
            <a:ext cx="6471920" cy="2367280"/>
            <a:chOff x="2534" y="2297"/>
            <a:chExt cx="10192" cy="3728"/>
          </a:xfrm>
        </p:grpSpPr>
        <p:sp>
          <p:nvSpPr>
            <p:cNvPr id="4" name="Rectangles 3"/>
            <p:cNvSpPr/>
            <p:nvPr/>
          </p:nvSpPr>
          <p:spPr>
            <a:xfrm>
              <a:off x="7542" y="3435"/>
              <a:ext cx="5184" cy="1452"/>
            </a:xfrm>
            <a:prstGeom prst="rect">
              <a:avLst/>
            </a:prstGeom>
            <a:noFill/>
            <a:ln>
              <a:noFill/>
            </a:ln>
          </p:spPr>
          <p:txBody>
            <a:bodyPr wrap="none" rtlCol="0" anchor="t">
              <a:spAutoFit/>
            </a:bodyPr>
            <a:lstStyle/>
            <a:p>
              <a:pPr algn="ctr"/>
              <a:r>
                <a:rPr lang="en-US" altLang="zh-CN" sz="5400" b="1">
                  <a:solidFill>
                    <a:schemeClr val="tx1"/>
                  </a:solidFill>
                  <a:effectLst>
                    <a:outerShdw blurRad="38100" dist="19050" dir="2700000" algn="tl" rotWithShape="0">
                      <a:schemeClr val="dk1">
                        <a:alpha val="40000"/>
                      </a:schemeClr>
                    </a:outerShdw>
                  </a:effectLst>
                </a:rPr>
                <a:t>= 1 space</a:t>
              </a:r>
            </a:p>
          </p:txBody>
        </p:sp>
        <p:sp>
          <p:nvSpPr>
            <p:cNvPr id="6" name="Oval 5"/>
            <p:cNvSpPr/>
            <p:nvPr/>
          </p:nvSpPr>
          <p:spPr>
            <a:xfrm>
              <a:off x="2534" y="2297"/>
              <a:ext cx="3728" cy="3728"/>
            </a:xfrm>
            <a:prstGeom prst="ellipse">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32080" y="-108585"/>
            <a:ext cx="12521565" cy="7451090"/>
            <a:chOff x="3500" y="0"/>
            <a:chExt cx="15017" cy="10800"/>
          </a:xfrm>
        </p:grpSpPr>
        <p:pic>
          <p:nvPicPr>
            <p:cNvPr id="5" name="Picture 4" descr="C:\Users\ASUS\Desktop\160922\Lớp 2\Unit Reviews\Pic\2.png2"/>
            <p:cNvPicPr>
              <a:picLocks noChangeAspect="1"/>
            </p:cNvPicPr>
            <p:nvPr/>
          </p:nvPicPr>
          <p:blipFill>
            <a:blip r:embed="rId3"/>
            <a:srcRect l="1551"/>
            <a:stretch>
              <a:fillRect/>
            </a:stretch>
          </p:blipFill>
          <p:spPr>
            <a:xfrm>
              <a:off x="10874" y="0"/>
              <a:ext cx="7643" cy="10800"/>
            </a:xfrm>
            <a:prstGeom prst="rect">
              <a:avLst/>
            </a:prstGeom>
          </p:spPr>
        </p:pic>
        <p:pic>
          <p:nvPicPr>
            <p:cNvPr id="4" name="Picture 3" descr="C:\Users\ASUS\Desktop\160922\Lớp 2\Unit Reviews\Pic\1.png1"/>
            <p:cNvPicPr>
              <a:picLocks noChangeAspect="1"/>
            </p:cNvPicPr>
            <p:nvPr/>
          </p:nvPicPr>
          <p:blipFill>
            <a:blip r:embed="rId4"/>
            <a:srcRect r="2503"/>
            <a:stretch>
              <a:fillRect/>
            </a:stretch>
          </p:blipFill>
          <p:spPr>
            <a:xfrm>
              <a:off x="3500" y="0"/>
              <a:ext cx="7570" cy="10800"/>
            </a:xfrm>
            <a:prstGeom prst="rect">
              <a:avLst/>
            </a:prstGeom>
          </p:spPr>
        </p:pic>
      </p:grpSp>
      <p:sp>
        <p:nvSpPr>
          <p:cNvPr id="2" name="Rounded Rectangular Callout 1"/>
          <p:cNvSpPr/>
          <p:nvPr/>
        </p:nvSpPr>
        <p:spPr>
          <a:xfrm>
            <a:off x="1719580" y="1343025"/>
            <a:ext cx="2608580" cy="1108075"/>
          </a:xfrm>
          <a:prstGeom prst="wedgeRoundRectCallout">
            <a:avLst>
              <a:gd name="adj1" fmla="val -51379"/>
              <a:gd name="adj2" fmla="val 64681"/>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Do you like rice?</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1954530" y="1323340"/>
            <a:ext cx="8478520" cy="3969385"/>
          </a:xfrm>
          <a:prstGeom prst="rect">
            <a:avLst/>
          </a:prstGeom>
          <a:noFill/>
        </p:spPr>
        <p:txBody>
          <a:bodyPr wrap="square" rtlCol="0">
            <a:spAutoFit/>
          </a:bodyPr>
          <a:lstStyle/>
          <a:p>
            <a:pPr algn="just">
              <a:lnSpc>
                <a:spcPct val="150000"/>
              </a:lnSpc>
            </a:pPr>
            <a:r>
              <a:rPr lang="en-US" sz="2800" dirty="0">
                <a:solidFill>
                  <a:srgbClr val="0070C0"/>
                </a:solidFill>
                <a:latin typeface="Arial" panose="020B0604020202020204" pitchFamily="34" charset="0"/>
                <a:cs typeface="Arial" panose="020B0604020202020204" pitchFamily="34" charset="0"/>
              </a:rPr>
              <a:t>What is it? 				It’s __________.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Who is it?				It’s __________.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What are they? 			They’re __________.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Is it a _______? 			Yes, it is. / No, it isn’t.</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What color is it? 			It’s __________.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Do you like _____? 		Yes, I do. / No, I don’t.</a:t>
            </a:r>
          </a:p>
        </p:txBody>
      </p:sp>
      <p:sp>
        <p:nvSpPr>
          <p:cNvPr id="8" name="TextBox 5"/>
          <p:cNvSpPr txBox="1"/>
          <p:nvPr/>
        </p:nvSpPr>
        <p:spPr>
          <a:xfrm>
            <a:off x="3075940" y="492760"/>
            <a:ext cx="6235700" cy="922020"/>
          </a:xfrm>
          <a:prstGeom prst="rect">
            <a:avLst/>
          </a:prstGeom>
          <a:noFill/>
        </p:spPr>
        <p:txBody>
          <a:bodyPr wrap="square" rtlCol="0">
            <a:spAutoFit/>
          </a:bodyPr>
          <a:lstStyle/>
          <a:p>
            <a:pPr algn="ctr"/>
            <a:r>
              <a:rPr lang="en-US" sz="5400" b="1" dirty="0">
                <a:solidFill>
                  <a:schemeClr val="accent1"/>
                </a:solidFill>
                <a:effectLst>
                  <a:outerShdw blurRad="38100" dist="25400" dir="5400000" algn="ctr" rotWithShape="0">
                    <a:srgbClr val="6E747A">
                      <a:alpha val="43000"/>
                    </a:srgbClr>
                  </a:outerShdw>
                </a:effectLst>
                <a:cs typeface="+mn-lt"/>
              </a:rPr>
              <a:t>Ask and Answer</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32080" y="-108585"/>
            <a:ext cx="12521565" cy="7451090"/>
            <a:chOff x="3500" y="0"/>
            <a:chExt cx="15017" cy="10800"/>
          </a:xfrm>
        </p:grpSpPr>
        <p:pic>
          <p:nvPicPr>
            <p:cNvPr id="5" name="Picture 4" descr="C:\Users\ASUS\Desktop\160922\Lớp 2\Unit Reviews\Pic\2.png2"/>
            <p:cNvPicPr>
              <a:picLocks noChangeAspect="1"/>
            </p:cNvPicPr>
            <p:nvPr/>
          </p:nvPicPr>
          <p:blipFill>
            <a:blip r:embed="rId3"/>
            <a:srcRect l="1551"/>
            <a:stretch>
              <a:fillRect/>
            </a:stretch>
          </p:blipFill>
          <p:spPr>
            <a:xfrm>
              <a:off x="10874" y="0"/>
              <a:ext cx="7643" cy="10800"/>
            </a:xfrm>
            <a:prstGeom prst="rect">
              <a:avLst/>
            </a:prstGeom>
          </p:spPr>
        </p:pic>
        <p:pic>
          <p:nvPicPr>
            <p:cNvPr id="4" name="Picture 3" descr="C:\Users\ASUS\Desktop\160922\Lớp 2\Unit Reviews\Pic\1.png1"/>
            <p:cNvPicPr>
              <a:picLocks noChangeAspect="1"/>
            </p:cNvPicPr>
            <p:nvPr/>
          </p:nvPicPr>
          <p:blipFill>
            <a:blip r:embed="rId4"/>
            <a:srcRect r="2503"/>
            <a:stretch>
              <a:fillRect/>
            </a:stretch>
          </p:blipFill>
          <p:spPr>
            <a:xfrm>
              <a:off x="3500" y="0"/>
              <a:ext cx="7570" cy="108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131695" y="1717675"/>
            <a:ext cx="7928610" cy="829945"/>
          </a:xfrm>
          <a:prstGeom prst="rect">
            <a:avLst/>
          </a:prstGeom>
          <a:noFill/>
        </p:spPr>
        <p:txBody>
          <a:bodyPr wrap="square" rtlCol="0">
            <a:spAutoFit/>
          </a:bodyPr>
          <a:lstStyle/>
          <a:p>
            <a:pPr marL="0" indent="0" algn="ctr">
              <a:lnSpc>
                <a:spcPct val="120000"/>
              </a:lnSpc>
              <a:buNone/>
            </a:pPr>
            <a:r>
              <a:rPr lang="en-US" sz="4000" b="1" dirty="0">
                <a:solidFill>
                  <a:srgbClr val="0070C0"/>
                </a:solidFill>
                <a:latin typeface="Calibri" panose="020F0502020204030204" charset="0"/>
                <a:cs typeface="Calibri" panose="020F0502020204030204" charset="0"/>
                <a:sym typeface="+mn-ea"/>
              </a:rPr>
              <a:t>Let’s do some excersises.</a:t>
            </a:r>
          </a:p>
        </p:txBody>
      </p:sp>
      <p:sp>
        <p:nvSpPr>
          <p:cNvPr id="8" name="TextBox 5"/>
          <p:cNvSpPr txBox="1"/>
          <p:nvPr/>
        </p:nvSpPr>
        <p:spPr>
          <a:xfrm>
            <a:off x="3350260" y="709295"/>
            <a:ext cx="5490210" cy="922020"/>
          </a:xfrm>
          <a:prstGeom prst="rect">
            <a:avLst/>
          </a:prstGeom>
          <a:noFill/>
        </p:spPr>
        <p:txBody>
          <a:bodyPr wrap="square" rtlCol="0">
            <a:spAutoFit/>
          </a:bodyPr>
          <a:lstStyle/>
          <a:p>
            <a:pPr marL="0" indent="0" algn="ctr" defTabSz="457200" eaLnBrk="1" fontAlgn="auto" latinLnBrk="0" hangingPunct="1">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latin typeface="Calibri" panose="020F0502020204030204"/>
                <a:ea typeface="+mn-ea"/>
                <a:cs typeface="Calibri" panose="020F0502020204030204"/>
                <a:sym typeface="+mn-ea"/>
              </a:rPr>
              <a:t>Let’s Review</a:t>
            </a:r>
          </a:p>
        </p:txBody>
      </p:sp>
      <p:pic>
        <p:nvPicPr>
          <p:cNvPr id="101" name="Picture 100"/>
          <p:cNvPicPr/>
          <p:nvPr/>
        </p:nvPicPr>
        <p:blipFill>
          <a:blip r:embed="rId3"/>
          <a:stretch>
            <a:fillRect/>
          </a:stretch>
        </p:blipFill>
        <p:spPr>
          <a:xfrm>
            <a:off x="3876675" y="2329815"/>
            <a:ext cx="4437380" cy="432308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4" name="Picture 3" descr="C:\Users\ASUS\Desktop\160922\Lớp 2\Unit Reviews\Pic\3.2.png3.2"/>
          <p:cNvPicPr>
            <a:picLocks noChangeAspect="1"/>
          </p:cNvPicPr>
          <p:nvPr/>
        </p:nvPicPr>
        <p:blipFill>
          <a:blip r:embed="rId3"/>
          <a:srcRect/>
          <a:stretch>
            <a:fillRect/>
          </a:stretch>
        </p:blipFill>
        <p:spPr>
          <a:xfrm>
            <a:off x="1985645" y="1826895"/>
            <a:ext cx="7626350" cy="4451350"/>
          </a:xfrm>
          <a:prstGeom prst="rect">
            <a:avLst/>
          </a:prstGeom>
        </p:spPr>
      </p:pic>
      <p:sp>
        <p:nvSpPr>
          <p:cNvPr id="5" name="Oval 4"/>
          <p:cNvSpPr/>
          <p:nvPr/>
        </p:nvSpPr>
        <p:spPr>
          <a:xfrm>
            <a:off x="2421255" y="182689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p:cNvSpPr/>
          <p:nvPr/>
        </p:nvSpPr>
        <p:spPr>
          <a:xfrm>
            <a:off x="7868920" y="182689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p:cNvSpPr/>
          <p:nvPr/>
        </p:nvSpPr>
        <p:spPr>
          <a:xfrm>
            <a:off x="3988435" y="418274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6279515" y="418274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8" name="Picture 7" descr="C:\Users\ASUS\Desktop\160922\Lớp 2\Unit Reviews\Pic\8.1.png8.1"/>
          <p:cNvPicPr>
            <a:picLocks noChangeAspect="1"/>
          </p:cNvPicPr>
          <p:nvPr/>
        </p:nvPicPr>
        <p:blipFill>
          <a:blip r:embed="rId4"/>
          <a:srcRect t="14318"/>
          <a:stretch>
            <a:fillRect/>
          </a:stretch>
        </p:blipFill>
        <p:spPr>
          <a:xfrm>
            <a:off x="976630" y="840105"/>
            <a:ext cx="8799195" cy="714375"/>
          </a:xfrm>
          <a:prstGeom prst="roundRect">
            <a:avLst/>
          </a:prstGeom>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6" grpId="0" bldLvl="0" animBg="1"/>
      <p:bldP spid="6" grpId="1" animBg="1"/>
      <p:bldP spid="9" grpId="0" bldLvl="0" animBg="1"/>
      <p:bldP spid="9" grpId="1" animBg="1"/>
      <p:bldP spid="7" grpId="0" bldLvl="0" animBg="1"/>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Picture 6" descr="C:\Users\ASUS\Desktop\160922\Lớp 2\Unit Reviews\Pic\3.3.png3.3"/>
          <p:cNvPicPr>
            <a:picLocks noChangeAspect="1"/>
          </p:cNvPicPr>
          <p:nvPr/>
        </p:nvPicPr>
        <p:blipFill>
          <a:blip r:embed="rId3"/>
          <a:srcRect/>
          <a:stretch>
            <a:fillRect/>
          </a:stretch>
        </p:blipFill>
        <p:spPr>
          <a:xfrm>
            <a:off x="1176655" y="506095"/>
            <a:ext cx="4853940" cy="881380"/>
          </a:xfrm>
          <a:prstGeom prst="rect">
            <a:avLst/>
          </a:prstGeom>
        </p:spPr>
      </p:pic>
      <p:pic>
        <p:nvPicPr>
          <p:cNvPr id="8" name="Picture 7" descr="C:\Users\ASUS\Desktop\160922\Lớp 2\Unit Reviews\Pic\3.4.png3.4"/>
          <p:cNvPicPr>
            <a:picLocks noChangeAspect="1"/>
          </p:cNvPicPr>
          <p:nvPr/>
        </p:nvPicPr>
        <p:blipFill>
          <a:blip r:embed="rId4"/>
          <a:srcRect/>
          <a:stretch>
            <a:fillRect/>
          </a:stretch>
        </p:blipFill>
        <p:spPr>
          <a:xfrm>
            <a:off x="2249805" y="1387475"/>
            <a:ext cx="6653530" cy="4929505"/>
          </a:xfrm>
          <a:prstGeom prst="rect">
            <a:avLst/>
          </a:prstGeom>
        </p:spPr>
      </p:pic>
      <p:sp>
        <p:nvSpPr>
          <p:cNvPr id="13" name="Text Box 12"/>
          <p:cNvSpPr txBox="1"/>
          <p:nvPr/>
        </p:nvSpPr>
        <p:spPr>
          <a:xfrm>
            <a:off x="4095115" y="3189605"/>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n</a:t>
            </a:r>
          </a:p>
        </p:txBody>
      </p:sp>
      <p:sp>
        <p:nvSpPr>
          <p:cNvPr id="2" name="Text Box 1"/>
          <p:cNvSpPr txBox="1"/>
          <p:nvPr/>
        </p:nvSpPr>
        <p:spPr>
          <a:xfrm>
            <a:off x="7856220" y="3103245"/>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y</a:t>
            </a:r>
          </a:p>
        </p:txBody>
      </p:sp>
      <p:sp>
        <p:nvSpPr>
          <p:cNvPr id="3" name="Text Box 2"/>
          <p:cNvSpPr txBox="1"/>
          <p:nvPr/>
        </p:nvSpPr>
        <p:spPr>
          <a:xfrm>
            <a:off x="3706495" y="5837555"/>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b</a:t>
            </a:r>
          </a:p>
        </p:txBody>
      </p:sp>
      <p:sp>
        <p:nvSpPr>
          <p:cNvPr id="4" name="Text Box 3"/>
          <p:cNvSpPr txBox="1"/>
          <p:nvPr/>
        </p:nvSpPr>
        <p:spPr>
          <a:xfrm>
            <a:off x="7780655" y="5751830"/>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k</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P spid="4" grpId="0"/>
      <p:bldP spid="4"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Picture 6" descr="C:\Users\ASUS\Desktop\160922\Lớp 2\Unit Reviews\Pic\4.1.png4.1"/>
          <p:cNvPicPr>
            <a:picLocks noChangeAspect="1"/>
          </p:cNvPicPr>
          <p:nvPr/>
        </p:nvPicPr>
        <p:blipFill>
          <a:blip r:embed="rId3"/>
          <a:srcRect/>
          <a:stretch>
            <a:fillRect/>
          </a:stretch>
        </p:blipFill>
        <p:spPr>
          <a:xfrm>
            <a:off x="983615" y="591820"/>
            <a:ext cx="7922895" cy="994410"/>
          </a:xfrm>
          <a:prstGeom prst="rect">
            <a:avLst/>
          </a:prstGeom>
        </p:spPr>
      </p:pic>
      <p:pic>
        <p:nvPicPr>
          <p:cNvPr id="8" name="Picture 7" descr="C:\Users\ASUS\Desktop\160922\Lớp 2\Unit Reviews\Pic\4.2.png4.2"/>
          <p:cNvPicPr>
            <a:picLocks noChangeAspect="1"/>
          </p:cNvPicPr>
          <p:nvPr/>
        </p:nvPicPr>
        <p:blipFill>
          <a:blip r:embed="rId4"/>
          <a:srcRect/>
          <a:stretch>
            <a:fillRect/>
          </a:stretch>
        </p:blipFill>
        <p:spPr>
          <a:xfrm>
            <a:off x="1953260" y="1586230"/>
            <a:ext cx="7583805" cy="4965065"/>
          </a:xfrm>
          <a:prstGeom prst="rect">
            <a:avLst/>
          </a:prstGeom>
        </p:spPr>
      </p:pic>
      <p:cxnSp>
        <p:nvCxnSpPr>
          <p:cNvPr id="10" name="Straight Connector 9"/>
          <p:cNvCxnSpPr/>
          <p:nvPr/>
        </p:nvCxnSpPr>
        <p:spPr>
          <a:xfrm>
            <a:off x="4479925" y="2382520"/>
            <a:ext cx="2263775" cy="1588770"/>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79925" y="3971290"/>
            <a:ext cx="2263775" cy="1697355"/>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479925" y="2382520"/>
            <a:ext cx="2263775" cy="3286125"/>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3" name="Picture 2" descr="C:\Users\ASUS\Desktop\160922\Lớp 2\Unit Reviews\Pic\4.4.png4.4"/>
          <p:cNvPicPr>
            <a:picLocks noChangeAspect="1"/>
          </p:cNvPicPr>
          <p:nvPr/>
        </p:nvPicPr>
        <p:blipFill>
          <a:blip r:embed="rId3"/>
          <a:srcRect/>
          <a:stretch>
            <a:fillRect/>
          </a:stretch>
        </p:blipFill>
        <p:spPr>
          <a:xfrm>
            <a:off x="2491740" y="1551940"/>
            <a:ext cx="7207885" cy="4867910"/>
          </a:xfrm>
          <a:prstGeom prst="rect">
            <a:avLst/>
          </a:prstGeom>
        </p:spPr>
      </p:pic>
      <p:pic>
        <p:nvPicPr>
          <p:cNvPr id="2" name="Picture 1" descr="4.3"/>
          <p:cNvPicPr>
            <a:picLocks noChangeAspect="1"/>
          </p:cNvPicPr>
          <p:nvPr/>
        </p:nvPicPr>
        <p:blipFill>
          <a:blip r:embed="rId4"/>
          <a:stretch>
            <a:fillRect/>
          </a:stretch>
        </p:blipFill>
        <p:spPr>
          <a:xfrm>
            <a:off x="1261745" y="490220"/>
            <a:ext cx="5895975" cy="1061720"/>
          </a:xfrm>
          <a:prstGeom prst="rect">
            <a:avLst/>
          </a:prstGeom>
        </p:spPr>
      </p:pic>
      <p:sp>
        <p:nvSpPr>
          <p:cNvPr id="13" name="Text Box 12"/>
          <p:cNvSpPr txBox="1"/>
          <p:nvPr/>
        </p:nvSpPr>
        <p:spPr>
          <a:xfrm>
            <a:off x="2971165" y="509206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10</a:t>
            </a:r>
          </a:p>
        </p:txBody>
      </p:sp>
      <p:sp>
        <p:nvSpPr>
          <p:cNvPr id="4" name="Text Box 3"/>
          <p:cNvSpPr txBox="1"/>
          <p:nvPr/>
        </p:nvSpPr>
        <p:spPr>
          <a:xfrm>
            <a:off x="6667500" y="509206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11</a:t>
            </a:r>
          </a:p>
        </p:txBody>
      </p:sp>
      <p:sp>
        <p:nvSpPr>
          <p:cNvPr id="5" name="Text Box 4"/>
          <p:cNvSpPr txBox="1"/>
          <p:nvPr/>
        </p:nvSpPr>
        <p:spPr>
          <a:xfrm>
            <a:off x="2971165" y="577278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16</a:t>
            </a:r>
          </a:p>
        </p:txBody>
      </p:sp>
      <p:sp>
        <p:nvSpPr>
          <p:cNvPr id="6" name="Text Box 5"/>
          <p:cNvSpPr txBox="1"/>
          <p:nvPr/>
        </p:nvSpPr>
        <p:spPr>
          <a:xfrm>
            <a:off x="6667500" y="577278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12</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4" grpId="0"/>
      <p:bldP spid="4" grpId="1"/>
      <p:bldP spid="5" grpId="0"/>
      <p:bldP spid="5" grpId="1"/>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904423" y="2388300"/>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Good work, class.</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Hip </a:t>
            </a:r>
            <a:r>
              <a:rPr lang="en-US" sz="2800" dirty="0" err="1">
                <a:solidFill>
                  <a:srgbClr val="0070C0"/>
                </a:solidFill>
                <a:latin typeface="Arial" panose="020B0604020202020204" pitchFamily="34" charset="0"/>
                <a:cs typeface="Arial" panose="020B0604020202020204" pitchFamily="34" charset="0"/>
                <a:sym typeface="+mn-ea"/>
              </a:rPr>
              <a:t>hip</a:t>
            </a:r>
            <a:r>
              <a:rPr lang="en-US" sz="2800" dirty="0">
                <a:solidFill>
                  <a:srgbClr val="0070C0"/>
                </a:solidFill>
                <a:latin typeface="Arial" panose="020B0604020202020204" pitchFamily="34" charset="0"/>
                <a:cs typeface="Arial" panose="020B0604020202020204" pitchFamily="34" charset="0"/>
                <a:sym typeface="+mn-ea"/>
              </a:rPr>
              <a:t>, hooray!</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Goodbye for now.</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Have a nice day!</a:t>
            </a:r>
            <a:endParaRPr lang="en-US" sz="2800" dirty="0">
              <a:solidFill>
                <a:srgbClr val="0070C0"/>
              </a:solidFill>
              <a:latin typeface="Arial" panose="020B0604020202020204" pitchFamily="34" charset="0"/>
              <a:cs typeface="Arial" panose="020B0604020202020204" pitchFamily="34" charset="0"/>
            </a:endParaRPr>
          </a:p>
        </p:txBody>
      </p:sp>
      <p:sp>
        <p:nvSpPr>
          <p:cNvPr id="8" name="TextBox 5"/>
          <p:cNvSpPr txBox="1"/>
          <p:nvPr/>
        </p:nvSpPr>
        <p:spPr>
          <a:xfrm>
            <a:off x="3351530" y="1163320"/>
            <a:ext cx="5490210" cy="9220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uLnTx/>
                <a:uFillTx/>
                <a:latin typeface="Calibri" panose="020F0502020204030204"/>
                <a:ea typeface="+mn-ea"/>
                <a:cs typeface="Calibri" panose="020F0502020204030204"/>
                <a:sym typeface="+mn-ea"/>
              </a:rPr>
              <a:t>Goodbye Chant</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131695" y="1717675"/>
            <a:ext cx="7928610" cy="1568450"/>
          </a:xfrm>
          <a:prstGeom prst="rect">
            <a:avLst/>
          </a:prstGeom>
          <a:noFill/>
        </p:spPr>
        <p:txBody>
          <a:bodyPr wrap="square" rtlCol="0">
            <a:spAutoFit/>
          </a:bodyPr>
          <a:lstStyle/>
          <a:p>
            <a:pPr marL="0" indent="0" algn="ctr">
              <a:lnSpc>
                <a:spcPct val="120000"/>
              </a:lnSpc>
              <a:buNone/>
            </a:pPr>
            <a:r>
              <a:rPr lang="en-US" sz="4000" b="1" dirty="0">
                <a:solidFill>
                  <a:srgbClr val="0070C0"/>
                </a:solidFill>
                <a:latin typeface="Calibri" panose="020F0502020204030204" charset="0"/>
                <a:cs typeface="Calibri" panose="020F0502020204030204" charset="0"/>
                <a:sym typeface="+mn-ea"/>
              </a:rPr>
              <a:t>Make a sentence with </a:t>
            </a:r>
          </a:p>
          <a:p>
            <a:pPr marL="0" indent="0" algn="ctr">
              <a:lnSpc>
                <a:spcPct val="120000"/>
              </a:lnSpc>
              <a:buNone/>
            </a:pPr>
            <a:r>
              <a:rPr lang="en-US" sz="4000" b="1" dirty="0" smtClean="0">
                <a:solidFill>
                  <a:srgbClr val="0070C0"/>
                </a:solidFill>
                <a:latin typeface="Calibri" panose="020F0502020204030204" charset="0"/>
                <a:cs typeface="Calibri" panose="020F0502020204030204" charset="0"/>
                <a:sym typeface="+mn-ea"/>
              </a:rPr>
              <a:t>a word from </a:t>
            </a:r>
            <a:r>
              <a:rPr lang="en-US" sz="4000" b="1" dirty="0">
                <a:solidFill>
                  <a:srgbClr val="0070C0"/>
                </a:solidFill>
                <a:latin typeface="Calibri" panose="020F0502020204030204" charset="0"/>
                <a:cs typeface="Calibri" panose="020F0502020204030204" charset="0"/>
                <a:sym typeface="+mn-ea"/>
              </a:rPr>
              <a:t>Units </a:t>
            </a:r>
            <a:r>
              <a:rPr lang="en-US" sz="4000" b="1" dirty="0" smtClean="0">
                <a:solidFill>
                  <a:srgbClr val="0070C0"/>
                </a:solidFill>
                <a:latin typeface="Calibri" panose="020F0502020204030204" charset="0"/>
                <a:cs typeface="Calibri" panose="020F0502020204030204" charset="0"/>
                <a:sym typeface="+mn-ea"/>
              </a:rPr>
              <a:t>1–2.</a:t>
            </a:r>
            <a:endParaRPr lang="en-US" sz="4000" b="1" dirty="0">
              <a:solidFill>
                <a:srgbClr val="0070C0"/>
              </a:solidFill>
              <a:latin typeface="Calibri" panose="020F0502020204030204" charset="0"/>
              <a:cs typeface="Calibri" panose="020F0502020204030204" charset="0"/>
              <a:sym typeface="+mn-ea"/>
            </a:endParaRPr>
          </a:p>
        </p:txBody>
      </p:sp>
      <p:sp>
        <p:nvSpPr>
          <p:cNvPr id="8" name="TextBox 5"/>
          <p:cNvSpPr txBox="1"/>
          <p:nvPr/>
        </p:nvSpPr>
        <p:spPr>
          <a:xfrm>
            <a:off x="3350260" y="709295"/>
            <a:ext cx="5490210" cy="922020"/>
          </a:xfrm>
          <a:prstGeom prst="rect">
            <a:avLst/>
          </a:prstGeom>
          <a:noFill/>
        </p:spPr>
        <p:txBody>
          <a:bodyPr wrap="square" rtlCol="0">
            <a:spAutoFit/>
          </a:bodyPr>
          <a:lstStyle/>
          <a:p>
            <a:pPr marL="0" indent="0" algn="ctr" defTabSz="457200" eaLnBrk="1" fontAlgn="auto" latinLnBrk="0" hangingPunct="1">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latin typeface="Calibri" panose="020F0502020204030204"/>
                <a:ea typeface="+mn-ea"/>
                <a:cs typeface="Calibri" panose="020F0502020204030204"/>
                <a:sym typeface="+mn-ea"/>
              </a:rPr>
              <a:t>Let’s Check</a:t>
            </a:r>
          </a:p>
        </p:txBody>
      </p:sp>
      <p:pic>
        <p:nvPicPr>
          <p:cNvPr id="101" name="Picture 100"/>
          <p:cNvPicPr/>
          <p:nvPr/>
        </p:nvPicPr>
        <p:blipFill rotWithShape="1">
          <a:blip r:embed="rId3"/>
          <a:srcRect t="13763"/>
          <a:stretch>
            <a:fillRect/>
          </a:stretch>
        </p:blipFill>
        <p:spPr>
          <a:xfrm>
            <a:off x="3876675" y="3368039"/>
            <a:ext cx="4437380" cy="372808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sp>
        <p:nvSpPr>
          <p:cNvPr id="1915" name="Google Shape;1915;p73"/>
          <p:cNvSpPr txBox="1">
            <a:spLocks noGrp="1"/>
          </p:cNvSpPr>
          <p:nvPr>
            <p:ph type="title"/>
          </p:nvPr>
        </p:nvSpPr>
        <p:spPr>
          <a:xfrm>
            <a:off x="960000" y="3012538"/>
            <a:ext cx="10272000" cy="763600"/>
          </a:xfrm>
          <a:prstGeom prst="rect">
            <a:avLst/>
          </a:prstGeom>
        </p:spPr>
        <p:txBody>
          <a:bodyPr spcFirstLastPara="1" vert="horz" wrap="square" lIns="121900" tIns="121900" rIns="121900" bIns="121900" rtlCol="0" anchor="ctr" anchorCtr="0">
            <a:noAutofit/>
          </a:bodyPr>
          <a:lstStyle/>
          <a:p>
            <a:pPr indent="12700"/>
            <a:r>
              <a:rPr lang="en-GB" sz="8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8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17" name="Google Shape;1931;p73"/>
          <p:cNvGrpSpPr/>
          <p:nvPr/>
        </p:nvGrpSpPr>
        <p:grpSpPr>
          <a:xfrm rot="-8999956">
            <a:off x="9779259" y="646436"/>
            <a:ext cx="2175925" cy="3816000"/>
            <a:chOff x="1117397" y="404909"/>
            <a:chExt cx="1041999" cy="2172279"/>
          </a:xfrm>
        </p:grpSpPr>
        <p:sp>
          <p:nvSpPr>
            <p:cNvPr id="18"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1938;p73"/>
          <p:cNvGrpSpPr/>
          <p:nvPr/>
        </p:nvGrpSpPr>
        <p:grpSpPr>
          <a:xfrm rot="8999956" flipH="1">
            <a:off x="536469" y="565341"/>
            <a:ext cx="1841663" cy="3816000"/>
            <a:chOff x="1117397" y="404909"/>
            <a:chExt cx="1041999" cy="2172279"/>
          </a:xfrm>
        </p:grpSpPr>
        <p:sp>
          <p:nvSpPr>
            <p:cNvPr id="25"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987628" y="2275956"/>
            <a:ext cx="5853200" cy="856443"/>
          </a:xfrm>
        </p:spPr>
        <p:txBody>
          <a:bodyPr anchor="t"/>
          <a:lstStyle/>
          <a:p>
            <a:r>
              <a:rPr lang="en-US" altLang="x-none" sz="4800" b="1" dirty="0">
                <a:solidFill>
                  <a:schemeClr val="accent2">
                    <a:lumMod val="75000"/>
                  </a:schemeClr>
                </a:solidFill>
                <a:latin typeface="+mj-lt"/>
              </a:rPr>
              <a:t>Units 1–4</a:t>
            </a:r>
          </a:p>
          <a:p>
            <a:r>
              <a:rPr lang="en-US" altLang="x-none" sz="4800" b="1" dirty="0">
                <a:solidFill>
                  <a:schemeClr val="accent2">
                    <a:lumMod val="75000"/>
                  </a:schemeClr>
                </a:solidFill>
                <a:latin typeface="+mj-lt"/>
              </a:rPr>
              <a:t>Review</a:t>
            </a:r>
          </a:p>
        </p:txBody>
      </p:sp>
      <p:grpSp>
        <p:nvGrpSpPr>
          <p:cNvPr id="12" name="Google Shape;1667;p67"/>
          <p:cNvGrpSpPr/>
          <p:nvPr/>
        </p:nvGrpSpPr>
        <p:grpSpPr>
          <a:xfrm>
            <a:off x="7102849" y="3173519"/>
            <a:ext cx="1041999" cy="2172279"/>
            <a:chOff x="1117397" y="404909"/>
            <a:chExt cx="1041999" cy="2172279"/>
          </a:xfrm>
        </p:grpSpPr>
        <p:sp>
          <p:nvSpPr>
            <p:cNvPr id="13" name="Google Shape;1668;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4" name="Google Shape;1669;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5" name="Google Shape;1670;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6" name="Google Shape;1671;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7" name="Google Shape;1672;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18" name="Google Shape;1673;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grpSp>
        <p:nvGrpSpPr>
          <p:cNvPr id="19" name="Google Shape;1674;p67"/>
          <p:cNvGrpSpPr/>
          <p:nvPr/>
        </p:nvGrpSpPr>
        <p:grpSpPr>
          <a:xfrm rot="10385078">
            <a:off x="1538689" y="766351"/>
            <a:ext cx="1041973" cy="2172224"/>
            <a:chOff x="1117397" y="404909"/>
            <a:chExt cx="1041999" cy="2172279"/>
          </a:xfrm>
        </p:grpSpPr>
        <p:sp>
          <p:nvSpPr>
            <p:cNvPr id="20" name="Google Shape;1675;p67"/>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1" name="Google Shape;1676;p67"/>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2" name="Google Shape;1677;p67"/>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3" name="Google Shape;1678;p67"/>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4" name="Google Shape;1679;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sp>
          <p:nvSpPr>
            <p:cNvPr id="25" name="Google Shape;1680;p67"/>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905058" y="2517840"/>
            <a:ext cx="6382511" cy="2676525"/>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8" name="TextBox 5"/>
          <p:cNvSpPr txBox="1"/>
          <p:nvPr/>
        </p:nvSpPr>
        <p:spPr>
          <a:xfrm>
            <a:off x="3351530" y="915035"/>
            <a:ext cx="5490210" cy="1568450"/>
          </a:xfrm>
          <a:prstGeom prst="rect">
            <a:avLst/>
          </a:prstGeom>
          <a:noFill/>
        </p:spPr>
        <p:txBody>
          <a:bodyPr wrap="square" rtlCol="0">
            <a:spAutoFit/>
          </a:bodyPr>
          <a:lstStyle/>
          <a:p>
            <a:pPr algn="ctr"/>
            <a:r>
              <a:rPr lang="en-US" sz="4800" b="1" dirty="0">
                <a:solidFill>
                  <a:schemeClr val="accent1"/>
                </a:solidFill>
                <a:effectLst>
                  <a:outerShdw blurRad="38100" dist="25400" dir="5400000" algn="ctr" rotWithShape="0">
                    <a:srgbClr val="6E747A">
                      <a:alpha val="43000"/>
                    </a:srgbClr>
                  </a:outerShdw>
                </a:effectLst>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p:cNvSpPr txBox="1"/>
          <p:nvPr/>
        </p:nvSpPr>
        <p:spPr>
          <a:xfrm>
            <a:off x="3350895" y="730885"/>
            <a:ext cx="5490210" cy="922020"/>
          </a:xfrm>
          <a:prstGeom prst="rect">
            <a:avLst/>
          </a:prstGeom>
          <a:noFill/>
        </p:spPr>
        <p:txBody>
          <a:bodyPr wrap="square" rtlCol="0">
            <a:spAutoFit/>
          </a:bodyPr>
          <a:lstStyle/>
          <a:p>
            <a:pPr algn="ctr"/>
            <a:r>
              <a:rPr lang="en-US" sz="5400" b="1" dirty="0">
                <a:solidFill>
                  <a:schemeClr val="accent1">
                    <a:lumMod val="75000"/>
                  </a:schemeClr>
                </a:solidFill>
                <a:effectLst>
                  <a:outerShdw blurRad="38100" dist="25400" dir="5400000" algn="ctr" rotWithShape="0">
                    <a:srgbClr val="6E747A">
                      <a:alpha val="43000"/>
                    </a:srgbClr>
                  </a:outerShdw>
                </a:effectLst>
                <a:cs typeface="+mn-lt"/>
              </a:rPr>
              <a:t>Let’s make!</a:t>
            </a:r>
          </a:p>
        </p:txBody>
      </p:sp>
      <p:sp>
        <p:nvSpPr>
          <p:cNvPr id="3" name="Rounded Rectangular Callout 2"/>
          <p:cNvSpPr/>
          <p:nvPr/>
        </p:nvSpPr>
        <p:spPr>
          <a:xfrm>
            <a:off x="2280285" y="1904365"/>
            <a:ext cx="7632065" cy="1002665"/>
          </a:xfrm>
          <a:prstGeom prst="wedgeRoundRectCallout">
            <a:avLst>
              <a:gd name="adj1" fmla="val -453"/>
              <a:gd name="adj2" fmla="val 63523"/>
              <a:gd name="adj3" fmla="val 16667"/>
            </a:avLst>
          </a:prstGeom>
          <a:noFill/>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Let’s make a spinner!</a:t>
            </a:r>
          </a:p>
        </p:txBody>
      </p:sp>
      <p:pic>
        <p:nvPicPr>
          <p:cNvPr id="101" name="Picture 100" descr="C:\Users\ASUS\Desktop\160922\Lớp 1\Unit Review\Pic\5.png5"/>
          <p:cNvPicPr/>
          <p:nvPr/>
        </p:nvPicPr>
        <p:blipFill>
          <a:blip r:embed="rId3"/>
          <a:srcRect/>
          <a:stretch>
            <a:fillRect/>
          </a:stretch>
        </p:blipFill>
        <p:spPr>
          <a:xfrm>
            <a:off x="4407535" y="3333750"/>
            <a:ext cx="3378200" cy="302895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p:cNvSpPr txBox="1"/>
          <p:nvPr/>
        </p:nvSpPr>
        <p:spPr>
          <a:xfrm>
            <a:off x="3108325" y="676910"/>
            <a:ext cx="5975985" cy="922020"/>
          </a:xfrm>
          <a:prstGeom prst="rect">
            <a:avLst/>
          </a:prstGeom>
          <a:noFill/>
        </p:spPr>
        <p:txBody>
          <a:bodyPr wrap="square" rtlCol="0">
            <a:spAutoFit/>
          </a:bodyPr>
          <a:lstStyle/>
          <a:p>
            <a:pPr algn="ctr"/>
            <a:r>
              <a:rPr lang="en-US" sz="5400" b="1" dirty="0">
                <a:solidFill>
                  <a:schemeClr val="accent1">
                    <a:lumMod val="75000"/>
                  </a:schemeClr>
                </a:solidFill>
                <a:effectLst>
                  <a:outerShdw blurRad="38100" dist="25400" dir="5400000" algn="ctr" rotWithShape="0">
                    <a:srgbClr val="6E747A">
                      <a:alpha val="43000"/>
                    </a:srgbClr>
                  </a:outerShdw>
                </a:effectLst>
                <a:cs typeface="+mn-lt"/>
              </a:rPr>
              <a:t>Spin the Spinner</a:t>
            </a:r>
          </a:p>
        </p:txBody>
      </p:sp>
      <p:grpSp>
        <p:nvGrpSpPr>
          <p:cNvPr id="11" name="Group 10"/>
          <p:cNvGrpSpPr/>
          <p:nvPr/>
        </p:nvGrpSpPr>
        <p:grpSpPr>
          <a:xfrm>
            <a:off x="6184265" y="1979930"/>
            <a:ext cx="3964940" cy="1106805"/>
            <a:chOff x="10505" y="3948"/>
            <a:chExt cx="6244" cy="1743"/>
          </a:xfrm>
        </p:grpSpPr>
        <p:sp>
          <p:nvSpPr>
            <p:cNvPr id="2" name="Rectangles 1"/>
            <p:cNvSpPr/>
            <p:nvPr/>
          </p:nvSpPr>
          <p:spPr>
            <a:xfrm>
              <a:off x="10505" y="3948"/>
              <a:ext cx="1022" cy="1743"/>
            </a:xfrm>
            <a:prstGeom prst="rect">
              <a:avLst/>
            </a:prstGeom>
            <a:noFill/>
            <a:ln>
              <a:noFill/>
            </a:ln>
          </p:spPr>
          <p:txBody>
            <a:bodyPr wrap="none" rtlCol="0" anchor="t">
              <a:spAutoFit/>
            </a:bodyPr>
            <a:lstStyle/>
            <a:p>
              <a:pPr algn="ctr"/>
              <a:r>
                <a:rPr lang="en-US" altLang="zh-CN" sz="6600" b="1">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1</a:t>
              </a:r>
            </a:p>
          </p:txBody>
        </p:sp>
        <p:sp>
          <p:nvSpPr>
            <p:cNvPr id="4" name="Rectangles 3"/>
            <p:cNvSpPr/>
            <p:nvPr/>
          </p:nvSpPr>
          <p:spPr>
            <a:xfrm>
              <a:off x="11527" y="4215"/>
              <a:ext cx="5222" cy="1307"/>
            </a:xfrm>
            <a:prstGeom prst="rect">
              <a:avLst/>
            </a:prstGeom>
            <a:noFill/>
            <a:ln>
              <a:noFill/>
            </a:ln>
          </p:spPr>
          <p:txBody>
            <a:bodyPr wrap="square" rtlCol="0" anchor="t">
              <a:spAutoFit/>
            </a:bodyPr>
            <a:lstStyle/>
            <a:p>
              <a:pPr algn="ctr"/>
              <a:r>
                <a:rPr lang="en-US" altLang="zh-CN" sz="4800" b="1">
                  <a:solidFill>
                    <a:schemeClr val="tx1"/>
                  </a:solidFill>
                  <a:effectLst>
                    <a:outerShdw blurRad="38100" dist="19050" dir="2700000" algn="tl" rotWithShape="0">
                      <a:schemeClr val="dk1">
                        <a:alpha val="40000"/>
                      </a:schemeClr>
                    </a:outerShdw>
                  </a:effectLst>
                </a:rPr>
                <a:t>= 1 space</a:t>
              </a:r>
            </a:p>
          </p:txBody>
        </p:sp>
      </p:grpSp>
      <p:pic>
        <p:nvPicPr>
          <p:cNvPr id="5" name="Picture 4" descr="C:\Users\ASUS\Desktop\160922\Lớp 1\Unit Review\Pic\5.png5"/>
          <p:cNvPicPr/>
          <p:nvPr/>
        </p:nvPicPr>
        <p:blipFill>
          <a:blip r:embed="rId3"/>
          <a:srcRect/>
          <a:stretch>
            <a:fillRect/>
          </a:stretch>
        </p:blipFill>
        <p:spPr>
          <a:xfrm>
            <a:off x="1494790" y="2149475"/>
            <a:ext cx="3427095" cy="3107690"/>
          </a:xfrm>
          <a:prstGeom prst="rect">
            <a:avLst/>
          </a:prstGeom>
          <a:noFill/>
          <a:ln w="9525">
            <a:noFill/>
          </a:ln>
        </p:spPr>
      </p:pic>
      <p:grpSp>
        <p:nvGrpSpPr>
          <p:cNvPr id="12" name="Group 11"/>
          <p:cNvGrpSpPr/>
          <p:nvPr/>
        </p:nvGrpSpPr>
        <p:grpSpPr>
          <a:xfrm>
            <a:off x="6184265" y="3190875"/>
            <a:ext cx="4234815" cy="1106805"/>
            <a:chOff x="10505" y="3948"/>
            <a:chExt cx="6244" cy="1743"/>
          </a:xfrm>
        </p:grpSpPr>
        <p:sp>
          <p:nvSpPr>
            <p:cNvPr id="13" name="Rectangles 12"/>
            <p:cNvSpPr/>
            <p:nvPr/>
          </p:nvSpPr>
          <p:spPr>
            <a:xfrm>
              <a:off x="10505" y="3948"/>
              <a:ext cx="1022" cy="1743"/>
            </a:xfrm>
            <a:prstGeom prst="rect">
              <a:avLst/>
            </a:prstGeom>
            <a:noFill/>
            <a:ln>
              <a:noFill/>
            </a:ln>
          </p:spPr>
          <p:txBody>
            <a:bodyPr wrap="square" rtlCol="0" anchor="t">
              <a:spAutoFit/>
            </a:bodyPr>
            <a:lstStyle/>
            <a:p>
              <a:pPr algn="ctr"/>
              <a:r>
                <a:rPr lang="en-US" altLang="zh-CN" sz="6600" b="1">
                  <a:ln w="22225">
                    <a:solidFill>
                      <a:schemeClr val="accent2"/>
                    </a:solidFill>
                    <a:prstDash val="solid"/>
                  </a:ln>
                  <a:solidFill>
                    <a:schemeClr val="accent2">
                      <a:lumMod val="75000"/>
                    </a:schemeClr>
                  </a:solidFill>
                  <a:effectLst/>
                </a:rPr>
                <a:t>2</a:t>
              </a:r>
            </a:p>
          </p:txBody>
        </p:sp>
        <p:sp>
          <p:nvSpPr>
            <p:cNvPr id="14" name="Rectangles 13"/>
            <p:cNvSpPr/>
            <p:nvPr/>
          </p:nvSpPr>
          <p:spPr>
            <a:xfrm>
              <a:off x="11527" y="4215"/>
              <a:ext cx="5222" cy="1307"/>
            </a:xfrm>
            <a:prstGeom prst="rect">
              <a:avLst/>
            </a:prstGeom>
            <a:noFill/>
            <a:ln>
              <a:noFill/>
            </a:ln>
          </p:spPr>
          <p:txBody>
            <a:bodyPr wrap="square" rtlCol="0" anchor="t">
              <a:spAutoFit/>
            </a:bodyPr>
            <a:lstStyle/>
            <a:p>
              <a:pPr algn="ctr"/>
              <a:r>
                <a:rPr lang="en-US" altLang="zh-CN" sz="4800" b="1">
                  <a:solidFill>
                    <a:schemeClr val="tx1"/>
                  </a:solidFill>
                  <a:effectLst>
                    <a:outerShdw blurRad="38100" dist="19050" dir="2700000" algn="tl" rotWithShape="0">
                      <a:schemeClr val="dk1">
                        <a:alpha val="40000"/>
                      </a:schemeClr>
                    </a:outerShdw>
                  </a:effectLst>
                </a:rPr>
                <a:t>= 2 spaces</a:t>
              </a:r>
            </a:p>
          </p:txBody>
        </p:sp>
      </p:grpSp>
      <p:grpSp>
        <p:nvGrpSpPr>
          <p:cNvPr id="18" name="Group 17"/>
          <p:cNvGrpSpPr/>
          <p:nvPr/>
        </p:nvGrpSpPr>
        <p:grpSpPr>
          <a:xfrm>
            <a:off x="6184265" y="4390390"/>
            <a:ext cx="4234815" cy="1106805"/>
            <a:chOff x="10505" y="3948"/>
            <a:chExt cx="6244" cy="1743"/>
          </a:xfrm>
        </p:grpSpPr>
        <p:sp>
          <p:nvSpPr>
            <p:cNvPr id="19" name="Rectangles 18"/>
            <p:cNvSpPr/>
            <p:nvPr/>
          </p:nvSpPr>
          <p:spPr>
            <a:xfrm>
              <a:off x="10505" y="3948"/>
              <a:ext cx="1022" cy="1743"/>
            </a:xfrm>
            <a:prstGeom prst="rect">
              <a:avLst/>
            </a:prstGeom>
            <a:noFill/>
            <a:ln>
              <a:noFill/>
            </a:ln>
          </p:spPr>
          <p:txBody>
            <a:bodyPr wrap="square" rtlCol="0" anchor="t">
              <a:spAutoFit/>
            </a:bodyPr>
            <a:lstStyle/>
            <a:p>
              <a:pPr algn="ctr"/>
              <a:r>
                <a:rPr lang="en-US" altLang="zh-CN" sz="6600" b="1">
                  <a:solidFill>
                    <a:schemeClr val="accent1"/>
                  </a:solidFill>
                  <a:effectLst>
                    <a:outerShdw blurRad="38100" dist="25400" dir="5400000" algn="ctr" rotWithShape="0">
                      <a:srgbClr val="6E747A">
                        <a:alpha val="43000"/>
                      </a:srgbClr>
                    </a:outerShdw>
                  </a:effectLst>
                </a:rPr>
                <a:t>3</a:t>
              </a:r>
            </a:p>
          </p:txBody>
        </p:sp>
        <p:sp>
          <p:nvSpPr>
            <p:cNvPr id="20" name="Rectangles 19"/>
            <p:cNvSpPr/>
            <p:nvPr/>
          </p:nvSpPr>
          <p:spPr>
            <a:xfrm>
              <a:off x="11527" y="4215"/>
              <a:ext cx="5222" cy="1307"/>
            </a:xfrm>
            <a:prstGeom prst="rect">
              <a:avLst/>
            </a:prstGeom>
            <a:noFill/>
            <a:ln>
              <a:noFill/>
            </a:ln>
          </p:spPr>
          <p:txBody>
            <a:bodyPr wrap="square" rtlCol="0" anchor="t">
              <a:spAutoFit/>
            </a:bodyPr>
            <a:lstStyle/>
            <a:p>
              <a:pPr algn="ctr"/>
              <a:r>
                <a:rPr lang="en-US" altLang="zh-CN" sz="4800" b="1">
                  <a:solidFill>
                    <a:schemeClr val="tx1"/>
                  </a:solidFill>
                  <a:effectLst>
                    <a:outerShdw blurRad="38100" dist="19050" dir="2700000" algn="tl" rotWithShape="0">
                      <a:schemeClr val="dk1">
                        <a:alpha val="40000"/>
                      </a:schemeClr>
                    </a:outerShdw>
                  </a:effectLst>
                </a:rPr>
                <a:t>= 3 spaces</a:t>
              </a:r>
            </a:p>
          </p:txBody>
        </p:sp>
      </p:gr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00330" y="-208280"/>
            <a:ext cx="12406630" cy="7160260"/>
            <a:chOff x="4536" y="0"/>
            <a:chExt cx="13700" cy="10800"/>
          </a:xfrm>
        </p:grpSpPr>
        <p:pic>
          <p:nvPicPr>
            <p:cNvPr id="5" name="Picture 4" descr="C:\Users\ASUS\Desktop\160922\Lớp 2\Unit Reviews\Pic\6.png6"/>
            <p:cNvPicPr>
              <a:picLocks noChangeAspect="1"/>
            </p:cNvPicPr>
            <p:nvPr/>
          </p:nvPicPr>
          <p:blipFill>
            <a:blip r:embed="rId3"/>
            <a:srcRect/>
            <a:stretch>
              <a:fillRect/>
            </a:stretch>
          </p:blipFill>
          <p:spPr>
            <a:xfrm>
              <a:off x="11154" y="0"/>
              <a:ext cx="7082" cy="10800"/>
            </a:xfrm>
            <a:prstGeom prst="rect">
              <a:avLst/>
            </a:prstGeom>
          </p:spPr>
        </p:pic>
        <p:pic>
          <p:nvPicPr>
            <p:cNvPr id="4" name="Picture 3" descr="C:\Users\ASUS\Desktop\160922\Lớp 2\Unit Reviews\Pic\5.png5"/>
            <p:cNvPicPr>
              <a:picLocks noChangeAspect="1"/>
            </p:cNvPicPr>
            <p:nvPr/>
          </p:nvPicPr>
          <p:blipFill>
            <a:blip r:embed="rId4"/>
            <a:srcRect r="2742"/>
            <a:stretch>
              <a:fillRect/>
            </a:stretch>
          </p:blipFill>
          <p:spPr>
            <a:xfrm>
              <a:off x="4536" y="0"/>
              <a:ext cx="6887" cy="10800"/>
            </a:xfrm>
            <a:prstGeom prst="rect">
              <a:avLst/>
            </a:prstGeom>
          </p:spPr>
        </p:pic>
      </p:grpSp>
      <p:sp>
        <p:nvSpPr>
          <p:cNvPr id="2" name="Rounded Rectangular Callout 1"/>
          <p:cNvSpPr/>
          <p:nvPr/>
        </p:nvSpPr>
        <p:spPr>
          <a:xfrm>
            <a:off x="479425" y="2437130"/>
            <a:ext cx="2608580"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What is it?</a:t>
            </a:r>
          </a:p>
        </p:txBody>
      </p:sp>
      <p:sp>
        <p:nvSpPr>
          <p:cNvPr id="3" name="Rounded Rectangular Callout 2"/>
          <p:cNvSpPr/>
          <p:nvPr/>
        </p:nvSpPr>
        <p:spPr>
          <a:xfrm>
            <a:off x="479425" y="3844290"/>
            <a:ext cx="4563110"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It’s a gold crown.</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3" grpId="0" bldLvl="0" animBg="1"/>
      <p:bldP spid="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00330" y="-208280"/>
            <a:ext cx="12406630" cy="7160260"/>
            <a:chOff x="4536" y="0"/>
            <a:chExt cx="13700" cy="10800"/>
          </a:xfrm>
        </p:grpSpPr>
        <p:pic>
          <p:nvPicPr>
            <p:cNvPr id="5" name="Picture 4" descr="C:\Users\ASUS\Desktop\160922\Lớp 2\Unit Reviews\Pic\6.png6"/>
            <p:cNvPicPr>
              <a:picLocks noChangeAspect="1"/>
            </p:cNvPicPr>
            <p:nvPr/>
          </p:nvPicPr>
          <p:blipFill>
            <a:blip r:embed="rId3"/>
            <a:srcRect/>
            <a:stretch>
              <a:fillRect/>
            </a:stretch>
          </p:blipFill>
          <p:spPr>
            <a:xfrm>
              <a:off x="11154" y="0"/>
              <a:ext cx="7082" cy="10800"/>
            </a:xfrm>
            <a:prstGeom prst="rect">
              <a:avLst/>
            </a:prstGeom>
          </p:spPr>
        </p:pic>
        <p:pic>
          <p:nvPicPr>
            <p:cNvPr id="4" name="Picture 3" descr="C:\Users\ASUS\Desktop\160922\Lớp 2\Unit Reviews\Pic\5.png5"/>
            <p:cNvPicPr>
              <a:picLocks noChangeAspect="1"/>
            </p:cNvPicPr>
            <p:nvPr/>
          </p:nvPicPr>
          <p:blipFill>
            <a:blip r:embed="rId4"/>
            <a:srcRect r="2742"/>
            <a:stretch>
              <a:fillRect/>
            </a:stretch>
          </p:blipFill>
          <p:spPr>
            <a:xfrm>
              <a:off x="4536" y="0"/>
              <a:ext cx="6887" cy="10800"/>
            </a:xfrm>
            <a:prstGeom prst="rect">
              <a:avLst/>
            </a:prstGeom>
          </p:spPr>
        </p:pic>
      </p:grpSp>
      <p:sp>
        <p:nvSpPr>
          <p:cNvPr id="7" name="Rounded Rectangular Callout 6"/>
          <p:cNvSpPr/>
          <p:nvPr/>
        </p:nvSpPr>
        <p:spPr>
          <a:xfrm>
            <a:off x="1361440" y="2034540"/>
            <a:ext cx="2608580"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What is it?</a:t>
            </a:r>
          </a:p>
        </p:txBody>
      </p:sp>
      <p:sp>
        <p:nvSpPr>
          <p:cNvPr id="8" name="Rounded Rectangular Callout 7"/>
          <p:cNvSpPr/>
          <p:nvPr/>
        </p:nvSpPr>
        <p:spPr>
          <a:xfrm>
            <a:off x="892810" y="3408680"/>
            <a:ext cx="4563110"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It’s bread.</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P spid="8" grpId="0" bldLvl="0" animBg="1"/>
      <p:bldP spid="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00330" y="-208280"/>
            <a:ext cx="12406630" cy="7160260"/>
            <a:chOff x="4536" y="0"/>
            <a:chExt cx="13700" cy="10800"/>
          </a:xfrm>
        </p:grpSpPr>
        <p:pic>
          <p:nvPicPr>
            <p:cNvPr id="5" name="Picture 4" descr="C:\Users\ASUS\Desktop\160922\Lớp 2\Unit Reviews\Pic\6.png6"/>
            <p:cNvPicPr>
              <a:picLocks noChangeAspect="1"/>
            </p:cNvPicPr>
            <p:nvPr/>
          </p:nvPicPr>
          <p:blipFill>
            <a:blip r:embed="rId3"/>
            <a:srcRect/>
            <a:stretch>
              <a:fillRect/>
            </a:stretch>
          </p:blipFill>
          <p:spPr>
            <a:xfrm>
              <a:off x="11154" y="0"/>
              <a:ext cx="7082" cy="10800"/>
            </a:xfrm>
            <a:prstGeom prst="rect">
              <a:avLst/>
            </a:prstGeom>
          </p:spPr>
        </p:pic>
        <p:pic>
          <p:nvPicPr>
            <p:cNvPr id="4" name="Picture 3" descr="C:\Users\ASUS\Desktop\160922\Lớp 2\Unit Reviews\Pic\5.png5"/>
            <p:cNvPicPr>
              <a:picLocks noChangeAspect="1"/>
            </p:cNvPicPr>
            <p:nvPr/>
          </p:nvPicPr>
          <p:blipFill>
            <a:blip r:embed="rId4"/>
            <a:srcRect r="2742"/>
            <a:stretch>
              <a:fillRect/>
            </a:stretch>
          </p:blipFill>
          <p:spPr>
            <a:xfrm>
              <a:off x="4536" y="0"/>
              <a:ext cx="6887" cy="10800"/>
            </a:xfrm>
            <a:prstGeom prst="rect">
              <a:avLst/>
            </a:prstGeom>
          </p:spPr>
        </p:pic>
      </p:grpSp>
      <p:sp>
        <p:nvSpPr>
          <p:cNvPr id="9" name="Rounded Rectangular Callout 8"/>
          <p:cNvSpPr/>
          <p:nvPr/>
        </p:nvSpPr>
        <p:spPr>
          <a:xfrm>
            <a:off x="2847340" y="2300605"/>
            <a:ext cx="2608580"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What is it?</a:t>
            </a:r>
          </a:p>
        </p:txBody>
      </p:sp>
      <p:sp>
        <p:nvSpPr>
          <p:cNvPr id="10" name="Rounded Rectangular Callout 9"/>
          <p:cNvSpPr/>
          <p:nvPr/>
        </p:nvSpPr>
        <p:spPr>
          <a:xfrm>
            <a:off x="2300605" y="3632200"/>
            <a:ext cx="5624195"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It’s a green hat.</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0" grpId="0" bldLvl="0" animBg="1"/>
      <p:bldP spid="1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00330" y="-208280"/>
            <a:ext cx="12406630" cy="7160260"/>
            <a:chOff x="4536" y="0"/>
            <a:chExt cx="13700" cy="10800"/>
          </a:xfrm>
        </p:grpSpPr>
        <p:pic>
          <p:nvPicPr>
            <p:cNvPr id="5" name="Picture 4" descr="C:\Users\ASUS\Desktop\160922\Lớp 2\Unit Reviews\Pic\6.png6"/>
            <p:cNvPicPr>
              <a:picLocks noChangeAspect="1"/>
            </p:cNvPicPr>
            <p:nvPr/>
          </p:nvPicPr>
          <p:blipFill>
            <a:blip r:embed="rId3"/>
            <a:srcRect/>
            <a:stretch>
              <a:fillRect/>
            </a:stretch>
          </p:blipFill>
          <p:spPr>
            <a:xfrm>
              <a:off x="11154" y="0"/>
              <a:ext cx="7082" cy="10800"/>
            </a:xfrm>
            <a:prstGeom prst="rect">
              <a:avLst/>
            </a:prstGeom>
          </p:spPr>
        </p:pic>
        <p:pic>
          <p:nvPicPr>
            <p:cNvPr id="4" name="Picture 3" descr="C:\Users\ASUS\Desktop\160922\Lớp 2\Unit Reviews\Pic\5.png5"/>
            <p:cNvPicPr>
              <a:picLocks noChangeAspect="1"/>
            </p:cNvPicPr>
            <p:nvPr/>
          </p:nvPicPr>
          <p:blipFill>
            <a:blip r:embed="rId4"/>
            <a:srcRect r="2742"/>
            <a:stretch>
              <a:fillRect/>
            </a:stretch>
          </p:blipFill>
          <p:spPr>
            <a:xfrm>
              <a:off x="4536" y="0"/>
              <a:ext cx="6887" cy="10800"/>
            </a:xfrm>
            <a:prstGeom prst="rect">
              <a:avLst/>
            </a:prstGeom>
          </p:spPr>
        </p:pic>
      </p:grpSp>
      <p:sp>
        <p:nvSpPr>
          <p:cNvPr id="12" name="Rounded Rectangular Callout 11"/>
          <p:cNvSpPr/>
          <p:nvPr/>
        </p:nvSpPr>
        <p:spPr>
          <a:xfrm>
            <a:off x="2663190" y="2034540"/>
            <a:ext cx="5624195" cy="1108075"/>
          </a:xfrm>
          <a:prstGeom prst="wedgeRoundRectCallout">
            <a:avLst>
              <a:gd name="adj1" fmla="val 851"/>
              <a:gd name="adj2" fmla="val -68395"/>
              <a:gd name="adj3" fmla="val 16667"/>
            </a:avLst>
          </a:prstGeom>
          <a:solidFill>
            <a:schemeClr val="accent6"/>
          </a:solidFill>
        </p:spPr>
        <p:style>
          <a:lnRef idx="2">
            <a:schemeClr val="accent2"/>
          </a:lnRef>
          <a:fillRef idx="1">
            <a:schemeClr val="lt1"/>
          </a:fillRef>
          <a:effectRef idx="0">
            <a:schemeClr val="accent2"/>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r>
              <a:rPr lang="en-US" sz="3600" b="1" dirty="0">
                <a:solidFill>
                  <a:schemeClr val="accent2">
                    <a:lumMod val="75000"/>
                  </a:schemeClr>
                </a:solidFill>
                <a:sym typeface="+mn-ea"/>
              </a:rPr>
              <a:t>The crocodile is opening its mouth.</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1655445" y="1591310"/>
            <a:ext cx="9143365" cy="3322955"/>
          </a:xfrm>
          <a:prstGeom prst="rect">
            <a:avLst/>
          </a:prstGeom>
          <a:noFill/>
        </p:spPr>
        <p:txBody>
          <a:bodyPr wrap="square" rtlCol="0">
            <a:spAutoFit/>
          </a:bodyPr>
          <a:lstStyle/>
          <a:p>
            <a:pPr algn="just">
              <a:lnSpc>
                <a:spcPct val="150000"/>
              </a:lnSpc>
            </a:pPr>
            <a:r>
              <a:rPr lang="en-US" sz="2800" dirty="0">
                <a:solidFill>
                  <a:srgbClr val="0070C0"/>
                </a:solidFill>
                <a:latin typeface="Arial" panose="020B0604020202020204" pitchFamily="34" charset="0"/>
                <a:cs typeface="Arial" panose="020B0604020202020204" pitchFamily="34" charset="0"/>
              </a:rPr>
              <a:t>What is it? 				It’s __________.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I want ______. 			</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I like / don’t like _______.	I have ________.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sym typeface="+mn-ea"/>
              </a:rPr>
              <a:t>I’m wearing ________.</a:t>
            </a:r>
            <a:r>
              <a:rPr lang="en-US" sz="2800" dirty="0">
                <a:solidFill>
                  <a:srgbClr val="0070C0"/>
                </a:solidFill>
                <a:latin typeface="Arial" panose="020B0604020202020204" pitchFamily="34" charset="0"/>
                <a:cs typeface="Arial" panose="020B0604020202020204" pitchFamily="34" charset="0"/>
              </a:rPr>
              <a:t>		I’m eating _______.</a:t>
            </a:r>
          </a:p>
          <a:p>
            <a:pPr algn="just">
              <a:lnSpc>
                <a:spcPct val="150000"/>
              </a:lnSpc>
            </a:pPr>
            <a:r>
              <a:rPr lang="en-US" sz="2800" dirty="0">
                <a:solidFill>
                  <a:srgbClr val="0070C0"/>
                </a:solidFill>
                <a:latin typeface="Arial" panose="020B0604020202020204" pitchFamily="34" charset="0"/>
                <a:cs typeface="Arial" panose="020B0604020202020204" pitchFamily="34" charset="0"/>
              </a:rPr>
              <a:t>He/She is _________.		________ is ________.</a:t>
            </a:r>
          </a:p>
        </p:txBody>
      </p:sp>
      <p:sp>
        <p:nvSpPr>
          <p:cNvPr id="8" name="TextBox 5"/>
          <p:cNvSpPr txBox="1"/>
          <p:nvPr/>
        </p:nvSpPr>
        <p:spPr>
          <a:xfrm>
            <a:off x="2978150" y="536575"/>
            <a:ext cx="6235700" cy="922020"/>
          </a:xfrm>
          <a:prstGeom prst="rect">
            <a:avLst/>
          </a:prstGeom>
          <a:noFill/>
        </p:spPr>
        <p:txBody>
          <a:bodyPr wrap="square" rtlCol="0">
            <a:spAutoFit/>
          </a:bodyPr>
          <a:lstStyle/>
          <a:p>
            <a:pPr algn="ctr"/>
            <a:r>
              <a:rPr lang="en-US" sz="5400" b="1" dirty="0">
                <a:solidFill>
                  <a:schemeClr val="accent1"/>
                </a:solidFill>
                <a:effectLst>
                  <a:outerShdw blurRad="38100" dist="25400" dir="5400000" algn="ctr" rotWithShape="0">
                    <a:srgbClr val="6E747A">
                      <a:alpha val="43000"/>
                    </a:srgbClr>
                  </a:outerShdw>
                </a:effectLst>
                <a:cs typeface="+mn-lt"/>
              </a:rPr>
              <a:t>Ask and Answer</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pSp>
        <p:nvGrpSpPr>
          <p:cNvPr id="6" name="Group 5"/>
          <p:cNvGrpSpPr/>
          <p:nvPr/>
        </p:nvGrpSpPr>
        <p:grpSpPr>
          <a:xfrm>
            <a:off x="-100330" y="-208280"/>
            <a:ext cx="12406630" cy="7160260"/>
            <a:chOff x="4536" y="0"/>
            <a:chExt cx="13700" cy="10800"/>
          </a:xfrm>
        </p:grpSpPr>
        <p:pic>
          <p:nvPicPr>
            <p:cNvPr id="5" name="Picture 4" descr="C:\Users\ASUS\Desktop\160922\Lớp 2\Unit Reviews\Pic\6.png6"/>
            <p:cNvPicPr>
              <a:picLocks noChangeAspect="1"/>
            </p:cNvPicPr>
            <p:nvPr/>
          </p:nvPicPr>
          <p:blipFill>
            <a:blip r:embed="rId3"/>
            <a:srcRect/>
            <a:stretch>
              <a:fillRect/>
            </a:stretch>
          </p:blipFill>
          <p:spPr>
            <a:xfrm>
              <a:off x="11154" y="0"/>
              <a:ext cx="7082" cy="10800"/>
            </a:xfrm>
            <a:prstGeom prst="rect">
              <a:avLst/>
            </a:prstGeom>
          </p:spPr>
        </p:pic>
        <p:pic>
          <p:nvPicPr>
            <p:cNvPr id="4" name="Picture 3" descr="C:\Users\ASUS\Desktop\160922\Lớp 2\Unit Reviews\Pic\5.png5"/>
            <p:cNvPicPr>
              <a:picLocks noChangeAspect="1"/>
            </p:cNvPicPr>
            <p:nvPr/>
          </p:nvPicPr>
          <p:blipFill>
            <a:blip r:embed="rId4"/>
            <a:srcRect r="2742"/>
            <a:stretch>
              <a:fillRect/>
            </a:stretch>
          </p:blipFill>
          <p:spPr>
            <a:xfrm>
              <a:off x="4536" y="0"/>
              <a:ext cx="6887" cy="108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131695" y="1717675"/>
            <a:ext cx="7928610" cy="829945"/>
          </a:xfrm>
          <a:prstGeom prst="rect">
            <a:avLst/>
          </a:prstGeom>
          <a:noFill/>
        </p:spPr>
        <p:txBody>
          <a:bodyPr wrap="square" rtlCol="0">
            <a:spAutoFit/>
          </a:bodyPr>
          <a:lstStyle/>
          <a:p>
            <a:pPr marL="0" indent="0" algn="ctr">
              <a:lnSpc>
                <a:spcPct val="120000"/>
              </a:lnSpc>
              <a:buNone/>
            </a:pPr>
            <a:r>
              <a:rPr lang="en-US" sz="4000" b="1" dirty="0">
                <a:solidFill>
                  <a:srgbClr val="0070C0"/>
                </a:solidFill>
                <a:latin typeface="Calibri" panose="020F0502020204030204" charset="0"/>
                <a:cs typeface="Calibri" panose="020F0502020204030204" charset="0"/>
                <a:sym typeface="+mn-ea"/>
              </a:rPr>
              <a:t>Let’s do some excersises.</a:t>
            </a:r>
          </a:p>
        </p:txBody>
      </p:sp>
      <p:sp>
        <p:nvSpPr>
          <p:cNvPr id="8" name="TextBox 5"/>
          <p:cNvSpPr txBox="1"/>
          <p:nvPr/>
        </p:nvSpPr>
        <p:spPr>
          <a:xfrm>
            <a:off x="3350260" y="709295"/>
            <a:ext cx="5490210" cy="922020"/>
          </a:xfrm>
          <a:prstGeom prst="rect">
            <a:avLst/>
          </a:prstGeom>
          <a:noFill/>
        </p:spPr>
        <p:txBody>
          <a:bodyPr wrap="square" rtlCol="0">
            <a:spAutoFit/>
          </a:bodyPr>
          <a:lstStyle/>
          <a:p>
            <a:pPr marL="0" indent="0" algn="ctr" defTabSz="457200" eaLnBrk="1" fontAlgn="auto" latinLnBrk="0" hangingPunct="1">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latin typeface="Calibri" panose="020F0502020204030204"/>
                <a:ea typeface="+mn-ea"/>
                <a:cs typeface="Calibri" panose="020F0502020204030204"/>
                <a:sym typeface="+mn-ea"/>
              </a:rPr>
              <a:t>Let’s Review</a:t>
            </a:r>
          </a:p>
        </p:txBody>
      </p:sp>
      <p:pic>
        <p:nvPicPr>
          <p:cNvPr id="101" name="Picture 100"/>
          <p:cNvPicPr/>
          <p:nvPr/>
        </p:nvPicPr>
        <p:blipFill>
          <a:blip r:embed="rId3"/>
          <a:stretch>
            <a:fillRect/>
          </a:stretch>
        </p:blipFill>
        <p:spPr>
          <a:xfrm>
            <a:off x="3876675" y="2329815"/>
            <a:ext cx="4437380" cy="432308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icture 1" descr="C:\Users\ASUS\Desktop\160922\Lớp 2\Unit Reviews\Pic\8.1.png8.1"/>
          <p:cNvPicPr>
            <a:picLocks noChangeAspect="1"/>
          </p:cNvPicPr>
          <p:nvPr/>
        </p:nvPicPr>
        <p:blipFill>
          <a:blip r:embed="rId3"/>
          <a:srcRect t="14318"/>
          <a:stretch>
            <a:fillRect/>
          </a:stretch>
        </p:blipFill>
        <p:spPr>
          <a:xfrm>
            <a:off x="976630" y="677545"/>
            <a:ext cx="8799195" cy="714375"/>
          </a:xfrm>
          <a:prstGeom prst="roundRect">
            <a:avLst/>
          </a:prstGeom>
        </p:spPr>
      </p:pic>
      <p:pic>
        <p:nvPicPr>
          <p:cNvPr id="4" name="Picture 3" descr="C:\Users\ASUS\Desktop\160922\Lớp 2\Unit Reviews\Pic\8.2.png8.2"/>
          <p:cNvPicPr>
            <a:picLocks noChangeAspect="1"/>
          </p:cNvPicPr>
          <p:nvPr/>
        </p:nvPicPr>
        <p:blipFill>
          <a:blip r:embed="rId4"/>
          <a:srcRect/>
          <a:stretch>
            <a:fillRect/>
          </a:stretch>
        </p:blipFill>
        <p:spPr>
          <a:xfrm>
            <a:off x="2098040" y="1553845"/>
            <a:ext cx="7854950" cy="4724400"/>
          </a:xfrm>
          <a:prstGeom prst="rect">
            <a:avLst/>
          </a:prstGeom>
        </p:spPr>
      </p:pic>
      <p:sp>
        <p:nvSpPr>
          <p:cNvPr id="5" name="Oval 4"/>
          <p:cNvSpPr/>
          <p:nvPr/>
        </p:nvSpPr>
        <p:spPr>
          <a:xfrm>
            <a:off x="2572385" y="162115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p:cNvSpPr/>
          <p:nvPr/>
        </p:nvSpPr>
        <p:spPr>
          <a:xfrm>
            <a:off x="8122920" y="1621155"/>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p:cNvSpPr/>
          <p:nvPr/>
        </p:nvSpPr>
        <p:spPr>
          <a:xfrm>
            <a:off x="2572385" y="397764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6470015" y="397764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6" grpId="0" bldLvl="0" animBg="1"/>
      <p:bldP spid="6" grpId="1" animBg="1"/>
      <p:bldP spid="9" grpId="0" bldLvl="0" animBg="1"/>
      <p:bldP spid="9" grpId="1" animBg="1"/>
      <p:bldP spid="7" grpId="0" bldLvl="0" animBg="1"/>
      <p:bldP spid="7"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icture 1" descr="C:\Users\ASUS\Desktop\160922\Lớp 2\Unit Reviews\Pic\8.1.png8.1"/>
          <p:cNvPicPr>
            <a:picLocks noChangeAspect="1"/>
          </p:cNvPicPr>
          <p:nvPr/>
        </p:nvPicPr>
        <p:blipFill>
          <a:blip r:embed="rId3"/>
          <a:srcRect t="14318"/>
          <a:stretch>
            <a:fillRect/>
          </a:stretch>
        </p:blipFill>
        <p:spPr>
          <a:xfrm>
            <a:off x="987425" y="652780"/>
            <a:ext cx="8799195" cy="714375"/>
          </a:xfrm>
          <a:prstGeom prst="roundRect">
            <a:avLst/>
          </a:prstGeom>
        </p:spPr>
      </p:pic>
      <p:pic>
        <p:nvPicPr>
          <p:cNvPr id="4" name="Picture 3" descr="C:\Users\ASUS\Desktop\160922\Lớp 2\Unit Reviews\Pic\8.3.png8.3"/>
          <p:cNvPicPr>
            <a:picLocks noChangeAspect="1"/>
          </p:cNvPicPr>
          <p:nvPr/>
        </p:nvPicPr>
        <p:blipFill>
          <a:blip r:embed="rId4"/>
          <a:srcRect/>
          <a:stretch>
            <a:fillRect/>
          </a:stretch>
        </p:blipFill>
        <p:spPr>
          <a:xfrm>
            <a:off x="2011680" y="1367155"/>
            <a:ext cx="8323580" cy="4991100"/>
          </a:xfrm>
          <a:prstGeom prst="rect">
            <a:avLst/>
          </a:prstGeom>
        </p:spPr>
      </p:pic>
      <p:sp>
        <p:nvSpPr>
          <p:cNvPr id="5" name="Oval 4"/>
          <p:cNvSpPr/>
          <p:nvPr/>
        </p:nvSpPr>
        <p:spPr>
          <a:xfrm>
            <a:off x="4312285" y="155448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Oval 5"/>
          <p:cNvSpPr/>
          <p:nvPr/>
        </p:nvSpPr>
        <p:spPr>
          <a:xfrm>
            <a:off x="6696075" y="155448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Oval 8"/>
          <p:cNvSpPr/>
          <p:nvPr/>
        </p:nvSpPr>
        <p:spPr>
          <a:xfrm>
            <a:off x="4312285" y="404241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8348980" y="4042410"/>
            <a:ext cx="1652905" cy="1605280"/>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6" grpId="0" bldLvl="0" animBg="1"/>
      <p:bldP spid="6" grpId="1" animBg="1"/>
      <p:bldP spid="9" grpId="0" bldLvl="0" animBg="1"/>
      <p:bldP spid="9" grpId="1" animBg="1"/>
      <p:bldP spid="7" grpId="0" bldLvl="0" animBg="1"/>
      <p:bldP spid="7"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Picture 6" descr="C:\Users\ASUS\Desktop\160922\Lớp 2\Unit Reviews\Pic\3.3.png3.3"/>
          <p:cNvPicPr>
            <a:picLocks noChangeAspect="1"/>
          </p:cNvPicPr>
          <p:nvPr/>
        </p:nvPicPr>
        <p:blipFill>
          <a:blip r:embed="rId3"/>
          <a:srcRect/>
          <a:stretch>
            <a:fillRect/>
          </a:stretch>
        </p:blipFill>
        <p:spPr>
          <a:xfrm>
            <a:off x="1176655" y="506095"/>
            <a:ext cx="4853940" cy="881380"/>
          </a:xfrm>
          <a:prstGeom prst="rect">
            <a:avLst/>
          </a:prstGeom>
        </p:spPr>
      </p:pic>
      <p:pic>
        <p:nvPicPr>
          <p:cNvPr id="8" name="Picture 7" descr="C:\Users\ASUS\Desktop\160922\Lớp 2\Unit Reviews\Pic\9.2.png9.2"/>
          <p:cNvPicPr>
            <a:picLocks noChangeAspect="1"/>
          </p:cNvPicPr>
          <p:nvPr/>
        </p:nvPicPr>
        <p:blipFill>
          <a:blip r:embed="rId4"/>
          <a:srcRect/>
          <a:stretch>
            <a:fillRect/>
          </a:stretch>
        </p:blipFill>
        <p:spPr>
          <a:xfrm>
            <a:off x="2249805" y="1322070"/>
            <a:ext cx="6901180" cy="5037455"/>
          </a:xfrm>
          <a:prstGeom prst="rect">
            <a:avLst/>
          </a:prstGeom>
        </p:spPr>
      </p:pic>
      <p:sp>
        <p:nvSpPr>
          <p:cNvPr id="13" name="Text Box 12"/>
          <p:cNvSpPr txBox="1"/>
          <p:nvPr/>
        </p:nvSpPr>
        <p:spPr>
          <a:xfrm>
            <a:off x="3910965" y="3049270"/>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z</a:t>
            </a:r>
          </a:p>
        </p:txBody>
      </p:sp>
      <p:sp>
        <p:nvSpPr>
          <p:cNvPr id="2" name="Text Box 1"/>
          <p:cNvSpPr txBox="1"/>
          <p:nvPr/>
        </p:nvSpPr>
        <p:spPr>
          <a:xfrm>
            <a:off x="7877810" y="3049270"/>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r</a:t>
            </a:r>
          </a:p>
        </p:txBody>
      </p:sp>
      <p:sp>
        <p:nvSpPr>
          <p:cNvPr id="3" name="Text Box 2"/>
          <p:cNvSpPr txBox="1"/>
          <p:nvPr/>
        </p:nvSpPr>
        <p:spPr>
          <a:xfrm>
            <a:off x="4323080" y="5708650"/>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d</a:t>
            </a:r>
          </a:p>
        </p:txBody>
      </p:sp>
      <p:sp>
        <p:nvSpPr>
          <p:cNvPr id="4" name="Text Box 3"/>
          <p:cNvSpPr txBox="1"/>
          <p:nvPr/>
        </p:nvSpPr>
        <p:spPr>
          <a:xfrm>
            <a:off x="7558405" y="5708650"/>
            <a:ext cx="470535" cy="521970"/>
          </a:xfrm>
          <a:prstGeom prst="rect">
            <a:avLst/>
          </a:prstGeom>
          <a:noFill/>
        </p:spPr>
        <p:txBody>
          <a:bodyPr wrap="square" rtlCol="0">
            <a:spAutoFit/>
          </a:bodyPr>
          <a:lstStyle/>
          <a:p>
            <a:r>
              <a:rPr lang="en-US" sz="2800" b="1">
                <a:solidFill>
                  <a:schemeClr val="bg2">
                    <a:lumMod val="75000"/>
                  </a:schemeClr>
                </a:solidFill>
                <a:latin typeface="Calibri" panose="020F0502020204030204" charset="0"/>
                <a:cs typeface="Calibri" panose="020F0502020204030204" charset="0"/>
              </a:rPr>
              <a:t>s</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3" grpId="0"/>
      <p:bldP spid="3" grpId="1"/>
      <p:bldP spid="4" grpId="0"/>
      <p:bldP spid="4" grpId="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Picture 6" descr="C:\Users\ASUS\Desktop\160922\Lớp 2\Unit Reviews\Pic\9.3.png9.3"/>
          <p:cNvPicPr>
            <a:picLocks noChangeAspect="1"/>
          </p:cNvPicPr>
          <p:nvPr/>
        </p:nvPicPr>
        <p:blipFill>
          <a:blip r:embed="rId3"/>
          <a:srcRect/>
          <a:stretch>
            <a:fillRect/>
          </a:stretch>
        </p:blipFill>
        <p:spPr>
          <a:xfrm>
            <a:off x="1115695" y="447675"/>
            <a:ext cx="5233670" cy="937895"/>
          </a:xfrm>
          <a:prstGeom prst="rect">
            <a:avLst/>
          </a:prstGeom>
        </p:spPr>
      </p:pic>
      <p:pic>
        <p:nvPicPr>
          <p:cNvPr id="8" name="Picture 7" descr="C:\Users\ASUS\Desktop\160922\Lớp 2\Unit Reviews\Pic\9.4.png9.4"/>
          <p:cNvPicPr>
            <a:picLocks noChangeAspect="1"/>
          </p:cNvPicPr>
          <p:nvPr/>
        </p:nvPicPr>
        <p:blipFill>
          <a:blip r:embed="rId4"/>
          <a:srcRect/>
          <a:stretch>
            <a:fillRect/>
          </a:stretch>
        </p:blipFill>
        <p:spPr>
          <a:xfrm>
            <a:off x="2249805" y="1473200"/>
            <a:ext cx="6901180" cy="4735195"/>
          </a:xfrm>
          <a:prstGeom prst="rect">
            <a:avLst/>
          </a:prstGeom>
        </p:spPr>
      </p:pic>
      <p:sp>
        <p:nvSpPr>
          <p:cNvPr id="13" name="Text Box 12"/>
          <p:cNvSpPr txBox="1"/>
          <p:nvPr/>
        </p:nvSpPr>
        <p:spPr>
          <a:xfrm>
            <a:off x="3089190" y="3049270"/>
            <a:ext cx="2310714" cy="521970"/>
          </a:xfrm>
          <a:prstGeom prst="rect">
            <a:avLst/>
          </a:prstGeom>
          <a:noFill/>
        </p:spPr>
        <p:txBody>
          <a:bodyPr wrap="square" rtlCol="0">
            <a:spAutoFit/>
          </a:bodyPr>
          <a:lstStyle/>
          <a:p>
            <a:pPr algn="ctr"/>
            <a:r>
              <a:rPr lang="en-US" sz="2800" b="1" dirty="0" smtClean="0">
                <a:solidFill>
                  <a:schemeClr val="bg2">
                    <a:lumMod val="75000"/>
                  </a:schemeClr>
                </a:solidFill>
                <a:latin typeface="Calibri" panose="020F0502020204030204" charset="0"/>
                <a:cs typeface="Calibri" panose="020F0502020204030204" charset="0"/>
              </a:rPr>
              <a:t>c   r   o   w   n</a:t>
            </a:r>
            <a:endParaRPr lang="en-US" sz="2800" b="1" dirty="0">
              <a:solidFill>
                <a:schemeClr val="bg2">
                  <a:lumMod val="75000"/>
                </a:schemeClr>
              </a:solidFill>
              <a:latin typeface="Calibri" panose="020F0502020204030204" charset="0"/>
              <a:cs typeface="Calibri" panose="020F0502020204030204" charset="0"/>
            </a:endParaRPr>
          </a:p>
        </p:txBody>
      </p:sp>
      <p:sp>
        <p:nvSpPr>
          <p:cNvPr id="2" name="Text Box 1"/>
          <p:cNvSpPr txBox="1"/>
          <p:nvPr/>
        </p:nvSpPr>
        <p:spPr>
          <a:xfrm>
            <a:off x="5931244" y="3049270"/>
            <a:ext cx="3219742" cy="523220"/>
          </a:xfrm>
          <a:prstGeom prst="rect">
            <a:avLst/>
          </a:prstGeom>
          <a:noFill/>
        </p:spPr>
        <p:txBody>
          <a:bodyPr wrap="square" rtlCol="0">
            <a:spAutoFit/>
          </a:bodyPr>
          <a:lstStyle/>
          <a:p>
            <a:pPr algn="ctr"/>
            <a:r>
              <a:rPr lang="en-US" sz="2800" b="1" dirty="0" smtClean="0">
                <a:solidFill>
                  <a:schemeClr val="bg2">
                    <a:lumMod val="75000"/>
                  </a:schemeClr>
                </a:solidFill>
                <a:latin typeface="Calibri" panose="020F0502020204030204" charset="0"/>
                <a:cs typeface="Calibri" panose="020F0502020204030204" charset="0"/>
              </a:rPr>
              <a:t>b   a   n   a   n   a   s</a:t>
            </a:r>
            <a:endParaRPr lang="en-US" sz="2800" b="1" dirty="0">
              <a:solidFill>
                <a:schemeClr val="bg2">
                  <a:lumMod val="75000"/>
                </a:schemeClr>
              </a:solidFill>
              <a:latin typeface="Calibri" panose="020F0502020204030204" charset="0"/>
              <a:cs typeface="Calibri" panose="020F0502020204030204" charset="0"/>
            </a:endParaRPr>
          </a:p>
        </p:txBody>
      </p:sp>
      <p:sp>
        <p:nvSpPr>
          <p:cNvPr id="5" name="Text Box 4"/>
          <p:cNvSpPr txBox="1"/>
          <p:nvPr/>
        </p:nvSpPr>
        <p:spPr>
          <a:xfrm>
            <a:off x="3089190" y="5459730"/>
            <a:ext cx="2187145" cy="521970"/>
          </a:xfrm>
          <a:prstGeom prst="rect">
            <a:avLst/>
          </a:prstGeom>
          <a:noFill/>
        </p:spPr>
        <p:txBody>
          <a:bodyPr wrap="square" rtlCol="0">
            <a:spAutoFit/>
          </a:bodyPr>
          <a:lstStyle/>
          <a:p>
            <a:pPr algn="ctr"/>
            <a:r>
              <a:rPr lang="en-US" sz="2800" b="1" dirty="0" smtClean="0">
                <a:solidFill>
                  <a:schemeClr val="bg2">
                    <a:lumMod val="75000"/>
                  </a:schemeClr>
                </a:solidFill>
                <a:latin typeface="Calibri" panose="020F0502020204030204" charset="0"/>
                <a:cs typeface="Calibri" panose="020F0502020204030204" charset="0"/>
              </a:rPr>
              <a:t>s   o   c   k   s</a:t>
            </a:r>
            <a:endParaRPr lang="en-US" sz="2800" b="1" dirty="0">
              <a:solidFill>
                <a:schemeClr val="bg2">
                  <a:lumMod val="75000"/>
                </a:schemeClr>
              </a:solidFill>
              <a:latin typeface="Calibri" panose="020F0502020204030204" charset="0"/>
              <a:cs typeface="Calibri" panose="020F0502020204030204" charset="0"/>
            </a:endParaRPr>
          </a:p>
        </p:txBody>
      </p:sp>
      <p:sp>
        <p:nvSpPr>
          <p:cNvPr id="6" name="Text Box 5"/>
          <p:cNvSpPr txBox="1"/>
          <p:nvPr/>
        </p:nvSpPr>
        <p:spPr>
          <a:xfrm>
            <a:off x="6529070" y="5459730"/>
            <a:ext cx="1972379" cy="521970"/>
          </a:xfrm>
          <a:prstGeom prst="rect">
            <a:avLst/>
          </a:prstGeom>
          <a:noFill/>
        </p:spPr>
        <p:txBody>
          <a:bodyPr wrap="square" rtlCol="0">
            <a:spAutoFit/>
          </a:bodyPr>
          <a:lstStyle/>
          <a:p>
            <a:pPr algn="ctr"/>
            <a:r>
              <a:rPr lang="en-US" sz="2800" b="1" dirty="0" smtClean="0">
                <a:solidFill>
                  <a:schemeClr val="bg2">
                    <a:lumMod val="75000"/>
                  </a:schemeClr>
                </a:solidFill>
                <a:latin typeface="Calibri" panose="020F0502020204030204" charset="0"/>
                <a:cs typeface="Calibri" panose="020F0502020204030204" charset="0"/>
              </a:rPr>
              <a:t>l    </a:t>
            </a:r>
            <a:r>
              <a:rPr lang="en-US" sz="2800" b="1" dirty="0" err="1" smtClean="0">
                <a:solidFill>
                  <a:schemeClr val="bg2">
                    <a:lumMod val="75000"/>
                  </a:schemeClr>
                </a:solidFill>
                <a:latin typeface="Calibri" panose="020F0502020204030204" charset="0"/>
                <a:cs typeface="Calibri" panose="020F0502020204030204" charset="0"/>
              </a:rPr>
              <a:t>i</a:t>
            </a:r>
            <a:r>
              <a:rPr lang="en-US" sz="2800" b="1" dirty="0" smtClean="0">
                <a:solidFill>
                  <a:schemeClr val="bg2">
                    <a:lumMod val="75000"/>
                  </a:schemeClr>
                </a:solidFill>
                <a:latin typeface="Calibri" panose="020F0502020204030204" charset="0"/>
                <a:cs typeface="Calibri" panose="020F0502020204030204" charset="0"/>
              </a:rPr>
              <a:t>   o   n</a:t>
            </a:r>
            <a:endParaRPr lang="en-US" sz="2800" b="1" dirty="0">
              <a:solidFill>
                <a:schemeClr val="bg2">
                  <a:lumMod val="75000"/>
                </a:schemeClr>
              </a:solidFill>
              <a:latin typeface="Calibri" panose="020F0502020204030204" charset="0"/>
              <a:cs typeface="Calibri" panose="020F050202020403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P spid="5" grpId="0"/>
      <p:bldP spid="5" grpId="1"/>
      <p:bldP spid="6" grpId="0"/>
      <p:bldP spid="6" grpId="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4" name="Picture 3" descr="10.3"/>
          <p:cNvPicPr>
            <a:picLocks noChangeAspect="1"/>
          </p:cNvPicPr>
          <p:nvPr/>
        </p:nvPicPr>
        <p:blipFill>
          <a:blip r:embed="rId3"/>
          <a:srcRect l="52014" t="1682" r="3110" b="51116"/>
          <a:stretch>
            <a:fillRect/>
          </a:stretch>
        </p:blipFill>
        <p:spPr>
          <a:xfrm>
            <a:off x="6160770" y="2856230"/>
            <a:ext cx="4551045" cy="3047365"/>
          </a:xfrm>
          <a:prstGeom prst="rect">
            <a:avLst/>
          </a:prstGeom>
        </p:spPr>
      </p:pic>
      <p:pic>
        <p:nvPicPr>
          <p:cNvPr id="3" name="Picture 2" descr="10.3"/>
          <p:cNvPicPr>
            <a:picLocks noChangeAspect="1"/>
          </p:cNvPicPr>
          <p:nvPr/>
        </p:nvPicPr>
        <p:blipFill>
          <a:blip r:embed="rId3"/>
          <a:srcRect r="55124" b="52798"/>
          <a:stretch>
            <a:fillRect/>
          </a:stretch>
        </p:blipFill>
        <p:spPr>
          <a:xfrm>
            <a:off x="1609725" y="2748280"/>
            <a:ext cx="4551045" cy="3047365"/>
          </a:xfrm>
          <a:prstGeom prst="rect">
            <a:avLst/>
          </a:prstGeom>
        </p:spPr>
      </p:pic>
      <p:pic>
        <p:nvPicPr>
          <p:cNvPr id="7" name="Picture 6" descr="C:\Users\ASUS\Desktop\160922\Lớp 2\Unit Reviews\Pic\10.1.png10.1"/>
          <p:cNvPicPr>
            <a:picLocks noChangeAspect="1"/>
          </p:cNvPicPr>
          <p:nvPr/>
        </p:nvPicPr>
        <p:blipFill>
          <a:blip r:embed="rId4"/>
          <a:srcRect/>
          <a:stretch>
            <a:fillRect/>
          </a:stretch>
        </p:blipFill>
        <p:spPr>
          <a:xfrm>
            <a:off x="1072515" y="518160"/>
            <a:ext cx="8227695" cy="767715"/>
          </a:xfrm>
          <a:prstGeom prst="rect">
            <a:avLst/>
          </a:prstGeom>
        </p:spPr>
      </p:pic>
      <p:pic>
        <p:nvPicPr>
          <p:cNvPr id="8" name="Picture 7" descr="C:\Users\ASUS\Desktop\160922\Lớp 2\Unit Reviews\Pic\10.2.png10.2"/>
          <p:cNvPicPr>
            <a:picLocks noChangeAspect="1"/>
          </p:cNvPicPr>
          <p:nvPr/>
        </p:nvPicPr>
        <p:blipFill>
          <a:blip r:embed="rId5"/>
          <a:srcRect/>
          <a:stretch>
            <a:fillRect/>
          </a:stretch>
        </p:blipFill>
        <p:spPr>
          <a:xfrm>
            <a:off x="2645410" y="1209358"/>
            <a:ext cx="6901180" cy="1489710"/>
          </a:xfrm>
          <a:prstGeom prst="rect">
            <a:avLst/>
          </a:prstGeom>
        </p:spPr>
      </p:pic>
      <p:sp>
        <p:nvSpPr>
          <p:cNvPr id="13" name="Text Box 12"/>
          <p:cNvSpPr txBox="1"/>
          <p:nvPr/>
        </p:nvSpPr>
        <p:spPr>
          <a:xfrm>
            <a:off x="2953385" y="5056505"/>
            <a:ext cx="1863725"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water</a:t>
            </a:r>
          </a:p>
        </p:txBody>
      </p:sp>
      <p:sp>
        <p:nvSpPr>
          <p:cNvPr id="2" name="Text Box 1"/>
          <p:cNvSpPr txBox="1"/>
          <p:nvPr/>
        </p:nvSpPr>
        <p:spPr>
          <a:xfrm>
            <a:off x="7871460" y="5067300"/>
            <a:ext cx="1675130"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bread</a:t>
            </a:r>
          </a:p>
        </p:txBody>
      </p:sp>
      <p:cxnSp>
        <p:nvCxnSpPr>
          <p:cNvPr id="9" name="Straight Connector 8"/>
          <p:cNvCxnSpPr/>
          <p:nvPr/>
        </p:nvCxnSpPr>
        <p:spPr>
          <a:xfrm>
            <a:off x="6484620" y="231076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1921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4" name="Picture 3" descr="10.3"/>
          <p:cNvPicPr>
            <a:picLocks noChangeAspect="1"/>
          </p:cNvPicPr>
          <p:nvPr/>
        </p:nvPicPr>
        <p:blipFill>
          <a:blip r:embed="rId3"/>
          <a:srcRect l="52978" t="52572" r="123" b="226"/>
          <a:stretch>
            <a:fillRect/>
          </a:stretch>
        </p:blipFill>
        <p:spPr>
          <a:xfrm>
            <a:off x="5955665" y="2856230"/>
            <a:ext cx="4756150" cy="3047365"/>
          </a:xfrm>
          <a:prstGeom prst="rect">
            <a:avLst/>
          </a:prstGeom>
        </p:spPr>
      </p:pic>
      <p:pic>
        <p:nvPicPr>
          <p:cNvPr id="3" name="Picture 2" descr="10.3"/>
          <p:cNvPicPr>
            <a:picLocks noChangeAspect="1"/>
          </p:cNvPicPr>
          <p:nvPr/>
        </p:nvPicPr>
        <p:blipFill>
          <a:blip r:embed="rId3"/>
          <a:srcRect l="106" t="52572" r="55018" b="226"/>
          <a:stretch>
            <a:fillRect/>
          </a:stretch>
        </p:blipFill>
        <p:spPr>
          <a:xfrm>
            <a:off x="1512570" y="2856230"/>
            <a:ext cx="4551045" cy="3047365"/>
          </a:xfrm>
          <a:prstGeom prst="rect">
            <a:avLst/>
          </a:prstGeom>
        </p:spPr>
      </p:pic>
      <p:pic>
        <p:nvPicPr>
          <p:cNvPr id="7" name="Picture 6" descr="C:\Users\ASUS\Desktop\160922\Lớp 2\Unit Reviews\Pic\10.1.png10.1"/>
          <p:cNvPicPr>
            <a:picLocks noChangeAspect="1"/>
          </p:cNvPicPr>
          <p:nvPr/>
        </p:nvPicPr>
        <p:blipFill>
          <a:blip r:embed="rId4"/>
          <a:srcRect/>
          <a:stretch>
            <a:fillRect/>
          </a:stretch>
        </p:blipFill>
        <p:spPr>
          <a:xfrm>
            <a:off x="1072515" y="518160"/>
            <a:ext cx="8227695" cy="767715"/>
          </a:xfrm>
          <a:prstGeom prst="rect">
            <a:avLst/>
          </a:prstGeom>
        </p:spPr>
      </p:pic>
      <p:pic>
        <p:nvPicPr>
          <p:cNvPr id="8" name="Picture 7" descr="C:\Users\ASUS\Desktop\160922\Lớp 2\Unit Reviews\Pic\10.2.png10.2"/>
          <p:cNvPicPr>
            <a:picLocks noChangeAspect="1"/>
          </p:cNvPicPr>
          <p:nvPr/>
        </p:nvPicPr>
        <p:blipFill>
          <a:blip r:embed="rId5"/>
          <a:srcRect/>
          <a:stretch>
            <a:fillRect/>
          </a:stretch>
        </p:blipFill>
        <p:spPr>
          <a:xfrm>
            <a:off x="2645410" y="1209358"/>
            <a:ext cx="6901180" cy="1489710"/>
          </a:xfrm>
          <a:prstGeom prst="rect">
            <a:avLst/>
          </a:prstGeom>
        </p:spPr>
      </p:pic>
      <p:sp>
        <p:nvSpPr>
          <p:cNvPr id="13" name="Text Box 12"/>
          <p:cNvSpPr txBox="1"/>
          <p:nvPr/>
        </p:nvSpPr>
        <p:spPr>
          <a:xfrm>
            <a:off x="2856230" y="5132070"/>
            <a:ext cx="1863725"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crocodile</a:t>
            </a:r>
          </a:p>
        </p:txBody>
      </p:sp>
      <p:sp>
        <p:nvSpPr>
          <p:cNvPr id="2" name="Text Box 1"/>
          <p:cNvSpPr txBox="1"/>
          <p:nvPr/>
        </p:nvSpPr>
        <p:spPr>
          <a:xfrm>
            <a:off x="7871460" y="5132070"/>
            <a:ext cx="1675130"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drink</a:t>
            </a:r>
          </a:p>
        </p:txBody>
      </p:sp>
      <p:cxnSp>
        <p:nvCxnSpPr>
          <p:cNvPr id="9" name="Straight Connector 8"/>
          <p:cNvCxnSpPr/>
          <p:nvPr/>
        </p:nvCxnSpPr>
        <p:spPr>
          <a:xfrm>
            <a:off x="6484620" y="231076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1921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77105" y="2310765"/>
            <a:ext cx="12858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058160" y="1651635"/>
            <a:ext cx="79946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5" name="Picture 4" descr="10.4"/>
          <p:cNvPicPr>
            <a:picLocks noChangeAspect="1"/>
          </p:cNvPicPr>
          <p:nvPr/>
        </p:nvPicPr>
        <p:blipFill>
          <a:blip r:embed="rId3"/>
          <a:srcRect r="56414" b="53426"/>
          <a:stretch>
            <a:fillRect/>
          </a:stretch>
        </p:blipFill>
        <p:spPr>
          <a:xfrm>
            <a:off x="1310005" y="2699385"/>
            <a:ext cx="4634230" cy="3194050"/>
          </a:xfrm>
          <a:prstGeom prst="rect">
            <a:avLst/>
          </a:prstGeom>
        </p:spPr>
      </p:pic>
      <p:pic>
        <p:nvPicPr>
          <p:cNvPr id="6" name="Picture 5" descr="10.4"/>
          <p:cNvPicPr>
            <a:picLocks noChangeAspect="1"/>
          </p:cNvPicPr>
          <p:nvPr/>
        </p:nvPicPr>
        <p:blipFill>
          <a:blip r:embed="rId3"/>
          <a:srcRect l="52246" t="-157" r="4168" b="53583"/>
          <a:stretch>
            <a:fillRect/>
          </a:stretch>
        </p:blipFill>
        <p:spPr>
          <a:xfrm>
            <a:off x="5600700" y="2699385"/>
            <a:ext cx="4634230" cy="3194050"/>
          </a:xfrm>
          <a:prstGeom prst="rect">
            <a:avLst/>
          </a:prstGeom>
        </p:spPr>
      </p:pic>
      <p:pic>
        <p:nvPicPr>
          <p:cNvPr id="7" name="Picture 6" descr="C:\Users\ASUS\Desktop\160922\Lớp 2\Unit Reviews\Pic\10.1.png10.1"/>
          <p:cNvPicPr>
            <a:picLocks noChangeAspect="1"/>
          </p:cNvPicPr>
          <p:nvPr/>
        </p:nvPicPr>
        <p:blipFill>
          <a:blip r:embed="rId4"/>
          <a:srcRect/>
          <a:stretch>
            <a:fillRect/>
          </a:stretch>
        </p:blipFill>
        <p:spPr>
          <a:xfrm>
            <a:off x="1072515" y="518160"/>
            <a:ext cx="8227695" cy="767715"/>
          </a:xfrm>
          <a:prstGeom prst="rect">
            <a:avLst/>
          </a:prstGeom>
        </p:spPr>
      </p:pic>
      <p:pic>
        <p:nvPicPr>
          <p:cNvPr id="8" name="Picture 7" descr="C:\Users\ASUS\Desktop\160922\Lớp 2\Unit Reviews\Pic\10.2.png10.2"/>
          <p:cNvPicPr>
            <a:picLocks noChangeAspect="1"/>
          </p:cNvPicPr>
          <p:nvPr/>
        </p:nvPicPr>
        <p:blipFill>
          <a:blip r:embed="rId5"/>
          <a:srcRect/>
          <a:stretch>
            <a:fillRect/>
          </a:stretch>
        </p:blipFill>
        <p:spPr>
          <a:xfrm>
            <a:off x="2645410" y="1209358"/>
            <a:ext cx="6901180" cy="1489710"/>
          </a:xfrm>
          <a:prstGeom prst="rect">
            <a:avLst/>
          </a:prstGeom>
        </p:spPr>
      </p:pic>
      <p:sp>
        <p:nvSpPr>
          <p:cNvPr id="13" name="Text Box 12"/>
          <p:cNvSpPr txBox="1"/>
          <p:nvPr/>
        </p:nvSpPr>
        <p:spPr>
          <a:xfrm>
            <a:off x="2856230" y="5164455"/>
            <a:ext cx="1863725"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shirt</a:t>
            </a:r>
          </a:p>
        </p:txBody>
      </p:sp>
      <p:sp>
        <p:nvSpPr>
          <p:cNvPr id="2" name="Text Box 1"/>
          <p:cNvSpPr txBox="1"/>
          <p:nvPr/>
        </p:nvSpPr>
        <p:spPr>
          <a:xfrm>
            <a:off x="7352665" y="5186045"/>
            <a:ext cx="1675130"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frog</a:t>
            </a:r>
          </a:p>
        </p:txBody>
      </p:sp>
      <p:cxnSp>
        <p:nvCxnSpPr>
          <p:cNvPr id="9" name="Straight Connector 8"/>
          <p:cNvCxnSpPr/>
          <p:nvPr/>
        </p:nvCxnSpPr>
        <p:spPr>
          <a:xfrm>
            <a:off x="6484620" y="231076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1921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77105" y="2310765"/>
            <a:ext cx="12858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58160"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38746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123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par>
                                <p:cTn id="16" presetID="3" presetClass="entr" presetSubtype="1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linds(horizont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5" name="Picture 4" descr="10.4"/>
          <p:cNvPicPr>
            <a:picLocks noChangeAspect="1"/>
          </p:cNvPicPr>
          <p:nvPr/>
        </p:nvPicPr>
        <p:blipFill>
          <a:blip r:embed="rId3"/>
          <a:srcRect l="-514" t="48704" r="56928" b="4722"/>
          <a:stretch>
            <a:fillRect/>
          </a:stretch>
        </p:blipFill>
        <p:spPr>
          <a:xfrm>
            <a:off x="1190625" y="2807335"/>
            <a:ext cx="4634230" cy="3194050"/>
          </a:xfrm>
          <a:prstGeom prst="rect">
            <a:avLst/>
          </a:prstGeom>
        </p:spPr>
      </p:pic>
      <p:pic>
        <p:nvPicPr>
          <p:cNvPr id="6" name="Picture 5" descr="10.4"/>
          <p:cNvPicPr>
            <a:picLocks noChangeAspect="1"/>
          </p:cNvPicPr>
          <p:nvPr/>
        </p:nvPicPr>
        <p:blipFill>
          <a:blip r:embed="rId3"/>
          <a:srcRect l="52144" t="48695" r="4270" b="4731"/>
          <a:stretch>
            <a:fillRect/>
          </a:stretch>
        </p:blipFill>
        <p:spPr>
          <a:xfrm>
            <a:off x="5600700" y="2699385"/>
            <a:ext cx="4634230" cy="3194050"/>
          </a:xfrm>
          <a:prstGeom prst="rect">
            <a:avLst/>
          </a:prstGeom>
        </p:spPr>
      </p:pic>
      <p:pic>
        <p:nvPicPr>
          <p:cNvPr id="7" name="Picture 6" descr="C:\Users\ASUS\Desktop\160922\Lớp 2\Unit Reviews\Pic\10.1.png10.1"/>
          <p:cNvPicPr>
            <a:picLocks noChangeAspect="1"/>
          </p:cNvPicPr>
          <p:nvPr/>
        </p:nvPicPr>
        <p:blipFill>
          <a:blip r:embed="rId4"/>
          <a:srcRect/>
          <a:stretch>
            <a:fillRect/>
          </a:stretch>
        </p:blipFill>
        <p:spPr>
          <a:xfrm>
            <a:off x="1072515" y="518160"/>
            <a:ext cx="8227695" cy="767715"/>
          </a:xfrm>
          <a:prstGeom prst="rect">
            <a:avLst/>
          </a:prstGeom>
        </p:spPr>
      </p:pic>
      <p:pic>
        <p:nvPicPr>
          <p:cNvPr id="8" name="Picture 7" descr="C:\Users\ASUS\Desktop\160922\Lớp 2\Unit Reviews\Pic\10.2.png10.2"/>
          <p:cNvPicPr>
            <a:picLocks noChangeAspect="1"/>
          </p:cNvPicPr>
          <p:nvPr/>
        </p:nvPicPr>
        <p:blipFill>
          <a:blip r:embed="rId5"/>
          <a:srcRect/>
          <a:stretch>
            <a:fillRect/>
          </a:stretch>
        </p:blipFill>
        <p:spPr>
          <a:xfrm>
            <a:off x="2645410" y="1209358"/>
            <a:ext cx="6901180" cy="1489710"/>
          </a:xfrm>
          <a:prstGeom prst="rect">
            <a:avLst/>
          </a:prstGeom>
        </p:spPr>
      </p:pic>
      <p:sp>
        <p:nvSpPr>
          <p:cNvPr id="13" name="Text Box 12"/>
          <p:cNvSpPr txBox="1"/>
          <p:nvPr/>
        </p:nvSpPr>
        <p:spPr>
          <a:xfrm>
            <a:off x="2715895" y="5250815"/>
            <a:ext cx="1863725"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prince</a:t>
            </a:r>
          </a:p>
        </p:txBody>
      </p:sp>
      <p:sp>
        <p:nvSpPr>
          <p:cNvPr id="2" name="Text Box 1"/>
          <p:cNvSpPr txBox="1"/>
          <p:nvPr/>
        </p:nvSpPr>
        <p:spPr>
          <a:xfrm>
            <a:off x="7385050" y="5240020"/>
            <a:ext cx="1675130" cy="521970"/>
          </a:xfrm>
          <a:prstGeom prst="rect">
            <a:avLst/>
          </a:prstGeom>
          <a:noFill/>
        </p:spPr>
        <p:txBody>
          <a:bodyPr wrap="square" rtlCol="0">
            <a:spAutoFit/>
          </a:bodyPr>
          <a:lstStyle/>
          <a:p>
            <a:pPr algn="ctr"/>
            <a:r>
              <a:rPr lang="en-US" sz="2800" b="1">
                <a:solidFill>
                  <a:schemeClr val="bg2">
                    <a:lumMod val="75000"/>
                  </a:schemeClr>
                </a:solidFill>
                <a:latin typeface="Calibri" panose="020F0502020204030204" charset="0"/>
                <a:cs typeface="Calibri" panose="020F0502020204030204" charset="0"/>
              </a:rPr>
              <a:t>shoes</a:t>
            </a:r>
          </a:p>
        </p:txBody>
      </p:sp>
      <p:cxnSp>
        <p:nvCxnSpPr>
          <p:cNvPr id="9" name="Straight Connector 8"/>
          <p:cNvCxnSpPr/>
          <p:nvPr/>
        </p:nvCxnSpPr>
        <p:spPr>
          <a:xfrm>
            <a:off x="6484620" y="231076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1921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77105" y="2310765"/>
            <a:ext cx="12858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58160"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38746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12335" y="165163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8063230" y="2310765"/>
            <a:ext cx="799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3101975" y="2310765"/>
            <a:ext cx="79946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par>
                                <p:cTn id="16" presetID="3"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linds(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2" grpId="0"/>
      <p:bldP spid="2" grpId="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icture 1" descr="C:\Users\ASUS\Desktop\160922\Lớp 2\Unit Reviews\Pic\11.1.png11.1"/>
          <p:cNvPicPr>
            <a:picLocks noChangeAspect="1"/>
          </p:cNvPicPr>
          <p:nvPr/>
        </p:nvPicPr>
        <p:blipFill>
          <a:blip r:embed="rId3"/>
          <a:srcRect t="7556"/>
          <a:stretch>
            <a:fillRect/>
          </a:stretch>
        </p:blipFill>
        <p:spPr>
          <a:xfrm>
            <a:off x="1130300" y="645160"/>
            <a:ext cx="5609590" cy="703580"/>
          </a:xfrm>
          <a:prstGeom prst="roundRect">
            <a:avLst/>
          </a:prstGeom>
        </p:spPr>
      </p:pic>
      <p:pic>
        <p:nvPicPr>
          <p:cNvPr id="4" name="Picture 3" descr="C:\Users\ASUS\Desktop\160922\Lớp 2\Unit Reviews\Pic\11.2.png11.2"/>
          <p:cNvPicPr>
            <a:picLocks noChangeAspect="1"/>
          </p:cNvPicPr>
          <p:nvPr/>
        </p:nvPicPr>
        <p:blipFill>
          <a:blip r:embed="rId4"/>
          <a:srcRect/>
          <a:stretch>
            <a:fillRect/>
          </a:stretch>
        </p:blipFill>
        <p:spPr>
          <a:xfrm>
            <a:off x="2694940" y="1424305"/>
            <a:ext cx="6086475" cy="5038090"/>
          </a:xfrm>
          <a:prstGeom prst="rect">
            <a:avLst/>
          </a:prstGeom>
        </p:spPr>
      </p:pic>
      <p:sp>
        <p:nvSpPr>
          <p:cNvPr id="5" name="Oval 4"/>
          <p:cNvSpPr/>
          <p:nvPr/>
        </p:nvSpPr>
        <p:spPr>
          <a:xfrm>
            <a:off x="6246495" y="2809875"/>
            <a:ext cx="1263650" cy="578485"/>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Oval 2"/>
          <p:cNvSpPr/>
          <p:nvPr/>
        </p:nvSpPr>
        <p:spPr>
          <a:xfrm>
            <a:off x="6246495" y="5533390"/>
            <a:ext cx="2062480" cy="578485"/>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3" grpId="0" bldLvl="0" animBg="1"/>
      <p:bldP spid="3"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icture 1" descr="C:\Users\ASUS\Desktop\160922\Lớp 2\Unit Reviews\Pic\11.1.png11.1"/>
          <p:cNvPicPr>
            <a:picLocks noChangeAspect="1"/>
          </p:cNvPicPr>
          <p:nvPr/>
        </p:nvPicPr>
        <p:blipFill>
          <a:blip r:embed="rId3"/>
          <a:srcRect t="7556"/>
          <a:stretch>
            <a:fillRect/>
          </a:stretch>
        </p:blipFill>
        <p:spPr>
          <a:xfrm>
            <a:off x="1130300" y="645160"/>
            <a:ext cx="5609590" cy="703580"/>
          </a:xfrm>
          <a:prstGeom prst="roundRect">
            <a:avLst/>
          </a:prstGeom>
        </p:spPr>
      </p:pic>
      <p:pic>
        <p:nvPicPr>
          <p:cNvPr id="4" name="Picture 3" descr="C:\Users\ASUS\Desktop\160922\Lớp 2\Unit Reviews\Pic\11.3.png11.3"/>
          <p:cNvPicPr>
            <a:picLocks noChangeAspect="1"/>
          </p:cNvPicPr>
          <p:nvPr/>
        </p:nvPicPr>
        <p:blipFill>
          <a:blip r:embed="rId4"/>
          <a:srcRect/>
          <a:stretch>
            <a:fillRect/>
          </a:stretch>
        </p:blipFill>
        <p:spPr>
          <a:xfrm>
            <a:off x="2005330" y="1216660"/>
            <a:ext cx="6852285" cy="5153025"/>
          </a:xfrm>
          <a:prstGeom prst="rect">
            <a:avLst/>
          </a:prstGeom>
        </p:spPr>
      </p:pic>
      <p:sp>
        <p:nvSpPr>
          <p:cNvPr id="5" name="Oval 4"/>
          <p:cNvSpPr/>
          <p:nvPr/>
        </p:nvSpPr>
        <p:spPr>
          <a:xfrm>
            <a:off x="5608955" y="2766695"/>
            <a:ext cx="1890395" cy="578485"/>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Oval 2"/>
          <p:cNvSpPr/>
          <p:nvPr/>
        </p:nvSpPr>
        <p:spPr>
          <a:xfrm>
            <a:off x="5608955" y="4763135"/>
            <a:ext cx="2062480" cy="578485"/>
          </a:xfrm>
          <a:prstGeom prst="ellipse">
            <a:avLst/>
          </a:prstGeom>
          <a:noFill/>
          <a:ln>
            <a:solidFill>
              <a:schemeClr val="bg2">
                <a:lumMod val="75000"/>
              </a:schemeClr>
            </a:solid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P spid="3" grpId="0" bldLvl="0" animBg="1"/>
      <p:bldP spid="3"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7" name="Picture 6" descr="C:\Users\ASUS\Desktop\160922\Lớp 2\Unit Reviews\Pic\12.1.png12.1"/>
          <p:cNvPicPr>
            <a:picLocks noChangeAspect="1"/>
          </p:cNvPicPr>
          <p:nvPr/>
        </p:nvPicPr>
        <p:blipFill>
          <a:blip r:embed="rId3"/>
          <a:srcRect t="9770"/>
          <a:stretch>
            <a:fillRect/>
          </a:stretch>
        </p:blipFill>
        <p:spPr>
          <a:xfrm>
            <a:off x="1084580" y="572770"/>
            <a:ext cx="6414135" cy="742950"/>
          </a:xfrm>
          <a:prstGeom prst="rect">
            <a:avLst/>
          </a:prstGeom>
        </p:spPr>
      </p:pic>
      <p:pic>
        <p:nvPicPr>
          <p:cNvPr id="8" name="Picture 7" descr="C:\Users\ASUS\Desktop\160922\Lớp 2\Unit Reviews\Pic\12.2.png12.2"/>
          <p:cNvPicPr>
            <a:picLocks noChangeAspect="1"/>
          </p:cNvPicPr>
          <p:nvPr/>
        </p:nvPicPr>
        <p:blipFill>
          <a:blip r:embed="rId4"/>
          <a:srcRect/>
          <a:stretch>
            <a:fillRect/>
          </a:stretch>
        </p:blipFill>
        <p:spPr>
          <a:xfrm>
            <a:off x="3740785" y="1123950"/>
            <a:ext cx="4536440" cy="5400675"/>
          </a:xfrm>
          <a:prstGeom prst="rect">
            <a:avLst/>
          </a:prstGeom>
        </p:spPr>
      </p:pic>
      <p:cxnSp>
        <p:nvCxnSpPr>
          <p:cNvPr id="10" name="Straight Connector 9"/>
          <p:cNvCxnSpPr/>
          <p:nvPr/>
        </p:nvCxnSpPr>
        <p:spPr>
          <a:xfrm>
            <a:off x="5550535" y="1733550"/>
            <a:ext cx="652780" cy="4139565"/>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550535" y="3106420"/>
            <a:ext cx="652780" cy="1296670"/>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550535" y="1733550"/>
            <a:ext cx="652780" cy="2767965"/>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cxnSp>
        <p:nvCxnSpPr>
          <p:cNvPr id="2" name="Straight Connector 1"/>
          <p:cNvCxnSpPr/>
          <p:nvPr/>
        </p:nvCxnSpPr>
        <p:spPr>
          <a:xfrm flipV="1">
            <a:off x="5550535" y="3105150"/>
            <a:ext cx="652780" cy="2767965"/>
          </a:xfrm>
          <a:prstGeom prst="line">
            <a:avLst/>
          </a:prstGeom>
          <a:ln>
            <a:solidFill>
              <a:srgbClr val="FE7E2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3" name="Picture 2" descr="C:\Users\ASUS\Desktop\160922\Lớp 2\Unit Reviews\Pic\13.2.png13.2"/>
          <p:cNvPicPr>
            <a:picLocks noChangeAspect="1"/>
          </p:cNvPicPr>
          <p:nvPr/>
        </p:nvPicPr>
        <p:blipFill>
          <a:blip r:embed="rId3"/>
          <a:srcRect/>
          <a:stretch>
            <a:fillRect/>
          </a:stretch>
        </p:blipFill>
        <p:spPr>
          <a:xfrm>
            <a:off x="2491740" y="1447800"/>
            <a:ext cx="7487285" cy="4893945"/>
          </a:xfrm>
          <a:prstGeom prst="rect">
            <a:avLst/>
          </a:prstGeom>
        </p:spPr>
      </p:pic>
      <p:pic>
        <p:nvPicPr>
          <p:cNvPr id="2" name="Picture 1" descr="C:\Users\ASUS\Desktop\160922\Lớp 2\Unit Reviews\Pic\13.1.png13.1"/>
          <p:cNvPicPr>
            <a:picLocks noChangeAspect="1"/>
          </p:cNvPicPr>
          <p:nvPr/>
        </p:nvPicPr>
        <p:blipFill>
          <a:blip r:embed="rId4"/>
          <a:srcRect t="7589"/>
          <a:stretch>
            <a:fillRect/>
          </a:stretch>
        </p:blipFill>
        <p:spPr>
          <a:xfrm>
            <a:off x="1261745" y="659130"/>
            <a:ext cx="5895975" cy="788670"/>
          </a:xfrm>
          <a:prstGeom prst="rect">
            <a:avLst/>
          </a:prstGeom>
        </p:spPr>
      </p:pic>
      <p:sp>
        <p:nvSpPr>
          <p:cNvPr id="13" name="Text Box 12"/>
          <p:cNvSpPr txBox="1"/>
          <p:nvPr/>
        </p:nvSpPr>
        <p:spPr>
          <a:xfrm>
            <a:off x="3413760" y="500570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12</a:t>
            </a:r>
          </a:p>
        </p:txBody>
      </p:sp>
      <p:sp>
        <p:nvSpPr>
          <p:cNvPr id="4" name="Text Box 3"/>
          <p:cNvSpPr txBox="1"/>
          <p:nvPr/>
        </p:nvSpPr>
        <p:spPr>
          <a:xfrm>
            <a:off x="7110095" y="500570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16</a:t>
            </a:r>
          </a:p>
        </p:txBody>
      </p:sp>
      <p:sp>
        <p:nvSpPr>
          <p:cNvPr id="5" name="Text Box 4"/>
          <p:cNvSpPr txBox="1"/>
          <p:nvPr/>
        </p:nvSpPr>
        <p:spPr>
          <a:xfrm>
            <a:off x="3413760" y="570801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14</a:t>
            </a:r>
          </a:p>
        </p:txBody>
      </p:sp>
      <p:sp>
        <p:nvSpPr>
          <p:cNvPr id="6" name="Text Box 5"/>
          <p:cNvSpPr txBox="1"/>
          <p:nvPr/>
        </p:nvSpPr>
        <p:spPr>
          <a:xfrm>
            <a:off x="7110095" y="5708015"/>
            <a:ext cx="741045" cy="583565"/>
          </a:xfrm>
          <a:prstGeom prst="rect">
            <a:avLst/>
          </a:prstGeom>
          <a:noFill/>
        </p:spPr>
        <p:txBody>
          <a:bodyPr wrap="square" rtlCol="0">
            <a:spAutoFit/>
          </a:bodyPr>
          <a:lstStyle/>
          <a:p>
            <a:r>
              <a:rPr lang="en-US" sz="3200" b="1">
                <a:solidFill>
                  <a:schemeClr val="bg2">
                    <a:lumMod val="75000"/>
                  </a:schemeClr>
                </a:solidFill>
                <a:latin typeface="Calibri" panose="020F0502020204030204" charset="0"/>
                <a:cs typeface="Calibri" panose="020F0502020204030204" charset="0"/>
              </a:rPr>
              <a:t>15</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4" grpId="0"/>
      <p:bldP spid="4" grpId="1"/>
      <p:bldP spid="5" grpId="0"/>
      <p:bldP spid="5" grpId="1"/>
      <p:bldP spid="6" grpId="0"/>
      <p:bldP spid="6" grpId="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3" name="Picture 2" descr="C:\Users\ASUS\Desktop\160922\Lớp 2\Unit Reviews\Pic\13.4.png13.4"/>
          <p:cNvPicPr>
            <a:picLocks noChangeAspect="1"/>
          </p:cNvPicPr>
          <p:nvPr/>
        </p:nvPicPr>
        <p:blipFill>
          <a:blip r:embed="rId3"/>
          <a:srcRect/>
          <a:stretch>
            <a:fillRect/>
          </a:stretch>
        </p:blipFill>
        <p:spPr>
          <a:xfrm>
            <a:off x="2352040" y="1356043"/>
            <a:ext cx="7487285" cy="4710430"/>
          </a:xfrm>
          <a:prstGeom prst="rect">
            <a:avLst/>
          </a:prstGeom>
        </p:spPr>
      </p:pic>
      <p:pic>
        <p:nvPicPr>
          <p:cNvPr id="2" name="Picture 1" descr="C:\Users\ASUS\Desktop\160922\Lớp 2\Unit Reviews\Pic\13.3.png13.3"/>
          <p:cNvPicPr>
            <a:picLocks noChangeAspect="1"/>
          </p:cNvPicPr>
          <p:nvPr/>
        </p:nvPicPr>
        <p:blipFill>
          <a:blip r:embed="rId4"/>
          <a:srcRect/>
          <a:stretch>
            <a:fillRect/>
          </a:stretch>
        </p:blipFill>
        <p:spPr>
          <a:xfrm>
            <a:off x="1028065" y="494030"/>
            <a:ext cx="5443855" cy="986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904423" y="2388300"/>
            <a:ext cx="6382511" cy="2676525"/>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Good work, class.</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Hip </a:t>
            </a:r>
            <a:r>
              <a:rPr lang="en-US" sz="2800" dirty="0" err="1">
                <a:solidFill>
                  <a:srgbClr val="0070C0"/>
                </a:solidFill>
                <a:latin typeface="Arial" panose="020B0604020202020204" pitchFamily="34" charset="0"/>
                <a:cs typeface="Arial" panose="020B0604020202020204" pitchFamily="34" charset="0"/>
                <a:sym typeface="+mn-ea"/>
              </a:rPr>
              <a:t>hip</a:t>
            </a:r>
            <a:r>
              <a:rPr lang="en-US" sz="2800" dirty="0">
                <a:solidFill>
                  <a:srgbClr val="0070C0"/>
                </a:solidFill>
                <a:latin typeface="Arial" panose="020B0604020202020204" pitchFamily="34" charset="0"/>
                <a:cs typeface="Arial" panose="020B0604020202020204" pitchFamily="34" charset="0"/>
                <a:sym typeface="+mn-ea"/>
              </a:rPr>
              <a:t>, hooray!</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Goodbye for now.</a:t>
            </a:r>
            <a:endParaRPr lang="en-US" sz="2800" dirty="0">
              <a:solidFill>
                <a:srgbClr val="0070C0"/>
              </a:solidFill>
              <a:latin typeface="Arial" panose="020B0604020202020204" pitchFamily="34" charset="0"/>
              <a:cs typeface="Arial" panose="020B0604020202020204" pitchFamily="34" charset="0"/>
            </a:endParaRPr>
          </a:p>
          <a:p>
            <a:pPr lvl="0" algn="ctr">
              <a:lnSpc>
                <a:spcPct val="150000"/>
              </a:lnSpc>
            </a:pPr>
            <a:r>
              <a:rPr lang="en-US" sz="2800" dirty="0">
                <a:solidFill>
                  <a:srgbClr val="0070C0"/>
                </a:solidFill>
                <a:latin typeface="Arial" panose="020B0604020202020204" pitchFamily="34" charset="0"/>
                <a:cs typeface="Arial" panose="020B0604020202020204" pitchFamily="34" charset="0"/>
                <a:sym typeface="+mn-ea"/>
              </a:rPr>
              <a:t>Have a nice day!</a:t>
            </a:r>
            <a:endParaRPr lang="en-US" sz="2800" dirty="0">
              <a:solidFill>
                <a:srgbClr val="0070C0"/>
              </a:solidFill>
              <a:latin typeface="Arial" panose="020B0604020202020204" pitchFamily="34" charset="0"/>
              <a:cs typeface="Arial" panose="020B0604020202020204" pitchFamily="34" charset="0"/>
            </a:endParaRPr>
          </a:p>
        </p:txBody>
      </p:sp>
      <p:sp>
        <p:nvSpPr>
          <p:cNvPr id="8" name="TextBox 5"/>
          <p:cNvSpPr txBox="1"/>
          <p:nvPr/>
        </p:nvSpPr>
        <p:spPr>
          <a:xfrm>
            <a:off x="3351530" y="1163320"/>
            <a:ext cx="5490210" cy="9220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uLnTx/>
                <a:uFillTx/>
                <a:latin typeface="Calibri" panose="020F0502020204030204"/>
                <a:ea typeface="+mn-ea"/>
                <a:cs typeface="Calibri" panose="020F0502020204030204"/>
                <a:sym typeface="+mn-ea"/>
              </a:rPr>
              <a:t>Goodbye Chant</a:t>
            </a:r>
          </a:p>
        </p:txBody>
      </p:sp>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7" name="TextBox 2"/>
          <p:cNvSpPr txBox="1"/>
          <p:nvPr/>
        </p:nvSpPr>
        <p:spPr>
          <a:xfrm>
            <a:off x="2131695" y="1717675"/>
            <a:ext cx="7928610" cy="1568450"/>
          </a:xfrm>
          <a:prstGeom prst="rect">
            <a:avLst/>
          </a:prstGeom>
          <a:noFill/>
        </p:spPr>
        <p:txBody>
          <a:bodyPr wrap="square" rtlCol="0">
            <a:spAutoFit/>
          </a:bodyPr>
          <a:lstStyle/>
          <a:p>
            <a:pPr marL="0" indent="0" algn="ctr">
              <a:lnSpc>
                <a:spcPct val="120000"/>
              </a:lnSpc>
              <a:buNone/>
            </a:pPr>
            <a:r>
              <a:rPr lang="en-US" sz="4000" b="1" dirty="0">
                <a:solidFill>
                  <a:srgbClr val="0070C0"/>
                </a:solidFill>
                <a:latin typeface="Calibri" panose="020F0502020204030204" charset="0"/>
                <a:cs typeface="Calibri" panose="020F0502020204030204" charset="0"/>
                <a:sym typeface="+mn-ea"/>
              </a:rPr>
              <a:t>Make a sentence with </a:t>
            </a:r>
          </a:p>
          <a:p>
            <a:pPr marL="0" indent="0" algn="ctr">
              <a:lnSpc>
                <a:spcPct val="120000"/>
              </a:lnSpc>
              <a:buNone/>
            </a:pPr>
            <a:r>
              <a:rPr lang="en-US" sz="4000" b="1" dirty="0">
                <a:solidFill>
                  <a:srgbClr val="0070C0"/>
                </a:solidFill>
                <a:latin typeface="Calibri" panose="020F0502020204030204" charset="0"/>
                <a:cs typeface="Calibri" panose="020F0502020204030204" charset="0"/>
                <a:sym typeface="+mn-ea"/>
              </a:rPr>
              <a:t>a word from Units </a:t>
            </a:r>
            <a:r>
              <a:rPr lang="en-US" sz="4000" b="1" dirty="0" smtClean="0">
                <a:solidFill>
                  <a:srgbClr val="0070C0"/>
                </a:solidFill>
                <a:latin typeface="Calibri" panose="020F0502020204030204" charset="0"/>
                <a:cs typeface="Calibri" panose="020F0502020204030204" charset="0"/>
                <a:sym typeface="+mn-ea"/>
              </a:rPr>
              <a:t>1–4.</a:t>
            </a:r>
            <a:endParaRPr lang="en-US" sz="4000" b="1" dirty="0">
              <a:solidFill>
                <a:srgbClr val="0070C0"/>
              </a:solidFill>
              <a:latin typeface="Calibri" panose="020F0502020204030204" charset="0"/>
              <a:cs typeface="Calibri" panose="020F0502020204030204" charset="0"/>
              <a:sym typeface="+mn-ea"/>
            </a:endParaRPr>
          </a:p>
        </p:txBody>
      </p:sp>
      <p:sp>
        <p:nvSpPr>
          <p:cNvPr id="8" name="TextBox 5"/>
          <p:cNvSpPr txBox="1"/>
          <p:nvPr/>
        </p:nvSpPr>
        <p:spPr>
          <a:xfrm>
            <a:off x="3350260" y="709295"/>
            <a:ext cx="5490210" cy="922020"/>
          </a:xfrm>
          <a:prstGeom prst="rect">
            <a:avLst/>
          </a:prstGeom>
          <a:noFill/>
        </p:spPr>
        <p:txBody>
          <a:bodyPr wrap="square" rtlCol="0">
            <a:spAutoFit/>
          </a:bodyPr>
          <a:lstStyle/>
          <a:p>
            <a:pPr marL="0" indent="0" algn="ctr" defTabSz="457200" eaLnBrk="1" fontAlgn="auto" latinLnBrk="0" hangingPunct="1">
              <a:buClrTx/>
              <a:buSzTx/>
              <a:buFontTx/>
              <a:buNone/>
              <a:defRPr/>
            </a:pPr>
            <a:r>
              <a:rPr lang="en-US" sz="5400" b="1" kern="1200" noProof="0" dirty="0" smtClean="0">
                <a:solidFill>
                  <a:schemeClr val="accent1"/>
                </a:solidFill>
                <a:effectLst>
                  <a:outerShdw blurRad="38100" dist="25400" dir="5400000" algn="ctr" rotWithShape="0">
                    <a:srgbClr val="6E747A">
                      <a:alpha val="43000"/>
                    </a:srgbClr>
                  </a:outerShdw>
                </a:effectLst>
                <a:latin typeface="Calibri" panose="020F0502020204030204"/>
                <a:ea typeface="+mn-ea"/>
                <a:cs typeface="Calibri" panose="020F0502020204030204"/>
                <a:sym typeface="+mn-ea"/>
              </a:rPr>
              <a:t>Let’s Check</a:t>
            </a:r>
          </a:p>
        </p:txBody>
      </p:sp>
      <p:pic>
        <p:nvPicPr>
          <p:cNvPr id="101" name="Picture 100"/>
          <p:cNvPicPr/>
          <p:nvPr/>
        </p:nvPicPr>
        <p:blipFill rotWithShape="1">
          <a:blip r:embed="rId3"/>
          <a:srcRect t="11296"/>
          <a:stretch>
            <a:fillRect/>
          </a:stretch>
        </p:blipFill>
        <p:spPr>
          <a:xfrm>
            <a:off x="3876675" y="3261359"/>
            <a:ext cx="4437380" cy="383476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800">
        <p:wipe/>
      </p:transition>
    </mc:Choice>
    <mc:Fallback xmlns="">
      <p:transition spd="slow">
        <p:wip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sp>
        <p:nvSpPr>
          <p:cNvPr id="1915" name="Google Shape;1915;p73"/>
          <p:cNvSpPr txBox="1">
            <a:spLocks noGrp="1"/>
          </p:cNvSpPr>
          <p:nvPr>
            <p:ph type="title"/>
          </p:nvPr>
        </p:nvSpPr>
        <p:spPr>
          <a:xfrm>
            <a:off x="960000" y="3012538"/>
            <a:ext cx="10272000" cy="763600"/>
          </a:xfrm>
          <a:prstGeom prst="rect">
            <a:avLst/>
          </a:prstGeom>
        </p:spPr>
        <p:txBody>
          <a:bodyPr spcFirstLastPara="1" vert="horz" wrap="square" lIns="121900" tIns="121900" rIns="121900" bIns="121900" rtlCol="0" anchor="ctr" anchorCtr="0">
            <a:noAutofit/>
          </a:bodyPr>
          <a:lstStyle/>
          <a:p>
            <a:pPr indent="12700"/>
            <a:r>
              <a:rPr lang="en-GB" sz="8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8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17" name="Google Shape;1931;p73"/>
          <p:cNvGrpSpPr/>
          <p:nvPr/>
        </p:nvGrpSpPr>
        <p:grpSpPr>
          <a:xfrm rot="-8999956">
            <a:off x="9779259" y="646436"/>
            <a:ext cx="2175925" cy="3816000"/>
            <a:chOff x="1117397" y="404909"/>
            <a:chExt cx="1041999" cy="2172279"/>
          </a:xfrm>
        </p:grpSpPr>
        <p:sp>
          <p:nvSpPr>
            <p:cNvPr id="18"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1938;p73"/>
          <p:cNvGrpSpPr/>
          <p:nvPr/>
        </p:nvGrpSpPr>
        <p:grpSpPr>
          <a:xfrm rot="8999956" flipH="1">
            <a:off x="536469" y="565341"/>
            <a:ext cx="1841663" cy="3816000"/>
            <a:chOff x="1117397" y="404909"/>
            <a:chExt cx="1041999" cy="2172279"/>
          </a:xfrm>
        </p:grpSpPr>
        <p:sp>
          <p:nvSpPr>
            <p:cNvPr id="25"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Language Arts For Elementary">
  <a:themeElements>
    <a:clrScheme name="Simple Light">
      <a:dk1>
        <a:srgbClr val="191919"/>
      </a:dk1>
      <a:lt1>
        <a:srgbClr val="FFFDE9"/>
      </a:lt1>
      <a:dk2>
        <a:srgbClr val="FF634D"/>
      </a:dk2>
      <a:lt2>
        <a:srgbClr val="5DB291"/>
      </a:lt2>
      <a:accent1>
        <a:srgbClr val="FCB459"/>
      </a:accent1>
      <a:accent2>
        <a:srgbClr val="7CA2CF"/>
      </a:accent2>
      <a:accent3>
        <a:srgbClr val="AB7FCF"/>
      </a:accent3>
      <a:accent4>
        <a:srgbClr val="D9EAFF"/>
      </a:accent4>
      <a:accent5>
        <a:srgbClr val="D8EEE4"/>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Language Arts For Elementary</Template>
  <TotalTime>5</TotalTime>
  <Words>4268</Words>
  <Application>Microsoft Office PowerPoint</Application>
  <PresentationFormat>Widescreen</PresentationFormat>
  <Paragraphs>466</Paragraphs>
  <Slides>43</Slides>
  <Notes>40</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43</vt:i4>
      </vt:variant>
    </vt:vector>
  </HeadingPairs>
  <TitlesOfParts>
    <vt:vector size="58" baseType="lpstr">
      <vt:lpstr>Cantarell</vt:lpstr>
      <vt:lpstr>Bebas Neue</vt:lpstr>
      <vt:lpstr>Anaheim</vt:lpstr>
      <vt:lpstr>Proxima Nova Semibold</vt:lpstr>
      <vt:lpstr>Segoe UI</vt:lpstr>
      <vt:lpstr>Calibri Light</vt:lpstr>
      <vt:lpstr>Roboto Condensed Light</vt:lpstr>
      <vt:lpstr>DengXian</vt:lpstr>
      <vt:lpstr>Fredoka One</vt:lpstr>
      <vt:lpstr>Proxima Nova</vt:lpstr>
      <vt:lpstr>Tahoma</vt:lpstr>
      <vt:lpstr>Calibri</vt:lpstr>
      <vt:lpstr>Arial</vt:lpstr>
      <vt:lpstr>Language Arts For Elementary</vt:lpstr>
      <vt:lpstr>Slidesgo Final Pages</vt:lpstr>
      <vt:lpstr>Unit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Classroom</dc:title>
  <dc:creator>Anh Phương Vũ Tạ</dc:creator>
  <cp:lastModifiedBy>Hong Anh</cp:lastModifiedBy>
  <cp:revision>213</cp:revision>
  <dcterms:created xsi:type="dcterms:W3CDTF">2022-03-14T16:24:00Z</dcterms:created>
  <dcterms:modified xsi:type="dcterms:W3CDTF">2022-10-05T08:31:13Z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CBCE777B70234B1891E93CD64F25ED6C</vt:lpwstr>
  </property>
  <property fmtid="{D5CDD505-2E9C-101B-9397-08002B2CF9AE}" pid="3" name="KSOProductBuildVer">
    <vt:lpwstr>1033-11.2.0.10323</vt:lpwstr>
  </property>
</Properties>
</file>