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1" r:id="rId2"/>
  </p:sldMasterIdLst>
  <p:notesMasterIdLst>
    <p:notesMasterId r:id="rId162"/>
  </p:notesMasterIdLst>
  <p:sldIdLst>
    <p:sldId id="256" r:id="rId3"/>
    <p:sldId id="398" r:id="rId4"/>
    <p:sldId id="400" r:id="rId5"/>
    <p:sldId id="401" r:id="rId6"/>
    <p:sldId id="1393" r:id="rId7"/>
    <p:sldId id="1394" r:id="rId8"/>
    <p:sldId id="1395" r:id="rId9"/>
    <p:sldId id="1064" r:id="rId10"/>
    <p:sldId id="1396" r:id="rId11"/>
    <p:sldId id="1397" r:id="rId12"/>
    <p:sldId id="1398" r:id="rId13"/>
    <p:sldId id="1399" r:id="rId14"/>
    <p:sldId id="1400" r:id="rId15"/>
    <p:sldId id="1401" r:id="rId16"/>
    <p:sldId id="408" r:id="rId17"/>
    <p:sldId id="409" r:id="rId18"/>
    <p:sldId id="614" r:id="rId19"/>
    <p:sldId id="410" r:id="rId20"/>
    <p:sldId id="411" r:id="rId21"/>
    <p:sldId id="1201" r:id="rId22"/>
    <p:sldId id="1403" r:id="rId23"/>
    <p:sldId id="393" r:id="rId24"/>
    <p:sldId id="1421" r:id="rId25"/>
    <p:sldId id="1202" r:id="rId26"/>
    <p:sldId id="1404" r:id="rId27"/>
    <p:sldId id="1405" r:id="rId28"/>
    <p:sldId id="1406" r:id="rId29"/>
    <p:sldId id="1407" r:id="rId30"/>
    <p:sldId id="801" r:id="rId31"/>
    <p:sldId id="803" r:id="rId32"/>
    <p:sldId id="417" r:id="rId33"/>
    <p:sldId id="418" r:id="rId34"/>
    <p:sldId id="1412" r:id="rId35"/>
    <p:sldId id="613" r:id="rId36"/>
    <p:sldId id="419" r:id="rId37"/>
    <p:sldId id="420" r:id="rId38"/>
    <p:sldId id="806" r:id="rId39"/>
    <p:sldId id="1422" r:id="rId40"/>
    <p:sldId id="1420" r:id="rId41"/>
    <p:sldId id="1204" r:id="rId42"/>
    <p:sldId id="1423" r:id="rId43"/>
    <p:sldId id="1205" r:id="rId44"/>
    <p:sldId id="1424" r:id="rId45"/>
    <p:sldId id="1425" r:id="rId46"/>
    <p:sldId id="1426" r:id="rId47"/>
    <p:sldId id="1427" r:id="rId48"/>
    <p:sldId id="1428" r:id="rId49"/>
    <p:sldId id="1429" r:id="rId50"/>
    <p:sldId id="1209" r:id="rId51"/>
    <p:sldId id="1430" r:id="rId52"/>
    <p:sldId id="1623" r:id="rId53"/>
    <p:sldId id="808" r:id="rId54"/>
    <p:sldId id="809" r:id="rId55"/>
    <p:sldId id="810" r:id="rId56"/>
    <p:sldId id="799" r:id="rId57"/>
    <p:sldId id="1432" r:id="rId58"/>
    <p:sldId id="812" r:id="rId59"/>
    <p:sldId id="1213" r:id="rId60"/>
    <p:sldId id="1433" r:id="rId61"/>
    <p:sldId id="404" r:id="rId62"/>
    <p:sldId id="427" r:id="rId63"/>
    <p:sldId id="1434" r:id="rId64"/>
    <p:sldId id="1624" r:id="rId65"/>
    <p:sldId id="612" r:id="rId66"/>
    <p:sldId id="429" r:id="rId67"/>
    <p:sldId id="430" r:id="rId68"/>
    <p:sldId id="1436" r:id="rId69"/>
    <p:sldId id="1228" r:id="rId70"/>
    <p:sldId id="1229" r:id="rId71"/>
    <p:sldId id="424" r:id="rId72"/>
    <p:sldId id="1230" r:id="rId73"/>
    <p:sldId id="820" r:id="rId74"/>
    <p:sldId id="1438" r:id="rId75"/>
    <p:sldId id="1439" r:id="rId76"/>
    <p:sldId id="1440" r:id="rId77"/>
    <p:sldId id="460" r:id="rId78"/>
    <p:sldId id="461" r:id="rId79"/>
    <p:sldId id="610" r:id="rId80"/>
    <p:sldId id="462" r:id="rId81"/>
    <p:sldId id="463" r:id="rId82"/>
    <p:sldId id="1442" r:id="rId83"/>
    <p:sldId id="1443" r:id="rId84"/>
    <p:sldId id="1444" r:id="rId85"/>
    <p:sldId id="1445" r:id="rId86"/>
    <p:sldId id="1446" r:id="rId87"/>
    <p:sldId id="504" r:id="rId88"/>
    <p:sldId id="986" r:id="rId89"/>
    <p:sldId id="987" r:id="rId90"/>
    <p:sldId id="1447" r:id="rId91"/>
    <p:sldId id="1448" r:id="rId92"/>
    <p:sldId id="1449" r:id="rId93"/>
    <p:sldId id="1450" r:id="rId94"/>
    <p:sldId id="1451" r:id="rId95"/>
    <p:sldId id="1452" r:id="rId96"/>
    <p:sldId id="1453" r:id="rId97"/>
    <p:sldId id="993" r:id="rId98"/>
    <p:sldId id="1454" r:id="rId99"/>
    <p:sldId id="995" r:id="rId100"/>
    <p:sldId id="996" r:id="rId101"/>
    <p:sldId id="997" r:id="rId102"/>
    <p:sldId id="1564" r:id="rId103"/>
    <p:sldId id="1002" r:id="rId104"/>
    <p:sldId id="512" r:id="rId105"/>
    <p:sldId id="1006" r:id="rId106"/>
    <p:sldId id="1007" r:id="rId107"/>
    <p:sldId id="1008" r:id="rId108"/>
    <p:sldId id="1009" r:id="rId109"/>
    <p:sldId id="1004" r:id="rId110"/>
    <p:sldId id="1010" r:id="rId111"/>
    <p:sldId id="1005" r:id="rId112"/>
    <p:sldId id="1011" r:id="rId113"/>
    <p:sldId id="1013" r:id="rId114"/>
    <p:sldId id="1012" r:id="rId115"/>
    <p:sldId id="1014" r:id="rId116"/>
    <p:sldId id="1015" r:id="rId117"/>
    <p:sldId id="1016" r:id="rId118"/>
    <p:sldId id="1017" r:id="rId119"/>
    <p:sldId id="1018" r:id="rId120"/>
    <p:sldId id="1019" r:id="rId121"/>
    <p:sldId id="1020" r:id="rId122"/>
    <p:sldId id="1021" r:id="rId123"/>
    <p:sldId id="1022" r:id="rId124"/>
    <p:sldId id="1565" r:id="rId125"/>
    <p:sldId id="1566" r:id="rId126"/>
    <p:sldId id="1567" r:id="rId127"/>
    <p:sldId id="1568" r:id="rId128"/>
    <p:sldId id="1569" r:id="rId129"/>
    <p:sldId id="1570" r:id="rId130"/>
    <p:sldId id="1571" r:id="rId131"/>
    <p:sldId id="517" r:id="rId132"/>
    <p:sldId id="1031" r:id="rId133"/>
    <p:sldId id="1572" r:id="rId134"/>
    <p:sldId id="1573" r:id="rId135"/>
    <p:sldId id="1348" r:id="rId136"/>
    <p:sldId id="1032" r:id="rId137"/>
    <p:sldId id="1574" r:id="rId138"/>
    <p:sldId id="1575" r:id="rId139"/>
    <p:sldId id="1034" r:id="rId140"/>
    <p:sldId id="1035" r:id="rId141"/>
    <p:sldId id="1036" r:id="rId142"/>
    <p:sldId id="1037" r:id="rId143"/>
    <p:sldId id="1576" r:id="rId144"/>
    <p:sldId id="1577" r:id="rId145"/>
    <p:sldId id="1578" r:id="rId146"/>
    <p:sldId id="1579" r:id="rId147"/>
    <p:sldId id="1580" r:id="rId148"/>
    <p:sldId id="1581" r:id="rId149"/>
    <p:sldId id="1047" r:id="rId150"/>
    <p:sldId id="1583" r:id="rId151"/>
    <p:sldId id="1584" r:id="rId152"/>
    <p:sldId id="1582" r:id="rId153"/>
    <p:sldId id="1048" r:id="rId154"/>
    <p:sldId id="1049" r:id="rId155"/>
    <p:sldId id="1585" r:id="rId156"/>
    <p:sldId id="1054" r:id="rId157"/>
    <p:sldId id="1055" r:id="rId158"/>
    <p:sldId id="1586" r:id="rId159"/>
    <p:sldId id="1587" r:id="rId160"/>
    <p:sldId id="1056" r:id="rId161"/>
  </p:sldIdLst>
  <p:sldSz cx="12192000" cy="6858000"/>
  <p:notesSz cx="6858000" cy="9144000"/>
  <p:embeddedFontLst>
    <p:embeddedFont>
      <p:font typeface="Calibri Light" panose="020F0302020204030204" pitchFamily="34" charset="0"/>
      <p:regular r:id="rId163"/>
      <p:italic r:id="rId164"/>
    </p:embeddedFont>
    <p:embeddedFont>
      <p:font typeface="Calibri" panose="020F0502020204030204" pitchFamily="34" charset="0"/>
      <p:regular r:id="rId165"/>
      <p:bold r:id="rId166"/>
      <p:italic r:id="rId167"/>
      <p:boldItalic r:id="rId168"/>
    </p:embeddedFont>
    <p:embeddedFont>
      <p:font typeface="Tahoma" panose="020B0604030504040204" pitchFamily="34" charset="0"/>
      <p:regular r:id="rId169"/>
      <p:bold r:id="rId170"/>
    </p:embeddedFont>
    <p:embeddedFont>
      <p:font typeface="Source Sans Pro" panose="020B0503030403020204" pitchFamily="34" charset="0"/>
      <p:regular r:id="rId171"/>
      <p:bold r:id="rId172"/>
      <p:italic r:id="rId173"/>
      <p:boldItalic r:id="rId174"/>
    </p:embeddedFont>
    <p:embeddedFont>
      <p:font typeface="Segoe UI" panose="020B0502040204020203" pitchFamily="34" charset="0"/>
      <p:regular r:id="rId175"/>
      <p:bold r:id="rId176"/>
      <p:italic r:id="rId177"/>
      <p:boldItalic r:id="rId178"/>
    </p:embeddedFont>
    <p:embeddedFont>
      <p:font typeface="Adobe Gothic Std B" panose="020B0800000000000000" pitchFamily="34" charset="-128"/>
      <p:bold r:id="rId179"/>
      <p:boldItalic r:id="rId18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ng Anh" initials="HA" lastIdx="7" clrIdx="0"/>
  <p:cmAuthor id="2" name="ASUS" initials="A" lastIdx="1" clrIdx="1"/>
  <p:cmAuthor id="3" name="HOAHDN" initials="H"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69BF"/>
    <a:srgbClr val="F994D2"/>
    <a:srgbClr val="FBC0E3"/>
    <a:srgbClr val="FF4545"/>
    <a:srgbClr val="B2D234"/>
    <a:srgbClr val="74549E"/>
    <a:srgbClr val="9D85BE"/>
    <a:srgbClr val="9F87C0"/>
    <a:srgbClr val="C2B3D7"/>
    <a:srgbClr val="E9DB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81" autoAdjust="0"/>
    <p:restoredTop sz="76167" autoAdjust="0"/>
  </p:normalViewPr>
  <p:slideViewPr>
    <p:cSldViewPr snapToGrid="0">
      <p:cViewPr varScale="1">
        <p:scale>
          <a:sx n="84" d="100"/>
          <a:sy n="84" d="100"/>
        </p:scale>
        <p:origin x="80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font" Target="fonts/font8.fntdata"/><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commentAuthors" Target="commentAuthors.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font" Target="fonts/font9.fntdata"/><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presProps" Target="presProps.xml"/><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font" Target="fonts/font10.fntdata"/><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font" Target="fonts/font5.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notesMaster" Target="notesMasters/notesMaster1.xml"/><Relationship Id="rId183"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font" Target="fonts/font16.fntdata"/><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font" Target="fonts/font11.fntdata"/><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font" Target="fonts/font6.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font" Target="fonts/font1.fntdata"/><Relationship Id="rId184" Type="http://schemas.openxmlformats.org/officeDocument/2006/relationships/theme" Target="theme/theme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font" Target="fonts/font12.fntdata"/><Relationship Id="rId179" Type="http://schemas.openxmlformats.org/officeDocument/2006/relationships/font" Target="fonts/font17.fntdata"/><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font" Target="fonts/font2.fntdata"/><Relationship Id="rId169" Type="http://schemas.openxmlformats.org/officeDocument/2006/relationships/font" Target="fonts/font7.fntdata"/><Relationship Id="rId18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font" Target="fonts/font18.fntdata"/><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font" Target="fonts/font13.fntdata"/><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font" Target="fonts/font3.fntdata"/><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font" Target="fonts/font14.fntdata"/><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font" Target="fonts/font4.fntdata"/><Relationship Id="rId1" Type="http://schemas.openxmlformats.org/officeDocument/2006/relationships/slideMaster" Target="slideMasters/slideMaster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9AFF6F-08C7-4966-9F33-FCC1EB8E810B}" type="datetimeFigureOut">
              <a:rPr lang="en-US" smtClean="0"/>
              <a:t>10/5/2022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EC0E4C-4EB0-4365-AF36-CEE1FBB67618}"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open their books to p. 26.</a:t>
            </a:r>
          </a:p>
          <a:p>
            <a:endParaRPr lang="en-US" dirty="0"/>
          </a:p>
          <a:p>
            <a:r>
              <a:rPr lang="en-US" dirty="0"/>
              <a:t>Point to the photo, and say Look! This girl is dancing.</a:t>
            </a:r>
          </a:p>
          <a:p>
            <a:endParaRPr lang="en-US" dirty="0"/>
          </a:p>
          <a:p>
            <a:r>
              <a:rPr lang="en-US" dirty="0"/>
              <a:t>Dance around a little to show the meaning of dancing, and say the word again.</a:t>
            </a:r>
          </a:p>
          <a:p>
            <a:endParaRPr lang="en-US" dirty="0"/>
          </a:p>
          <a:p>
            <a:r>
              <a:rPr lang="en-US" dirty="0"/>
              <a:t>Point to the girl’s clothes. Say Look at her hair and clothes! There are many different colors.</a:t>
            </a:r>
          </a:p>
          <a:p>
            <a:endParaRPr lang="en-US" dirty="0"/>
          </a:p>
          <a:p>
            <a:r>
              <a:rPr lang="en-US" dirty="0"/>
              <a:t>Ask students to identify the colors that they see.</a:t>
            </a:r>
          </a:p>
          <a:p>
            <a:r>
              <a:rPr lang="en-US" dirty="0"/>
              <a:t>Students should say White, blue, pink, yellow.</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up the book to p. 26 and have students answer the following questions using the photo:</a:t>
            </a:r>
          </a:p>
          <a:p>
            <a:endParaRPr lang="en-US" dirty="0"/>
          </a:p>
          <a:p>
            <a:r>
              <a:rPr lang="en-US" dirty="0"/>
              <a:t>Ask What body parts do you see?</a:t>
            </a:r>
          </a:p>
          <a:p>
            <a:r>
              <a:rPr lang="en-US" dirty="0"/>
              <a:t>Students should say Hands, arms, ears, hair.</a:t>
            </a:r>
          </a:p>
          <a:p>
            <a:endParaRPr lang="en-US" dirty="0"/>
          </a:p>
          <a:p>
            <a:r>
              <a:rPr lang="en-US" dirty="0"/>
              <a:t>Ask What color is her hair?</a:t>
            </a:r>
          </a:p>
          <a:p>
            <a:r>
              <a:rPr lang="en-US" dirty="0"/>
              <a:t>Students should say Black.</a:t>
            </a:r>
          </a:p>
          <a:p>
            <a:endParaRPr lang="en-US" dirty="0"/>
          </a:p>
          <a:p>
            <a:r>
              <a:rPr lang="en-US" dirty="0"/>
              <a:t>Point to the ribbons in her hair.</a:t>
            </a:r>
          </a:p>
          <a:p>
            <a:endParaRPr lang="en-US" dirty="0"/>
          </a:p>
          <a:p>
            <a:r>
              <a:rPr lang="en-US" dirty="0"/>
              <a:t>Say These are ribbons. What colors are they?</a:t>
            </a:r>
          </a:p>
          <a:p>
            <a:r>
              <a:rPr lang="en-US" dirty="0"/>
              <a:t>Students should say Red, blue, yellow.</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up the book to p. 26 and have students answer the following questions using the photo:</a:t>
            </a:r>
          </a:p>
          <a:p>
            <a:endParaRPr lang="en-US" dirty="0"/>
          </a:p>
          <a:p>
            <a:r>
              <a:rPr lang="en-US" dirty="0"/>
              <a:t>Ask What body parts do you see?</a:t>
            </a:r>
          </a:p>
          <a:p>
            <a:r>
              <a:rPr lang="en-US" dirty="0"/>
              <a:t>Students should say Hands, arms, ears, hair.</a:t>
            </a:r>
          </a:p>
          <a:p>
            <a:endParaRPr lang="en-US" dirty="0"/>
          </a:p>
          <a:p>
            <a:r>
              <a:rPr lang="en-US" dirty="0"/>
              <a:t>Ask What color is her hair?</a:t>
            </a:r>
          </a:p>
          <a:p>
            <a:r>
              <a:rPr lang="en-US" dirty="0"/>
              <a:t>Students should say Black.</a:t>
            </a:r>
          </a:p>
          <a:p>
            <a:endParaRPr lang="en-US" dirty="0"/>
          </a:p>
          <a:p>
            <a:r>
              <a:rPr lang="en-US" dirty="0"/>
              <a:t>Point to the ribbons in her hair.</a:t>
            </a:r>
          </a:p>
          <a:p>
            <a:endParaRPr lang="en-US" dirty="0"/>
          </a:p>
          <a:p>
            <a:r>
              <a:rPr lang="en-US" dirty="0"/>
              <a:t>Say These are ribbons. What colors are they?</a:t>
            </a:r>
          </a:p>
          <a:p>
            <a:r>
              <a:rPr lang="en-US" dirty="0"/>
              <a:t>Students should say Red, blue, yellow.</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up the book to p. 26 and have students answer the following questions using the photo:</a:t>
            </a:r>
          </a:p>
          <a:p>
            <a:endParaRPr lang="en-US" dirty="0"/>
          </a:p>
          <a:p>
            <a:r>
              <a:rPr lang="en-US" dirty="0"/>
              <a:t>Ask What body parts do you see?</a:t>
            </a:r>
          </a:p>
          <a:p>
            <a:r>
              <a:rPr lang="en-US" dirty="0"/>
              <a:t>Students should say Hands, arms, ears, hair.</a:t>
            </a:r>
          </a:p>
          <a:p>
            <a:endParaRPr lang="en-US" dirty="0"/>
          </a:p>
          <a:p>
            <a:r>
              <a:rPr lang="en-US" dirty="0"/>
              <a:t>Ask What color is her hair?</a:t>
            </a:r>
          </a:p>
          <a:p>
            <a:r>
              <a:rPr lang="en-US" dirty="0"/>
              <a:t>Students should say Black.</a:t>
            </a:r>
          </a:p>
          <a:p>
            <a:endParaRPr lang="en-US" dirty="0"/>
          </a:p>
          <a:p>
            <a:r>
              <a:rPr lang="en-US" dirty="0"/>
              <a:t>Point to the ribbons in her hair.</a:t>
            </a:r>
          </a:p>
          <a:p>
            <a:endParaRPr lang="en-US" dirty="0"/>
          </a:p>
          <a:p>
            <a:r>
              <a:rPr lang="en-US" dirty="0"/>
              <a:t>Say These are ribbons. What colors are they?</a:t>
            </a:r>
          </a:p>
          <a:p>
            <a:r>
              <a:rPr lang="en-US" dirty="0"/>
              <a:t>Students should say Red, blue, yellow.</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close their books and write the numbers 1–5 on a sheet of paper. Tell students that to answer yes, they should make a check next to the</a:t>
            </a:r>
          </a:p>
          <a:p>
            <a:r>
              <a:rPr lang="en-US" dirty="0"/>
              <a:t>number. To answer no, they should write an X.</a:t>
            </a:r>
          </a:p>
          <a:p>
            <a:endParaRPr lang="en-US" dirty="0"/>
          </a:p>
          <a:p>
            <a:r>
              <a:rPr lang="en-US" dirty="0"/>
              <a:t>Ask them simple memory questions about the photo:</a:t>
            </a:r>
          </a:p>
          <a:p>
            <a:r>
              <a:rPr lang="en-US" dirty="0"/>
              <a:t>1. Is the girl sitting down?</a:t>
            </a:r>
          </a:p>
          <a:p>
            <a:r>
              <a:rPr lang="en-US" dirty="0"/>
              <a:t>Students should write an X.</a:t>
            </a:r>
          </a:p>
          <a:p>
            <a:r>
              <a:rPr lang="en-US" dirty="0"/>
              <a:t>2. Is the girl’s dress red?</a:t>
            </a:r>
          </a:p>
          <a:p>
            <a:r>
              <a:rPr lang="en-US" dirty="0"/>
              <a:t>Students should write an X.</a:t>
            </a:r>
          </a:p>
          <a:p>
            <a:r>
              <a:rPr lang="en-US" dirty="0"/>
              <a:t>3. Is the girl’s hair black?</a:t>
            </a:r>
          </a:p>
          <a:p>
            <a:r>
              <a:rPr lang="en-US" dirty="0"/>
              <a:t>Students should make a check.</a:t>
            </a:r>
          </a:p>
          <a:p>
            <a:r>
              <a:rPr lang="en-US" dirty="0"/>
              <a:t>4. Can we see the girl’s mouth?</a:t>
            </a:r>
          </a:p>
          <a:p>
            <a:r>
              <a:rPr lang="en-US" dirty="0"/>
              <a:t>Students should write an X.</a:t>
            </a:r>
          </a:p>
          <a:p>
            <a:r>
              <a:rPr lang="en-US" dirty="0"/>
              <a:t>5. Are the girl’s arms up?</a:t>
            </a:r>
          </a:p>
          <a:p>
            <a:r>
              <a:rPr lang="en-US" dirty="0"/>
              <a:t>Students should make a check.</a:t>
            </a:r>
          </a:p>
          <a:p>
            <a:endParaRPr lang="en-US" dirty="0"/>
          </a:p>
          <a:p>
            <a:r>
              <a:rPr lang="en-US" dirty="0"/>
              <a:t>When you finish, have students open their books to p. 26 to check their work.</a:t>
            </a:r>
          </a:p>
          <a:p>
            <a:endParaRPr lang="en-US" dirty="0"/>
          </a:p>
          <a:p>
            <a:r>
              <a:rPr lang="en-US" dirty="0"/>
              <a:t>Repeat the questions, one at a time, and call on students to say the answer.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close their books and write the numbers 1–5 on a sheet of paper. Tell students that to answer yes, they should make a check next to the</a:t>
            </a:r>
          </a:p>
          <a:p>
            <a:r>
              <a:rPr lang="en-US" dirty="0"/>
              <a:t>number. To answer no, they should write an X.</a:t>
            </a:r>
          </a:p>
          <a:p>
            <a:endParaRPr lang="en-US" dirty="0"/>
          </a:p>
          <a:p>
            <a:r>
              <a:rPr lang="en-US" dirty="0"/>
              <a:t>Ask them simple memory questions about the photo:</a:t>
            </a:r>
          </a:p>
          <a:p>
            <a:r>
              <a:rPr lang="en-US" dirty="0"/>
              <a:t>1. Is the girl sitting down?</a:t>
            </a:r>
          </a:p>
          <a:p>
            <a:r>
              <a:rPr lang="en-US" dirty="0"/>
              <a:t>Students should write an X.</a:t>
            </a:r>
          </a:p>
          <a:p>
            <a:r>
              <a:rPr lang="en-US" dirty="0"/>
              <a:t>2. Is the girl’s dress red?</a:t>
            </a:r>
          </a:p>
          <a:p>
            <a:r>
              <a:rPr lang="en-US" dirty="0"/>
              <a:t>Students should write an X.</a:t>
            </a:r>
          </a:p>
          <a:p>
            <a:r>
              <a:rPr lang="en-US" dirty="0"/>
              <a:t>3. Is the girl’s hair black?</a:t>
            </a:r>
          </a:p>
          <a:p>
            <a:r>
              <a:rPr lang="en-US" dirty="0"/>
              <a:t>Students should make a check.</a:t>
            </a:r>
          </a:p>
          <a:p>
            <a:r>
              <a:rPr lang="en-US" dirty="0"/>
              <a:t>4. Can we see the girl’s mouth?</a:t>
            </a:r>
          </a:p>
          <a:p>
            <a:r>
              <a:rPr lang="en-US" dirty="0"/>
              <a:t>Students should write an X.</a:t>
            </a:r>
          </a:p>
          <a:p>
            <a:r>
              <a:rPr lang="en-US" dirty="0"/>
              <a:t>5. Are the girl’s arms up?</a:t>
            </a:r>
          </a:p>
          <a:p>
            <a:r>
              <a:rPr lang="en-US" dirty="0"/>
              <a:t>Students should make a check.</a:t>
            </a:r>
          </a:p>
          <a:p>
            <a:endParaRPr lang="en-US" dirty="0"/>
          </a:p>
          <a:p>
            <a:r>
              <a:rPr lang="en-US" dirty="0"/>
              <a:t>When you finish, have students open their books to p. 26 to check their work.</a:t>
            </a:r>
          </a:p>
          <a:p>
            <a:endParaRPr lang="en-US" dirty="0"/>
          </a:p>
          <a:p>
            <a:r>
              <a:rPr lang="en-US" dirty="0"/>
              <a:t>Repeat the questions, one at a time, and call on students to say the answer.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close their books and write the numbers 1–5 on a sheet of paper. Tell students that to answer yes, they should make a check next to the</a:t>
            </a:r>
          </a:p>
          <a:p>
            <a:r>
              <a:rPr lang="en-US" dirty="0"/>
              <a:t>number. To answer no, they should write an X.</a:t>
            </a:r>
          </a:p>
          <a:p>
            <a:endParaRPr lang="en-US" dirty="0"/>
          </a:p>
          <a:p>
            <a:r>
              <a:rPr lang="en-US" dirty="0"/>
              <a:t>Ask them simple memory questions about the photo:</a:t>
            </a:r>
          </a:p>
          <a:p>
            <a:r>
              <a:rPr lang="en-US" dirty="0"/>
              <a:t>1. Is the girl sitting down?</a:t>
            </a:r>
          </a:p>
          <a:p>
            <a:r>
              <a:rPr lang="en-US" dirty="0"/>
              <a:t>Students should write an X.</a:t>
            </a:r>
          </a:p>
          <a:p>
            <a:r>
              <a:rPr lang="en-US" dirty="0"/>
              <a:t>2. Is the girl’s dress red?</a:t>
            </a:r>
          </a:p>
          <a:p>
            <a:r>
              <a:rPr lang="en-US" dirty="0"/>
              <a:t>Students should write an X.</a:t>
            </a:r>
          </a:p>
          <a:p>
            <a:r>
              <a:rPr lang="en-US" dirty="0"/>
              <a:t>3. Is the girl’s hair black?</a:t>
            </a:r>
          </a:p>
          <a:p>
            <a:r>
              <a:rPr lang="en-US" dirty="0"/>
              <a:t>Students should make a check.</a:t>
            </a:r>
          </a:p>
          <a:p>
            <a:r>
              <a:rPr lang="en-US" dirty="0"/>
              <a:t>4. Can we see the girl’s mouth?</a:t>
            </a:r>
          </a:p>
          <a:p>
            <a:r>
              <a:rPr lang="en-US" dirty="0"/>
              <a:t>Students should write an X.</a:t>
            </a:r>
          </a:p>
          <a:p>
            <a:r>
              <a:rPr lang="en-US" dirty="0"/>
              <a:t>5. Are the girl’s arms up?</a:t>
            </a:r>
          </a:p>
          <a:p>
            <a:r>
              <a:rPr lang="en-US" dirty="0"/>
              <a:t>Students should make a check.</a:t>
            </a:r>
          </a:p>
          <a:p>
            <a:endParaRPr lang="en-US" dirty="0"/>
          </a:p>
          <a:p>
            <a:r>
              <a:rPr lang="en-US" dirty="0"/>
              <a:t>When you finish, have students open their books to p. 26 to check their work.</a:t>
            </a:r>
          </a:p>
          <a:p>
            <a:endParaRPr lang="en-US" dirty="0"/>
          </a:p>
          <a:p>
            <a:r>
              <a:rPr lang="en-US" dirty="0"/>
              <a:t>Repeat the questions, one at a time, and call on students to say the answer.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close their books and write the numbers 1–5 on a sheet of paper. Tell students that to answer yes, they should make a check next to the</a:t>
            </a:r>
          </a:p>
          <a:p>
            <a:r>
              <a:rPr lang="en-US" dirty="0"/>
              <a:t>number. To answer no, they should write an X.</a:t>
            </a:r>
          </a:p>
          <a:p>
            <a:endParaRPr lang="en-US" dirty="0"/>
          </a:p>
          <a:p>
            <a:r>
              <a:rPr lang="en-US" dirty="0"/>
              <a:t>Ask them simple memory questions about the photo:</a:t>
            </a:r>
          </a:p>
          <a:p>
            <a:r>
              <a:rPr lang="en-US" dirty="0"/>
              <a:t>1. Is the girl sitting down?</a:t>
            </a:r>
          </a:p>
          <a:p>
            <a:r>
              <a:rPr lang="en-US" dirty="0"/>
              <a:t>Students should write an X.</a:t>
            </a:r>
          </a:p>
          <a:p>
            <a:r>
              <a:rPr lang="en-US" dirty="0"/>
              <a:t>2. Is the girl’s dress red?</a:t>
            </a:r>
          </a:p>
          <a:p>
            <a:r>
              <a:rPr lang="en-US" dirty="0"/>
              <a:t>Students should write an X.</a:t>
            </a:r>
          </a:p>
          <a:p>
            <a:r>
              <a:rPr lang="en-US" dirty="0"/>
              <a:t>3. Is the girl’s hair black?</a:t>
            </a:r>
          </a:p>
          <a:p>
            <a:r>
              <a:rPr lang="en-US" dirty="0"/>
              <a:t>Students should make a check.</a:t>
            </a:r>
          </a:p>
          <a:p>
            <a:r>
              <a:rPr lang="en-US" dirty="0"/>
              <a:t>4. Can we see the girl’s mouth?</a:t>
            </a:r>
          </a:p>
          <a:p>
            <a:r>
              <a:rPr lang="en-US" dirty="0"/>
              <a:t>Students should write an X.</a:t>
            </a:r>
          </a:p>
          <a:p>
            <a:r>
              <a:rPr lang="en-US" dirty="0"/>
              <a:t>5. Are the girl’s arms up?</a:t>
            </a:r>
          </a:p>
          <a:p>
            <a:r>
              <a:rPr lang="en-US" dirty="0"/>
              <a:t>Students should make a check.</a:t>
            </a:r>
          </a:p>
          <a:p>
            <a:endParaRPr lang="en-US" dirty="0"/>
          </a:p>
          <a:p>
            <a:r>
              <a:rPr lang="en-US" dirty="0"/>
              <a:t>When you finish, have students open their books to p. 26 to check their work.</a:t>
            </a:r>
          </a:p>
          <a:p>
            <a:endParaRPr lang="en-US" dirty="0"/>
          </a:p>
          <a:p>
            <a:r>
              <a:rPr lang="en-US" dirty="0"/>
              <a:t>Repeat the questions, one at a time, and call on students to say the answer.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close their books and write the numbers 1–5 on a sheet of paper. Tell students that to answer yes, they should make a check next to the</a:t>
            </a:r>
          </a:p>
          <a:p>
            <a:r>
              <a:rPr lang="en-US" dirty="0"/>
              <a:t>number. To answer no, they should write an X.</a:t>
            </a:r>
          </a:p>
          <a:p>
            <a:endParaRPr lang="en-US" dirty="0"/>
          </a:p>
          <a:p>
            <a:r>
              <a:rPr lang="en-US" dirty="0"/>
              <a:t>Ask them simple memory questions about the photo:</a:t>
            </a:r>
          </a:p>
          <a:p>
            <a:r>
              <a:rPr lang="en-US" dirty="0"/>
              <a:t>1. Is the girl sitting down?</a:t>
            </a:r>
          </a:p>
          <a:p>
            <a:r>
              <a:rPr lang="en-US" dirty="0"/>
              <a:t>Students should write an X.</a:t>
            </a:r>
          </a:p>
          <a:p>
            <a:r>
              <a:rPr lang="en-US" dirty="0"/>
              <a:t>2. Is the girl’s dress red?</a:t>
            </a:r>
          </a:p>
          <a:p>
            <a:r>
              <a:rPr lang="en-US" dirty="0"/>
              <a:t>Students should write an X.</a:t>
            </a:r>
          </a:p>
          <a:p>
            <a:r>
              <a:rPr lang="en-US" dirty="0"/>
              <a:t>3. Is the girl’s hair black?</a:t>
            </a:r>
          </a:p>
          <a:p>
            <a:r>
              <a:rPr lang="en-US" dirty="0"/>
              <a:t>Students should make a check.</a:t>
            </a:r>
          </a:p>
          <a:p>
            <a:r>
              <a:rPr lang="en-US" dirty="0"/>
              <a:t>4. Can we see the girl’s mouth?</a:t>
            </a:r>
          </a:p>
          <a:p>
            <a:r>
              <a:rPr lang="en-US" dirty="0"/>
              <a:t>Students should write an X.</a:t>
            </a:r>
          </a:p>
          <a:p>
            <a:r>
              <a:rPr lang="en-US" dirty="0"/>
              <a:t>5. Are the girl’s arms up?</a:t>
            </a:r>
          </a:p>
          <a:p>
            <a:r>
              <a:rPr lang="en-US" dirty="0"/>
              <a:t>Students should make a check.</a:t>
            </a:r>
          </a:p>
          <a:p>
            <a:endParaRPr lang="en-US" dirty="0"/>
          </a:p>
          <a:p>
            <a:r>
              <a:rPr lang="en-US" dirty="0"/>
              <a:t>When you finish, have students open their books to p. 26 to check their work.</a:t>
            </a:r>
          </a:p>
          <a:p>
            <a:endParaRPr lang="en-US" dirty="0"/>
          </a:p>
          <a:p>
            <a:r>
              <a:rPr lang="en-US" dirty="0"/>
              <a:t>Repeat the questions, one at a time, and call on students to say the answer.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girl on p. 26 as you say We see the girl’s clothes. Her clothes have many colors.</a:t>
            </a:r>
          </a:p>
          <a:p>
            <a:endParaRPr lang="en-US" dirty="0"/>
          </a:p>
          <a:p>
            <a:r>
              <a:rPr lang="en-US" dirty="0"/>
              <a:t>As you say clothes, point to her shirt and then to her skirt.</a:t>
            </a:r>
          </a:p>
          <a:p>
            <a:endParaRPr lang="en-US" dirty="0"/>
          </a:p>
          <a:p>
            <a:r>
              <a:rPr lang="en-US" dirty="0"/>
              <a:t>Hold up clothing items, such as a hat, a shirt, a dress, pants, socks, shoes, a coat, shorts, and a skirt.</a:t>
            </a:r>
          </a:p>
          <a:p>
            <a:endParaRPr lang="en-US" dirty="0"/>
          </a:p>
          <a:p>
            <a:r>
              <a:rPr lang="en-US" dirty="0"/>
              <a:t>As you hold them up, say These are clothes.</a:t>
            </a:r>
          </a:p>
        </p:txBody>
      </p:sp>
      <p:sp>
        <p:nvSpPr>
          <p:cNvPr id="4" name="Slide Number Placeholder 3"/>
          <p:cNvSpPr>
            <a:spLocks noGrp="1"/>
          </p:cNvSpPr>
          <p:nvPr>
            <p:ph type="sldNum" sz="quarter" idx="5"/>
          </p:nvPr>
        </p:nvSpPr>
        <p:spPr/>
        <p:txBody>
          <a:bodyPr/>
          <a:lstStyle/>
          <a:p>
            <a:fld id="{9DEC0E4C-4EB0-4365-AF36-CEE1FBB67618}" type="slidenum">
              <a:rPr lang="en-US" smtClean="0"/>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students aren’t looking, put a clothing item in a paper bag along with another item, such as a pencil, a ball, or a banana.</a:t>
            </a:r>
          </a:p>
          <a:p>
            <a:endParaRPr lang="en-US" dirty="0"/>
          </a:p>
          <a:p>
            <a:r>
              <a:rPr lang="en-US" dirty="0"/>
              <a:t>Say Take out the clothes.</a:t>
            </a:r>
          </a:p>
          <a:p>
            <a:endParaRPr lang="en-US" dirty="0"/>
          </a:p>
          <a:p>
            <a:r>
              <a:rPr lang="en-US" dirty="0"/>
              <a:t>Call on a student to reach in the bag, without looking, and pull out the clothing item.</a:t>
            </a:r>
          </a:p>
          <a:p>
            <a:endParaRPr lang="en-US" dirty="0"/>
          </a:p>
          <a:p>
            <a:r>
              <a:rPr lang="en-US" dirty="0"/>
              <a:t>Repeat this a few times, being sure to change the two items in the bag each time.</a:t>
            </a:r>
          </a:p>
        </p:txBody>
      </p:sp>
      <p:sp>
        <p:nvSpPr>
          <p:cNvPr id="4" name="Slide Number Placeholder 3"/>
          <p:cNvSpPr>
            <a:spLocks noGrp="1"/>
          </p:cNvSpPr>
          <p:nvPr>
            <p:ph type="sldNum" sz="quarter" idx="5"/>
          </p:nvPr>
        </p:nvSpPr>
        <p:spPr/>
        <p:txBody>
          <a:bodyPr/>
          <a:lstStyle/>
          <a:p>
            <a:fld id="{9DEC0E4C-4EB0-4365-AF36-CEE1FBB67618}" type="slidenum">
              <a:rPr lang="en-US" smtClean="0"/>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different colors and describe things using colors?</a:t>
            </a:r>
          </a:p>
          <a:p>
            <a:endParaRPr lang="en-US" dirty="0"/>
          </a:p>
          <a:p>
            <a:r>
              <a:rPr lang="en-US" dirty="0"/>
              <a:t>As students leave the class, hold up the book and point to a different color. Have students name the color.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up p. 27 and point to the clothes.</a:t>
            </a:r>
          </a:p>
          <a:p>
            <a:endParaRPr lang="en-US" dirty="0"/>
          </a:p>
          <a:p>
            <a:r>
              <a:rPr lang="en-US" dirty="0"/>
              <a:t>Point to the clothes and say Look. These are clothes.</a:t>
            </a:r>
          </a:p>
          <a:p>
            <a:endParaRPr lang="en-US" dirty="0"/>
          </a:p>
          <a:p>
            <a:r>
              <a:rPr lang="en-US" dirty="0"/>
              <a:t>Then take out some clothing items that you’ve brought to class. Point to them and say These are clothes, too.</a:t>
            </a:r>
          </a:p>
          <a:p>
            <a:endParaRPr lang="en-US" dirty="0"/>
          </a:p>
          <a:p>
            <a:r>
              <a:rPr lang="en-US" dirty="0"/>
              <a:t>Hold up a winter hat and say Look, I have a hat.</a:t>
            </a:r>
          </a:p>
          <a:p>
            <a:endParaRPr lang="en-US" dirty="0"/>
          </a:p>
          <a:p>
            <a:r>
              <a:rPr lang="en-US" dirty="0"/>
              <a:t>Hold up a pair of shorts. Say I have shorts, too.</a:t>
            </a:r>
          </a:p>
          <a:p>
            <a:endParaRPr lang="en-US" dirty="0"/>
          </a:p>
          <a:p>
            <a:r>
              <a:rPr lang="en-US" dirty="0"/>
              <a:t>Repeat this with a coat and a shirt.</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up p. 27 and point to the clothes.</a:t>
            </a:r>
          </a:p>
          <a:p>
            <a:endParaRPr lang="en-US" dirty="0"/>
          </a:p>
          <a:p>
            <a:r>
              <a:rPr lang="en-US" dirty="0"/>
              <a:t>Point to the clothes and say Look. These are clothes.</a:t>
            </a:r>
          </a:p>
          <a:p>
            <a:endParaRPr lang="en-US" dirty="0"/>
          </a:p>
          <a:p>
            <a:r>
              <a:rPr lang="en-US" dirty="0"/>
              <a:t>Then take out some clothing items that you’ve brought to class. Point to them and say These are clothes, too.</a:t>
            </a:r>
          </a:p>
          <a:p>
            <a:endParaRPr lang="en-US" dirty="0"/>
          </a:p>
          <a:p>
            <a:r>
              <a:rPr lang="en-US" dirty="0"/>
              <a:t>Hold up a winter hat and say Look, I have a hat.</a:t>
            </a:r>
          </a:p>
          <a:p>
            <a:endParaRPr lang="en-US" dirty="0"/>
          </a:p>
          <a:p>
            <a:r>
              <a:rPr lang="en-US" dirty="0"/>
              <a:t>Hold up a pair of shorts. Say I have shorts, too.</a:t>
            </a:r>
          </a:p>
          <a:p>
            <a:endParaRPr lang="en-US" dirty="0"/>
          </a:p>
          <a:p>
            <a:r>
              <a:rPr lang="en-US" dirty="0"/>
              <a:t>Repeat this with a coat and a shirt.</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open their books to p. 27.</a:t>
            </a:r>
          </a:p>
          <a:p>
            <a:endParaRPr lang="en-US" dirty="0"/>
          </a:p>
          <a:p>
            <a:r>
              <a:rPr lang="en-US" dirty="0"/>
              <a:t>Say Look at the clothes.</a:t>
            </a:r>
          </a:p>
          <a:p>
            <a:endParaRPr lang="en-US" dirty="0"/>
          </a:p>
          <a:p>
            <a:r>
              <a:rPr lang="en-US" dirty="0"/>
              <a:t>Hold up real examples of each of the clothing items, one at a time, and say aloud the word for each one. Have students repeat the word after you.</a:t>
            </a:r>
          </a:p>
          <a:p>
            <a:endParaRPr lang="en-US" dirty="0"/>
          </a:p>
          <a:p>
            <a:r>
              <a:rPr lang="en-US" dirty="0"/>
              <a:t>Hold each item up again. This time, ask Who has [pants] today?</a:t>
            </a:r>
          </a:p>
          <a:p>
            <a:r>
              <a:rPr lang="en-US" dirty="0"/>
              <a:t>Students should raise their hand if they are wearing [pants].</a:t>
            </a:r>
          </a:p>
          <a:p>
            <a:endParaRPr lang="en-US" dirty="0"/>
          </a:p>
          <a:p>
            <a:r>
              <a:rPr lang="en-US" dirty="0"/>
              <a:t>Each time, have students raise their hands if they are wearing the clothing item you say.</a:t>
            </a:r>
          </a:p>
          <a:p>
            <a:endParaRPr lang="en-US" dirty="0"/>
          </a:p>
          <a:p>
            <a:r>
              <a:rPr lang="en-US" dirty="0"/>
              <a:t>Repeat this until you have presented each of the new words.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open their books to p. 27.</a:t>
            </a:r>
          </a:p>
          <a:p>
            <a:endParaRPr lang="en-US" dirty="0"/>
          </a:p>
          <a:p>
            <a:r>
              <a:rPr lang="en-US" dirty="0"/>
              <a:t>Say Look at the clothes.</a:t>
            </a:r>
          </a:p>
          <a:p>
            <a:endParaRPr lang="en-US" dirty="0"/>
          </a:p>
          <a:p>
            <a:r>
              <a:rPr lang="en-US" dirty="0"/>
              <a:t>Hold up real examples of each of the clothing items, one at a time, and say aloud the word for each one. Have students repeat the word after you.</a:t>
            </a:r>
          </a:p>
          <a:p>
            <a:endParaRPr lang="en-US" dirty="0"/>
          </a:p>
          <a:p>
            <a:r>
              <a:rPr lang="en-US" dirty="0"/>
              <a:t>Hold each item up again. This time, ask Who has [pants] today?</a:t>
            </a:r>
          </a:p>
          <a:p>
            <a:r>
              <a:rPr lang="en-US" dirty="0"/>
              <a:t>Students should raise their hand if they are wearing [pants].</a:t>
            </a:r>
          </a:p>
          <a:p>
            <a:endParaRPr lang="en-US" dirty="0"/>
          </a:p>
          <a:p>
            <a:r>
              <a:rPr lang="en-US" dirty="0"/>
              <a:t>Each time, have students raise their hands if they are wearing the clothing item you say.</a:t>
            </a:r>
          </a:p>
          <a:p>
            <a:endParaRPr lang="en-US" dirty="0"/>
          </a:p>
          <a:p>
            <a:r>
              <a:rPr lang="en-US" dirty="0"/>
              <a:t>Repeat this until you have presented each of the new words.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Gesture toward your own clothing and ask students yes/no questions about what you’re wearing.</a:t>
            </a:r>
          </a:p>
          <a:p>
            <a:endParaRPr lang="en-US" dirty="0"/>
          </a:p>
          <a:p>
            <a:r>
              <a:rPr lang="en-US" dirty="0"/>
              <a:t>For example, ask Do I have [a dress] today? Do I have [shoes] today?</a:t>
            </a:r>
          </a:p>
          <a:p>
            <a:r>
              <a:rPr lang="en-US" dirty="0"/>
              <a:t>Students should say [Yes].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Gesture toward your own clothing and ask students yes/no questions about what you’re wearing.</a:t>
            </a:r>
          </a:p>
          <a:p>
            <a:endParaRPr lang="en-US" dirty="0"/>
          </a:p>
          <a:p>
            <a:r>
              <a:rPr lang="en-US" dirty="0"/>
              <a:t>For example, ask Do I have [a dress] today? Do I have [shoes] today?</a:t>
            </a:r>
          </a:p>
          <a:p>
            <a:r>
              <a:rPr lang="en-US" dirty="0"/>
              <a:t>Students should say [Yes].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a hat on your head. Then, say I put the hat on my head, over my hair.</a:t>
            </a:r>
          </a:p>
          <a:p>
            <a:endParaRPr lang="en-US" dirty="0"/>
          </a:p>
          <a:p>
            <a:r>
              <a:rPr lang="en-US" dirty="0"/>
              <a:t>Hold up a pair of socks. Ask Where do I put socks?</a:t>
            </a:r>
          </a:p>
          <a:p>
            <a:r>
              <a:rPr lang="en-US" dirty="0"/>
              <a:t>Students should say On your feet.</a:t>
            </a:r>
          </a:p>
          <a:p>
            <a:endParaRPr lang="en-US" dirty="0"/>
          </a:p>
          <a:p>
            <a:r>
              <a:rPr lang="en-US" dirty="0"/>
              <a:t>Then, hold up a pair of pants, and ask Where do I put pants?</a:t>
            </a:r>
          </a:p>
          <a:p>
            <a:r>
              <a:rPr lang="en-US" dirty="0"/>
              <a:t>Students should say On your legs.</a:t>
            </a:r>
          </a:p>
          <a:p>
            <a:endParaRPr lang="en-US" dirty="0"/>
          </a:p>
          <a:p>
            <a:r>
              <a:rPr lang="en-US" dirty="0"/>
              <a:t>Note</a:t>
            </a:r>
          </a:p>
          <a:p>
            <a:r>
              <a:rPr lang="en-US" dirty="0"/>
              <a:t>If students need extra help, ask Do I put pants on my legs or on my arms?</a:t>
            </a:r>
          </a:p>
          <a:p>
            <a:endParaRPr lang="en-US" dirty="0"/>
          </a:p>
          <a:p>
            <a:r>
              <a:rPr lang="en-US" dirty="0"/>
              <a:t>Name different parts of the body, such as hair, arms, legs, and feet.</a:t>
            </a:r>
          </a:p>
          <a:p>
            <a:r>
              <a:rPr lang="en-US" dirty="0"/>
              <a:t>Students should say the clothing item(s) that cover that part of the body.</a:t>
            </a:r>
          </a:p>
          <a:p>
            <a:endParaRPr lang="en-US" dirty="0"/>
          </a:p>
          <a:p>
            <a:r>
              <a:rPr lang="en-US" dirty="0"/>
              <a:t>For example, a coat or a shirt covers the arms. A skirt or pants covers the legs.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a hat on your head. Then, say I put the hat on my head, over my hair.</a:t>
            </a:r>
          </a:p>
          <a:p>
            <a:endParaRPr lang="en-US" dirty="0"/>
          </a:p>
          <a:p>
            <a:r>
              <a:rPr lang="en-US" dirty="0"/>
              <a:t>Hold up a pair of socks. Ask Where do I put socks?</a:t>
            </a:r>
          </a:p>
          <a:p>
            <a:r>
              <a:rPr lang="en-US" dirty="0"/>
              <a:t>Students should say On your feet.</a:t>
            </a:r>
          </a:p>
          <a:p>
            <a:endParaRPr lang="en-US" dirty="0"/>
          </a:p>
          <a:p>
            <a:r>
              <a:rPr lang="en-US" dirty="0"/>
              <a:t>Then, hold up a pair of pants, and ask Where do I put pants?</a:t>
            </a:r>
          </a:p>
          <a:p>
            <a:r>
              <a:rPr lang="en-US" dirty="0"/>
              <a:t>Students should say On your legs.</a:t>
            </a:r>
          </a:p>
          <a:p>
            <a:endParaRPr lang="en-US" dirty="0"/>
          </a:p>
          <a:p>
            <a:r>
              <a:rPr lang="en-US" dirty="0"/>
              <a:t>Note</a:t>
            </a:r>
          </a:p>
          <a:p>
            <a:r>
              <a:rPr lang="en-US" dirty="0"/>
              <a:t>If students need extra help, ask Do I put pants on my legs or on my arms?</a:t>
            </a:r>
          </a:p>
          <a:p>
            <a:endParaRPr lang="en-US" dirty="0"/>
          </a:p>
          <a:p>
            <a:r>
              <a:rPr lang="en-US" dirty="0"/>
              <a:t>Name different parts of the body, such as hair, arms, legs, and feet.</a:t>
            </a:r>
          </a:p>
          <a:p>
            <a:r>
              <a:rPr lang="en-US" dirty="0"/>
              <a:t>Students should say the clothing item(s) that cover that part of the body.</a:t>
            </a:r>
          </a:p>
          <a:p>
            <a:endParaRPr lang="en-US" dirty="0"/>
          </a:p>
          <a:p>
            <a:r>
              <a:rPr lang="en-US" dirty="0"/>
              <a:t>For example, a coat or a shirt covers the arms. A skirt or pants covers the legs.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a hat on your head. Then, say I put the hat on my head, over my hair.</a:t>
            </a:r>
          </a:p>
          <a:p>
            <a:endParaRPr lang="en-US" dirty="0"/>
          </a:p>
          <a:p>
            <a:r>
              <a:rPr lang="en-US" dirty="0"/>
              <a:t>Hold up a pair of socks. Ask Where do I put socks?</a:t>
            </a:r>
          </a:p>
          <a:p>
            <a:r>
              <a:rPr lang="en-US" dirty="0"/>
              <a:t>Students should say On your feet.</a:t>
            </a:r>
          </a:p>
          <a:p>
            <a:endParaRPr lang="en-US" dirty="0"/>
          </a:p>
          <a:p>
            <a:r>
              <a:rPr lang="en-US" dirty="0"/>
              <a:t>Then, hold up a pair of pants, and ask Where do I put pants?</a:t>
            </a:r>
          </a:p>
          <a:p>
            <a:r>
              <a:rPr lang="en-US" dirty="0"/>
              <a:t>Students should say On your legs.</a:t>
            </a:r>
          </a:p>
          <a:p>
            <a:endParaRPr lang="en-US" dirty="0"/>
          </a:p>
          <a:p>
            <a:r>
              <a:rPr lang="en-US" dirty="0"/>
              <a:t>Note</a:t>
            </a:r>
          </a:p>
          <a:p>
            <a:r>
              <a:rPr lang="en-US" dirty="0"/>
              <a:t>If students need extra help, ask Do I put pants on my legs or on my arms?</a:t>
            </a:r>
          </a:p>
          <a:p>
            <a:endParaRPr lang="en-US" dirty="0"/>
          </a:p>
          <a:p>
            <a:r>
              <a:rPr lang="en-US" dirty="0"/>
              <a:t>Name different parts of the body, such as hair, arms, legs, and feet.</a:t>
            </a:r>
          </a:p>
          <a:p>
            <a:r>
              <a:rPr lang="en-US" dirty="0"/>
              <a:t>Students should say the clothing item(s) that cover that part of the body.</a:t>
            </a:r>
          </a:p>
          <a:p>
            <a:endParaRPr lang="en-US" dirty="0"/>
          </a:p>
          <a:p>
            <a:r>
              <a:rPr lang="en-US" dirty="0"/>
              <a:t>For example, a coat or a shirt covers the arms. A skirt or pants covers the legs.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  Make sure students’ books are open to p. 27.</a:t>
            </a:r>
          </a:p>
          <a:p>
            <a:endParaRPr lang="en-US" dirty="0"/>
          </a:p>
          <a:p>
            <a:r>
              <a:rPr lang="en-US" dirty="0"/>
              <a:t>Say Now we will hear the words.</a:t>
            </a:r>
          </a:p>
          <a:p>
            <a:endParaRPr lang="en-US" dirty="0"/>
          </a:p>
          <a:p>
            <a:r>
              <a:rPr lang="en-US" dirty="0"/>
              <a:t>Listen and point. Model doing this. Play TR: B47.</a:t>
            </a:r>
          </a:p>
          <a:p>
            <a:endParaRPr lang="en-US" dirty="0"/>
          </a:p>
          <a:p>
            <a:r>
              <a:rPr lang="en-US" dirty="0"/>
              <a:t>Pause after the first word, and ask What word did you hear?</a:t>
            </a:r>
          </a:p>
          <a:p>
            <a:r>
              <a:rPr lang="en-US" dirty="0"/>
              <a:t>Students should say A coat.</a:t>
            </a:r>
          </a:p>
          <a:p>
            <a:endParaRPr lang="en-US" dirty="0"/>
          </a:p>
          <a:p>
            <a:r>
              <a:rPr lang="en-US" dirty="0"/>
              <a:t>Continue playing TR: B47 until students have pointed to each of the words.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sit at tables in small groups. Place scissors, glue, and old magazines or catalogues at each table.</a:t>
            </a:r>
          </a:p>
          <a:p>
            <a:endParaRPr lang="en-US" dirty="0"/>
          </a:p>
          <a:p>
            <a:r>
              <a:rPr lang="en-US" dirty="0"/>
              <a:t>Give each student two pieces of white paper. Have students fold the papers in half. As students work, walk around the room, and staple their folded papers</a:t>
            </a:r>
          </a:p>
          <a:p>
            <a:r>
              <a:rPr lang="en-US" dirty="0"/>
              <a:t>at the fold to create small books.</a:t>
            </a:r>
          </a:p>
          <a:p>
            <a:endParaRPr lang="en-US" dirty="0"/>
          </a:p>
          <a:p>
            <a:r>
              <a:rPr lang="en-US" dirty="0"/>
              <a:t>Say Let’s make a catalogue for clothes.</a:t>
            </a:r>
          </a:p>
          <a:p>
            <a:endParaRPr lang="en-US" dirty="0"/>
          </a:p>
          <a:p>
            <a:r>
              <a:rPr lang="en-US" dirty="0"/>
              <a:t>Hold up a clothing catalogue to help students understand the word catalogue.</a:t>
            </a:r>
          </a:p>
          <a:p>
            <a:endParaRPr lang="en-US" dirty="0"/>
          </a:p>
          <a:p>
            <a:r>
              <a:rPr lang="en-US" dirty="0"/>
              <a:t>Model cutting out a picture of one of the clothing items and pasting it to the inside of a small book.</a:t>
            </a:r>
          </a:p>
          <a:p>
            <a:endParaRPr lang="en-US" dirty="0"/>
          </a:p>
          <a:p>
            <a:r>
              <a:rPr lang="en-US" dirty="0"/>
              <a:t>Say Now you do it! Use all of the new words.</a:t>
            </a:r>
          </a:p>
          <a:p>
            <a:r>
              <a:rPr lang="en-US" dirty="0"/>
              <a:t>Students should make a clothing catalogue.</a:t>
            </a:r>
          </a:p>
          <a:p>
            <a:endParaRPr lang="en-US" dirty="0"/>
          </a:p>
          <a:p>
            <a:r>
              <a:rPr lang="en-US" dirty="0"/>
              <a:t>Have students cut out pictures for each of the clothing items and paste them inside their books. Give students crayons or markers to decorate the fronts of their catalogues.</a:t>
            </a:r>
          </a:p>
          <a:p>
            <a:endParaRPr lang="en-US" dirty="0"/>
          </a:p>
          <a:p>
            <a:r>
              <a:rPr lang="en-US" dirty="0"/>
              <a:t>Ask students to save their catalogues for the next lesson.</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and name clothing items?</a:t>
            </a:r>
          </a:p>
          <a:p>
            <a:endParaRPr lang="en-US" dirty="0"/>
          </a:p>
          <a:p>
            <a:r>
              <a:rPr lang="en-US" dirty="0"/>
              <a:t>Point to pictures for clothing items, one at a time, and call on students to name the item.</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(Click the picture to show the word)</a:t>
            </a:r>
            <a:endParaRPr lang="en-US" dirty="0"/>
          </a:p>
          <a:p>
            <a:r>
              <a:rPr lang="en-US" dirty="0"/>
              <a:t>Can students identify and name clothing items?</a:t>
            </a:r>
          </a:p>
          <a:p>
            <a:endParaRPr lang="en-US" dirty="0"/>
          </a:p>
          <a:p>
            <a:r>
              <a:rPr lang="en-US" dirty="0"/>
              <a:t>Point to pictures for clothing items, one at a time, and call on students to name the item.</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33</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36</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2  Hold up p. 27 and point to the clothes.</a:t>
            </a:r>
          </a:p>
          <a:p>
            <a:endParaRPr lang="en-US" dirty="0"/>
          </a:p>
          <a:p>
            <a:r>
              <a:rPr lang="en-US" dirty="0"/>
              <a:t>Point to the dress and say Look. That’s a dress.</a:t>
            </a:r>
          </a:p>
          <a:p>
            <a:endParaRPr lang="en-US" dirty="0"/>
          </a:p>
          <a:p>
            <a:r>
              <a:rPr lang="en-US" dirty="0"/>
              <a:t>Then, point to the dress on the left on p. 26 and say That’s a dress, too.</a:t>
            </a:r>
          </a:p>
          <a:p>
            <a:endParaRPr lang="en-US" dirty="0"/>
          </a:p>
          <a:p>
            <a:r>
              <a:rPr lang="en-US" dirty="0"/>
              <a:t>Say Let’s look at some other clothes.</a:t>
            </a:r>
          </a:p>
          <a:p>
            <a:endParaRPr lang="en-US" dirty="0"/>
          </a:p>
          <a:p>
            <a:r>
              <a:rPr lang="en-US" dirty="0"/>
              <a:t>Hold up a winter hat and say Look, this is a hat.</a:t>
            </a:r>
          </a:p>
          <a:p>
            <a:endParaRPr lang="en-US" dirty="0"/>
          </a:p>
          <a:p>
            <a:r>
              <a:rPr lang="en-US" dirty="0"/>
              <a:t>Hold up a pair of shorts. Say These are shorts.</a:t>
            </a:r>
          </a:p>
          <a:p>
            <a:endParaRPr lang="en-US" dirty="0"/>
          </a:p>
          <a:p>
            <a:r>
              <a:rPr lang="en-US" dirty="0"/>
              <a:t>Repeat this with a coat and a shirt.</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37</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open their books to p. 27.</a:t>
            </a:r>
          </a:p>
          <a:p>
            <a:endParaRPr lang="en-US" dirty="0"/>
          </a:p>
          <a:p>
            <a:r>
              <a:rPr lang="en-US" dirty="0"/>
              <a:t>Say Look at the clothes.</a:t>
            </a:r>
          </a:p>
          <a:p>
            <a:endParaRPr lang="en-US" dirty="0"/>
          </a:p>
          <a:p>
            <a:r>
              <a:rPr lang="en-US" dirty="0"/>
              <a:t>Hold up real examples of each of the clothing items, one at a time, and say aloud the word for each one. Have students repeat the word after you.</a:t>
            </a:r>
          </a:p>
          <a:p>
            <a:endParaRPr lang="en-US" dirty="0"/>
          </a:p>
          <a:p>
            <a:r>
              <a:rPr lang="en-US" dirty="0"/>
              <a:t>Hold each item up again. This time, ask Who has [pants] today?</a:t>
            </a:r>
          </a:p>
          <a:p>
            <a:r>
              <a:rPr lang="en-US" dirty="0"/>
              <a:t>Students should raise their hand if they are wearing [pants].</a:t>
            </a:r>
          </a:p>
          <a:p>
            <a:endParaRPr lang="en-US" dirty="0"/>
          </a:p>
          <a:p>
            <a:r>
              <a:rPr lang="en-US" dirty="0"/>
              <a:t>Each time, have students raise their hands if they are wearing the clothing item you say.</a:t>
            </a:r>
          </a:p>
          <a:p>
            <a:endParaRPr lang="en-US" dirty="0"/>
          </a:p>
          <a:p>
            <a:r>
              <a:rPr lang="en-US" dirty="0"/>
              <a:t>Repeat this until you have presented each of the new words.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38</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open their books to p. 27.</a:t>
            </a:r>
          </a:p>
          <a:p>
            <a:endParaRPr lang="en-US" dirty="0"/>
          </a:p>
          <a:p>
            <a:r>
              <a:rPr lang="en-US" dirty="0"/>
              <a:t>Say Look at the clothes.</a:t>
            </a:r>
          </a:p>
          <a:p>
            <a:endParaRPr lang="en-US" dirty="0"/>
          </a:p>
          <a:p>
            <a:r>
              <a:rPr lang="en-US" dirty="0"/>
              <a:t>Hold up real examples of each of the clothing items, one at a time, and say aloud the word for each one. Have students repeat the word after you.</a:t>
            </a:r>
          </a:p>
          <a:p>
            <a:endParaRPr lang="en-US" dirty="0"/>
          </a:p>
          <a:p>
            <a:r>
              <a:rPr lang="en-US" dirty="0"/>
              <a:t>Hold each item up again. This time, ask Who has [pants] today?</a:t>
            </a:r>
          </a:p>
          <a:p>
            <a:r>
              <a:rPr lang="en-US" dirty="0"/>
              <a:t>Students should raise their hand if they are wearing [pants].</a:t>
            </a:r>
          </a:p>
          <a:p>
            <a:endParaRPr lang="en-US" dirty="0"/>
          </a:p>
          <a:p>
            <a:r>
              <a:rPr lang="en-US" dirty="0"/>
              <a:t>Each time, have students raise their hands if they are wearing the clothing item you say.</a:t>
            </a:r>
          </a:p>
          <a:p>
            <a:endParaRPr lang="en-US" dirty="0"/>
          </a:p>
          <a:p>
            <a:r>
              <a:rPr lang="en-US" dirty="0"/>
              <a:t>Repeat this until you have presented each of the new words.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39</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Place students in pairs.</a:t>
            </a:r>
          </a:p>
          <a:p>
            <a:endParaRPr lang="en-US" dirty="0"/>
          </a:p>
          <a:p>
            <a:r>
              <a:rPr lang="en-US" dirty="0"/>
              <a:t>Have them name a clothing item that their partner is wearing. The partner should touch or point to that clothing item on his or her own body.</a:t>
            </a:r>
          </a:p>
          <a:p>
            <a:endParaRPr lang="en-US" dirty="0"/>
          </a:p>
          <a:p>
            <a:r>
              <a:rPr lang="en-US" dirty="0"/>
              <a:t>Have students continue doing this until they have named all of the clothes that they are wearing.</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40</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Place students in pairs.</a:t>
            </a:r>
          </a:p>
          <a:p>
            <a:endParaRPr lang="en-US" dirty="0"/>
          </a:p>
          <a:p>
            <a:r>
              <a:rPr lang="en-US" dirty="0"/>
              <a:t>Have them name a clothing item that their partner is wearing. The partner should touch or point to that clothing item on his or her own body.</a:t>
            </a:r>
          </a:p>
          <a:p>
            <a:endParaRPr lang="en-US" dirty="0"/>
          </a:p>
          <a:p>
            <a:r>
              <a:rPr lang="en-US" dirty="0"/>
              <a:t>Have students continue doing this until they have named all of the clothes that they are wearing.</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41</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work in pairs and give a set of picture cards to each pair.</a:t>
            </a:r>
          </a:p>
          <a:p>
            <a:endParaRPr lang="en-US" dirty="0"/>
          </a:p>
          <a:p>
            <a:r>
              <a:rPr lang="en-US" dirty="0"/>
              <a:t>Say In pairs, place the cards in the right order.</a:t>
            </a:r>
          </a:p>
          <a:p>
            <a:endParaRPr lang="en-US" dirty="0"/>
          </a:p>
          <a:p>
            <a:r>
              <a:rPr lang="en-US" dirty="0"/>
              <a:t>Name five clothing items, one at a time. For example, you can use the following patterns:</a:t>
            </a:r>
          </a:p>
          <a:p>
            <a:r>
              <a:rPr lang="en-US" dirty="0"/>
              <a:t>– shoes, a coat, a hat, pants, a skirt</a:t>
            </a:r>
          </a:p>
          <a:p>
            <a:r>
              <a:rPr lang="en-US" dirty="0"/>
              <a:t>– a dress, shorts, socks, a shirt, shoes</a:t>
            </a:r>
          </a:p>
          <a:p>
            <a:endParaRPr lang="en-US" dirty="0"/>
          </a:p>
          <a:p>
            <a:r>
              <a:rPr lang="en-US" dirty="0"/>
              <a:t>Have students work with a partner. Have them take turns naming five clothing items and having their partner put the correct cards on the desk in the order</a:t>
            </a:r>
          </a:p>
          <a:p>
            <a:r>
              <a:rPr lang="en-US" dirty="0"/>
              <a:t>that they hear.</a:t>
            </a:r>
          </a:p>
          <a:p>
            <a:endParaRPr lang="en-US" dirty="0"/>
          </a:p>
          <a:p>
            <a:r>
              <a:rPr lang="en-US" dirty="0"/>
              <a:t>Student A should say [A coat, a skirt, pants, a dress, shoes].</a:t>
            </a:r>
          </a:p>
          <a:p>
            <a:r>
              <a:rPr lang="en-US" dirty="0"/>
              <a:t>Student B should then put the cards according to that order.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42</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work in pairs and give a set of picture cards to each pair.</a:t>
            </a:r>
          </a:p>
          <a:p>
            <a:endParaRPr lang="en-US" dirty="0"/>
          </a:p>
          <a:p>
            <a:r>
              <a:rPr lang="en-US" dirty="0"/>
              <a:t>Say In pairs, place the cards in the right order.</a:t>
            </a:r>
          </a:p>
          <a:p>
            <a:endParaRPr lang="en-US" dirty="0"/>
          </a:p>
          <a:p>
            <a:r>
              <a:rPr lang="en-US" dirty="0"/>
              <a:t>Name five clothing items, one at a time. For example, you can use the following patterns:</a:t>
            </a:r>
          </a:p>
          <a:p>
            <a:r>
              <a:rPr lang="en-US" dirty="0"/>
              <a:t>– shoes, a coat, a hat, pants, a skirt</a:t>
            </a:r>
          </a:p>
          <a:p>
            <a:r>
              <a:rPr lang="en-US" dirty="0"/>
              <a:t>– a dress, shorts, socks, a shirt, shoes</a:t>
            </a:r>
          </a:p>
          <a:p>
            <a:endParaRPr lang="en-US" dirty="0"/>
          </a:p>
          <a:p>
            <a:r>
              <a:rPr lang="en-US" dirty="0"/>
              <a:t>Have students work with a partner. Have them take turns naming five clothing items and having their partner put the correct cards on the desk in the order</a:t>
            </a:r>
          </a:p>
          <a:p>
            <a:r>
              <a:rPr lang="en-US" dirty="0"/>
              <a:t>that they hear.</a:t>
            </a:r>
          </a:p>
          <a:p>
            <a:endParaRPr lang="en-US" dirty="0"/>
          </a:p>
          <a:p>
            <a:r>
              <a:rPr lang="en-US" dirty="0"/>
              <a:t>Student A should say [A coat, a skirt, pants, a dress, shoes].</a:t>
            </a:r>
          </a:p>
          <a:p>
            <a:r>
              <a:rPr lang="en-US" dirty="0"/>
              <a:t>Student B should then put the cards according to that order.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43</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work in pairs and share their catalogues with their partners.</a:t>
            </a:r>
          </a:p>
          <a:p>
            <a:endParaRPr lang="en-US" dirty="0"/>
          </a:p>
          <a:p>
            <a:r>
              <a:rPr lang="en-US" dirty="0"/>
              <a:t>Model turning the pages of a completed catalogue and commenting on the clothes.</a:t>
            </a:r>
          </a:p>
          <a:p>
            <a:endParaRPr lang="en-US" dirty="0"/>
          </a:p>
          <a:p>
            <a:r>
              <a:rPr lang="en-US" dirty="0"/>
              <a:t>Point to one item in the catalogue and say I like the [pants]!</a:t>
            </a:r>
          </a:p>
          <a:p>
            <a:endParaRPr lang="en-US" dirty="0"/>
          </a:p>
          <a:p>
            <a:r>
              <a:rPr lang="en-US" dirty="0"/>
              <a:t>Point to another item and say I don’t like the [shoes].</a:t>
            </a:r>
          </a:p>
          <a:p>
            <a:endParaRPr lang="en-US" dirty="0"/>
          </a:p>
          <a:p>
            <a:r>
              <a:rPr lang="en-US" dirty="0"/>
              <a:t>Then, have pairs say what they like and don’t like in one another’s catalogue.</a:t>
            </a:r>
          </a:p>
          <a:p>
            <a:endParaRPr lang="en-US" dirty="0"/>
          </a:p>
          <a:p>
            <a:r>
              <a:rPr lang="en-US" dirty="0"/>
              <a:t>Help students to review colors by asking them to expand on their statements. For example, point to one item and say I like the [black pants]!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44</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 different clothing items around the class.</a:t>
            </a:r>
          </a:p>
          <a:p>
            <a:endParaRPr lang="en-US" dirty="0"/>
          </a:p>
          <a:p>
            <a:r>
              <a:rPr lang="en-US" dirty="0"/>
              <a:t>Say the name of a clothing item. Call on a student to find the clothing item you say and bring it to you. As he or she hands you the item, ask What is it?</a:t>
            </a:r>
          </a:p>
          <a:p>
            <a:r>
              <a:rPr lang="en-US" dirty="0"/>
              <a:t>The student should say It’s [a shirt].</a:t>
            </a:r>
          </a:p>
          <a:p>
            <a:endParaRPr lang="en-US" dirty="0"/>
          </a:p>
          <a:p>
            <a:r>
              <a:rPr lang="en-US" dirty="0"/>
              <a:t>Confirm that the student is correct by asking the class Is it [a shirt]?	</a:t>
            </a:r>
          </a:p>
          <a:p>
            <a:r>
              <a:rPr lang="en-US" dirty="0"/>
              <a:t>Students should say Yes, it’s [a shirt].</a:t>
            </a:r>
          </a:p>
        </p:txBody>
      </p:sp>
      <p:sp>
        <p:nvSpPr>
          <p:cNvPr id="4" name="Slide Number Placeholder 3"/>
          <p:cNvSpPr>
            <a:spLocks noGrp="1"/>
          </p:cNvSpPr>
          <p:nvPr>
            <p:ph type="sldNum" sz="quarter" idx="5"/>
          </p:nvPr>
        </p:nvSpPr>
        <p:spPr/>
        <p:txBody>
          <a:bodyPr/>
          <a:lstStyle/>
          <a:p>
            <a:fld id="{9DEC0E4C-4EB0-4365-AF36-CEE1FBB67618}" type="slidenum">
              <a:rPr lang="en-US" smtClean="0"/>
              <a:t>45</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 different clothing items around the class.</a:t>
            </a:r>
          </a:p>
          <a:p>
            <a:endParaRPr lang="en-US" dirty="0"/>
          </a:p>
          <a:p>
            <a:r>
              <a:rPr lang="en-US" dirty="0"/>
              <a:t>Say the name of a clothing item. Call on a student to find the clothing item you say and bring it to you. As he or she hands you the item, ask What is it?</a:t>
            </a:r>
          </a:p>
          <a:p>
            <a:r>
              <a:rPr lang="en-US" dirty="0"/>
              <a:t>The student should say It’s [a shirt].</a:t>
            </a:r>
          </a:p>
          <a:p>
            <a:endParaRPr lang="en-US" dirty="0"/>
          </a:p>
          <a:p>
            <a:r>
              <a:rPr lang="en-US" dirty="0"/>
              <a:t>Confirm that the student is correct by asking the class Is it [a shirt]?	</a:t>
            </a:r>
          </a:p>
          <a:p>
            <a:r>
              <a:rPr lang="en-US" dirty="0"/>
              <a:t>Students should say Yes, it’s [a shirt].</a:t>
            </a:r>
          </a:p>
        </p:txBody>
      </p:sp>
      <p:sp>
        <p:nvSpPr>
          <p:cNvPr id="4" name="Slide Number Placeholder 3"/>
          <p:cNvSpPr>
            <a:spLocks noGrp="1"/>
          </p:cNvSpPr>
          <p:nvPr>
            <p:ph type="sldNum" sz="quarter" idx="5"/>
          </p:nvPr>
        </p:nvSpPr>
        <p:spPr/>
        <p:txBody>
          <a:bodyPr/>
          <a:lstStyle/>
          <a:p>
            <a:fld id="{9DEC0E4C-4EB0-4365-AF36-CEE1FBB67618}" type="slidenum">
              <a:rPr lang="en-US" smtClean="0"/>
              <a:t>46</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Challenge!</a:t>
            </a:r>
          </a:p>
          <a:p>
            <a:r>
              <a:rPr lang="en-US" dirty="0"/>
              <a:t>Include two or three of the same item in different colors, and have students find the item using the color and the vocabulary word. For example, you can ask students to look for purple socks or brown shoes.</a:t>
            </a:r>
          </a:p>
        </p:txBody>
      </p:sp>
      <p:sp>
        <p:nvSpPr>
          <p:cNvPr id="4" name="Slide Number Placeholder 3"/>
          <p:cNvSpPr>
            <a:spLocks noGrp="1"/>
          </p:cNvSpPr>
          <p:nvPr>
            <p:ph type="sldNum" sz="quarter" idx="5"/>
          </p:nvPr>
        </p:nvSpPr>
        <p:spPr/>
        <p:txBody>
          <a:bodyPr/>
          <a:lstStyle/>
          <a:p>
            <a:fld id="{9DEC0E4C-4EB0-4365-AF36-CEE1FBB67618}" type="slidenum">
              <a:rPr lang="en-US" smtClean="0"/>
              <a:t>47</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Challenge!</a:t>
            </a:r>
          </a:p>
          <a:p>
            <a:r>
              <a:rPr lang="en-US" dirty="0"/>
              <a:t>Include two or three of the same item in different colors, and have students find the item using the color and the vocabulary word. For example, you can ask students to look for purple socks or brown shoes.</a:t>
            </a:r>
          </a:p>
        </p:txBody>
      </p:sp>
      <p:sp>
        <p:nvSpPr>
          <p:cNvPr id="4" name="Slide Number Placeholder 3"/>
          <p:cNvSpPr>
            <a:spLocks noGrp="1"/>
          </p:cNvSpPr>
          <p:nvPr>
            <p:ph type="sldNum" sz="quarter" idx="5"/>
          </p:nvPr>
        </p:nvSpPr>
        <p:spPr/>
        <p:txBody>
          <a:bodyPr/>
          <a:lstStyle/>
          <a:p>
            <a:fld id="{9DEC0E4C-4EB0-4365-AF36-CEE1FBB67618}" type="slidenum">
              <a:rPr lang="en-US" smtClean="0"/>
              <a:t>48</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49</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and name clothing items?</a:t>
            </a:r>
          </a:p>
          <a:p>
            <a:endParaRPr lang="en-US" dirty="0"/>
          </a:p>
          <a:p>
            <a:r>
              <a:rPr lang="en-US" dirty="0"/>
              <a:t>Point to pictures for clothing items, one at a time, and call on students to name the item.</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50</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(Click the picture to show the word)</a:t>
            </a:r>
            <a:endParaRPr lang="en-US" dirty="0"/>
          </a:p>
          <a:p>
            <a:r>
              <a:rPr lang="en-US" dirty="0"/>
              <a:t>Can students identify and name clothing items?</a:t>
            </a:r>
          </a:p>
          <a:p>
            <a:endParaRPr lang="en-US" dirty="0"/>
          </a:p>
          <a:p>
            <a:r>
              <a:rPr lang="en-US" dirty="0"/>
              <a:t>Point to pictures for clothing items, one at a time, and call on students to name the item.</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51</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54</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3  Have students open their books to p. 28. Point to the number 1 and say Listen.</a:t>
            </a:r>
          </a:p>
          <a:p>
            <a:endParaRPr lang="en-US" dirty="0"/>
          </a:p>
          <a:p>
            <a:r>
              <a:rPr lang="en-US" dirty="0"/>
              <a:t>Play TR: B48. Pause after item one, and ask What is it?</a:t>
            </a:r>
          </a:p>
          <a:p>
            <a:r>
              <a:rPr lang="en-US" dirty="0"/>
              <a:t>Students should say A dress.</a:t>
            </a:r>
          </a:p>
          <a:p>
            <a:endParaRPr lang="en-US" dirty="0"/>
          </a:p>
          <a:p>
            <a:r>
              <a:rPr lang="en-US" dirty="0"/>
              <a:t>Model drawing a line from the number 1 to the dress.</a:t>
            </a:r>
          </a:p>
          <a:p>
            <a:endParaRPr lang="en-US" dirty="0"/>
          </a:p>
          <a:p>
            <a:r>
              <a:rPr lang="en-US" dirty="0"/>
              <a:t>Then, play the rest of TR: B48 and have students complete the activity.</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55</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a student to describe and have students guess whom you’re talking about.</a:t>
            </a:r>
          </a:p>
          <a:p>
            <a:endParaRPr lang="en-US" dirty="0"/>
          </a:p>
          <a:p>
            <a:r>
              <a:rPr lang="en-US" dirty="0"/>
              <a:t>For example, say He’s wearing green pants and a white shirt.</a:t>
            </a:r>
          </a:p>
          <a:p>
            <a:r>
              <a:rPr lang="en-US" dirty="0"/>
              <a:t>Students should say It’s [Jakub]!</a:t>
            </a:r>
          </a:p>
          <a:p>
            <a:endParaRPr lang="en-US" dirty="0"/>
          </a:p>
          <a:p>
            <a:r>
              <a:rPr lang="en-US" dirty="0"/>
              <a:t>Repeat this until you have described three or four students’ clothing.</a:t>
            </a:r>
          </a:p>
          <a:p>
            <a:endParaRPr lang="en-US" dirty="0"/>
          </a:p>
          <a:p>
            <a:r>
              <a:rPr lang="en-US" dirty="0"/>
              <a:t>Note</a:t>
            </a:r>
          </a:p>
          <a:p>
            <a:r>
              <a:rPr lang="en-US" dirty="0"/>
              <a:t>If students wear uniforms, give a few students photos of people from a magazine.</a:t>
            </a:r>
          </a:p>
          <a:p>
            <a:r>
              <a:rPr lang="en-US" dirty="0"/>
              <a:t>Have students stand in the front of the room and hold the photos for everyone to see.</a:t>
            </a:r>
          </a:p>
          <a:p>
            <a:r>
              <a:rPr lang="en-US" dirty="0"/>
              <a:t>Describe the photos, and have the class identify the student who is holding it.</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56</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4  Have students look at the mascots on p. 18.</a:t>
            </a:r>
          </a:p>
          <a:p>
            <a:endParaRPr lang="en-US" dirty="0"/>
          </a:p>
          <a:p>
            <a:r>
              <a:rPr lang="en-US" dirty="0"/>
              <a:t>Point to Freddy the Frog, and ask Who’s this?</a:t>
            </a:r>
          </a:p>
          <a:p>
            <a:r>
              <a:rPr lang="en-US" dirty="0"/>
              <a:t>Students should say It’s Freddy.</a:t>
            </a:r>
          </a:p>
          <a:p>
            <a:endParaRPr lang="en-US" dirty="0"/>
          </a:p>
          <a:p>
            <a:r>
              <a:rPr lang="en-US" dirty="0"/>
              <a:t>Say Yes, it’s Freddy.</a:t>
            </a:r>
          </a:p>
          <a:p>
            <a:endParaRPr lang="en-US" dirty="0"/>
          </a:p>
          <a:p>
            <a:r>
              <a:rPr lang="en-US" dirty="0"/>
              <a:t>Point to Polly the Parrot and ask What’s her name?</a:t>
            </a:r>
          </a:p>
          <a:p>
            <a:r>
              <a:rPr lang="en-US" dirty="0"/>
              <a:t>Students should say It’s Polly.</a:t>
            </a:r>
          </a:p>
          <a:p>
            <a:endParaRPr lang="en-US" dirty="0"/>
          </a:p>
          <a:p>
            <a:r>
              <a:rPr lang="en-US" dirty="0"/>
              <a:t>Say Yes, it’s Polly. Freddy and Polly are talking about food. Let’s listen.</a:t>
            </a:r>
          </a:p>
          <a:p>
            <a:endParaRPr lang="en-US" dirty="0"/>
          </a:p>
          <a:p>
            <a:r>
              <a:rPr lang="en-US" dirty="0"/>
              <a:t>Play TR: B37.</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57</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5  Say Now let’s do a sticker activity.</a:t>
            </a:r>
          </a:p>
          <a:p>
            <a:endParaRPr lang="en-US" dirty="0"/>
          </a:p>
          <a:p>
            <a:r>
              <a:rPr lang="en-US" dirty="0"/>
              <a:t>Have them form pairs. Have one student begin by choosing a sticker and placing it in the appropriate space.</a:t>
            </a:r>
          </a:p>
          <a:p>
            <a:endParaRPr lang="en-US" dirty="0"/>
          </a:p>
          <a:p>
            <a:r>
              <a:rPr lang="en-US" dirty="0"/>
              <a:t>If the first students says I like [bread], have the student paste the sticker in the “happy face” space in their own book.</a:t>
            </a:r>
          </a:p>
          <a:p>
            <a:endParaRPr lang="en-US" dirty="0"/>
          </a:p>
          <a:p>
            <a:r>
              <a:rPr lang="en-US" dirty="0"/>
              <a:t>The second student then sticks the same bread sticker according to their own likes and dislikes in their own book.</a:t>
            </a:r>
          </a:p>
          <a:p>
            <a:endParaRPr lang="en-US" dirty="0"/>
          </a:p>
          <a:p>
            <a:r>
              <a:rPr lang="en-US" dirty="0"/>
              <a:t>The second student chooses the next sticker to talk about.</a:t>
            </a:r>
          </a:p>
          <a:p>
            <a:endParaRPr lang="en-US" dirty="0"/>
          </a:p>
          <a:p>
            <a:r>
              <a:rPr lang="en-US" dirty="0"/>
              <a:t>Students should take out their Unit 2 stickers and place them in the appropriate spaces. They should continue taking turns until they have finished using all their stickers.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58</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5  Say Let’s do a sticker activity!</a:t>
            </a:r>
          </a:p>
          <a:p>
            <a:endParaRPr lang="en-US" dirty="0"/>
          </a:p>
          <a:p>
            <a:r>
              <a:rPr lang="en-US" dirty="0"/>
              <a:t>Show students the Unit 3 stickers in the back of the book.</a:t>
            </a:r>
          </a:p>
          <a:p>
            <a:endParaRPr lang="en-US" dirty="0"/>
          </a:p>
          <a:p>
            <a:r>
              <a:rPr lang="en-US" dirty="0"/>
              <a:t>Say Listen. Play TR: B50.</a:t>
            </a:r>
          </a:p>
          <a:p>
            <a:endParaRPr lang="en-US" dirty="0"/>
          </a:p>
          <a:p>
            <a:r>
              <a:rPr lang="en-US" dirty="0"/>
              <a:t>Pause after the first item, and then repeat it.</a:t>
            </a:r>
          </a:p>
          <a:p>
            <a:endParaRPr lang="en-US" dirty="0"/>
          </a:p>
          <a:p>
            <a:r>
              <a:rPr lang="en-US" dirty="0"/>
              <a:t>Say I’m wearing a brown coat.</a:t>
            </a:r>
          </a:p>
          <a:p>
            <a:r>
              <a:rPr lang="en-US" dirty="0"/>
              <a:t>Students should repeat the sentence.</a:t>
            </a:r>
          </a:p>
          <a:p>
            <a:endParaRPr lang="en-US" dirty="0"/>
          </a:p>
          <a:p>
            <a:r>
              <a:rPr lang="en-US" dirty="0"/>
              <a:t>Hold up the sticker page, and ask Where is the brown coat?</a:t>
            </a:r>
          </a:p>
          <a:p>
            <a:r>
              <a:rPr lang="en-US" dirty="0"/>
              <a:t>Students should peel the correct sticker and place it in the space with number 1.</a:t>
            </a:r>
          </a:p>
          <a:p>
            <a:endParaRPr lang="en-US" dirty="0"/>
          </a:p>
          <a:p>
            <a:r>
              <a:rPr lang="en-US" dirty="0"/>
              <a:t>Continue playing TR: B50, pausing after each item for students to repeat the sentence and place the sticker.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59</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Divide the class into pairs. Have students tell their partners what they are wearing.</a:t>
            </a:r>
          </a:p>
          <a:p>
            <a:r>
              <a:rPr lang="en-US" dirty="0"/>
              <a:t>Students should say [I’m wearing a shirt.]</a:t>
            </a:r>
          </a:p>
          <a:p>
            <a:endParaRPr lang="en-US" dirty="0"/>
          </a:p>
          <a:p>
            <a:r>
              <a:rPr lang="en-US" dirty="0"/>
              <a:t>When students finish, call pairs to the front of the room.</a:t>
            </a:r>
          </a:p>
          <a:p>
            <a:endParaRPr lang="en-US" dirty="0"/>
          </a:p>
          <a:p>
            <a:r>
              <a:rPr lang="en-US" dirty="0"/>
              <a:t>This time, have each student describe his or her partner’s clothes.</a:t>
            </a:r>
          </a:p>
          <a:p>
            <a:r>
              <a:rPr lang="en-US" dirty="0"/>
              <a:t>Students should say [He’s/She’s] wearing [a shirt].</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60</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61</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and name clothing items?</a:t>
            </a:r>
          </a:p>
          <a:p>
            <a:endParaRPr lang="en-US" dirty="0"/>
          </a:p>
          <a:p>
            <a:r>
              <a:rPr lang="en-US" dirty="0"/>
              <a:t>Point to pictures for clothing items, one at a time, and call on students to name the item.</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62</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(Click the picture to show the word)</a:t>
            </a:r>
            <a:endParaRPr lang="en-US" dirty="0"/>
          </a:p>
          <a:p>
            <a:r>
              <a:rPr lang="en-US" dirty="0"/>
              <a:t>Can students identify and name clothing items?</a:t>
            </a:r>
          </a:p>
          <a:p>
            <a:endParaRPr lang="en-US" dirty="0"/>
          </a:p>
          <a:p>
            <a:r>
              <a:rPr lang="en-US" dirty="0"/>
              <a:t>Point to pictures for clothing items, one at a time, and call on students to name the item.</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63</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66</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Place students in pairs. Give each pair one minute to find as many circle shapes in the classroom as they can.</a:t>
            </a:r>
          </a:p>
          <a:p>
            <a:endParaRPr lang="en-US" dirty="0"/>
          </a:p>
          <a:p>
            <a:r>
              <a:rPr lang="en-US" dirty="0"/>
              <a:t>Each time they find one, have them write a check on a piece of paper.</a:t>
            </a:r>
          </a:p>
          <a:p>
            <a:endParaRPr lang="en-US" dirty="0"/>
          </a:p>
          <a:p>
            <a:r>
              <a:rPr lang="en-US" dirty="0"/>
              <a:t>After one minute, ask How many circles do you see?</a:t>
            </a:r>
          </a:p>
          <a:p>
            <a:r>
              <a:rPr lang="en-US" dirty="0"/>
              <a:t>Students should count their check marks and say their answer.</a:t>
            </a:r>
          </a:p>
          <a:p>
            <a:endParaRPr lang="en-US" dirty="0"/>
          </a:p>
          <a:p>
            <a:r>
              <a:rPr lang="en-US" dirty="0"/>
              <a:t>Then, call on students to show you the circles they found.</a:t>
            </a:r>
          </a:p>
          <a:p>
            <a:endParaRPr lang="en-US" dirty="0"/>
          </a:p>
          <a:p>
            <a:r>
              <a:rPr lang="en-US" dirty="0"/>
              <a:t>Repeat this activity for squares.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67</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Rectangle as you draw a rectangle on the board.</a:t>
            </a:r>
          </a:p>
          <a:p>
            <a:endParaRPr lang="en-US" dirty="0"/>
          </a:p>
          <a:p>
            <a:r>
              <a:rPr lang="en-US" dirty="0"/>
              <a:t>Have students repeat the word.</a:t>
            </a:r>
          </a:p>
          <a:p>
            <a:endParaRPr lang="en-US" dirty="0"/>
          </a:p>
          <a:p>
            <a:r>
              <a:rPr lang="en-US" dirty="0"/>
              <a:t>Gesture toward the board, the door, your desk, or any other rectangular items in the class, and say Rectangle.</a:t>
            </a:r>
          </a:p>
          <a:p>
            <a:endParaRPr lang="en-US" dirty="0"/>
          </a:p>
          <a:p>
            <a:r>
              <a:rPr lang="en-US" dirty="0"/>
              <a:t>Have students repeat the word.</a:t>
            </a:r>
          </a:p>
          <a:p>
            <a:endParaRPr lang="en-US" dirty="0"/>
          </a:p>
          <a:p>
            <a:r>
              <a:rPr lang="en-US" dirty="0"/>
              <a:t>Repeat this for triangle.</a:t>
            </a:r>
          </a:p>
          <a:p>
            <a:endParaRPr lang="en-US" dirty="0"/>
          </a:p>
          <a:p>
            <a:r>
              <a:rPr lang="en-US" dirty="0"/>
              <a:t>Note</a:t>
            </a:r>
          </a:p>
          <a:p>
            <a:r>
              <a:rPr lang="en-US" dirty="0"/>
              <a:t>Since triangles are less likely to be found in your classroom, you may want to cut out a few triangles from paper and hang them around the room ahead of</a:t>
            </a:r>
          </a:p>
          <a:p>
            <a:r>
              <a:rPr lang="en-US" dirty="0"/>
              <a:t>time.</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68</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Rectangle as you draw a rectangle on the board.</a:t>
            </a:r>
          </a:p>
          <a:p>
            <a:endParaRPr lang="en-US" dirty="0"/>
          </a:p>
          <a:p>
            <a:r>
              <a:rPr lang="en-US" dirty="0"/>
              <a:t>Have students repeat the word.</a:t>
            </a:r>
          </a:p>
          <a:p>
            <a:endParaRPr lang="en-US" dirty="0"/>
          </a:p>
          <a:p>
            <a:r>
              <a:rPr lang="en-US" dirty="0"/>
              <a:t>Gesture toward the board, the door, your desk, or any other rectangular items in the class, and say Rectangle.</a:t>
            </a:r>
          </a:p>
          <a:p>
            <a:endParaRPr lang="en-US" dirty="0"/>
          </a:p>
          <a:p>
            <a:r>
              <a:rPr lang="en-US" dirty="0"/>
              <a:t>Have students repeat the word.</a:t>
            </a:r>
          </a:p>
          <a:p>
            <a:endParaRPr lang="en-US" dirty="0"/>
          </a:p>
          <a:p>
            <a:r>
              <a:rPr lang="en-US" dirty="0"/>
              <a:t>Repeat this for triangle.</a:t>
            </a:r>
          </a:p>
          <a:p>
            <a:endParaRPr lang="en-US" dirty="0"/>
          </a:p>
          <a:p>
            <a:r>
              <a:rPr lang="en-US" dirty="0"/>
              <a:t>Note</a:t>
            </a:r>
          </a:p>
          <a:p>
            <a:r>
              <a:rPr lang="en-US" dirty="0"/>
              <a:t>Since triangles are less likely to be found in your classroom, you may want to cut out a few triangles from paper and hang them around the room ahead of</a:t>
            </a:r>
          </a:p>
          <a:p>
            <a:r>
              <a:rPr lang="en-US" dirty="0"/>
              <a:t>time.</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69</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6  Point to Activity 6.</a:t>
            </a:r>
          </a:p>
          <a:p>
            <a:r>
              <a:rPr lang="en-US" dirty="0"/>
              <a:t>Ask What colors do you see?</a:t>
            </a:r>
          </a:p>
          <a:p>
            <a:endParaRPr lang="en-US" dirty="0"/>
          </a:p>
          <a:p>
            <a:r>
              <a:rPr lang="en-US" dirty="0"/>
              <a:t>Say There’s an orange rectangle. There’s a purple triangle.</a:t>
            </a:r>
          </a:p>
          <a:p>
            <a:r>
              <a:rPr lang="en-US" dirty="0"/>
              <a:t>Students should say Orange, purple.</a:t>
            </a:r>
          </a:p>
          <a:p>
            <a:endParaRPr lang="en-US" dirty="0"/>
          </a:p>
          <a:p>
            <a:r>
              <a:rPr lang="en-US" dirty="0"/>
              <a:t>Play TR: B51.</a:t>
            </a:r>
          </a:p>
          <a:p>
            <a:r>
              <a:rPr lang="en-US" dirty="0"/>
              <a:t>Students should repeat the words they hear.</a:t>
            </a:r>
          </a:p>
          <a:p>
            <a:endParaRPr lang="en-US" dirty="0"/>
          </a:p>
          <a:p>
            <a:r>
              <a:rPr lang="en-US" dirty="0"/>
              <a:t>Have students name some items that are rectangular. Then have students name some items that are triangular.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70</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 6  Point to Activity 6.</a:t>
            </a:r>
            <a:endParaRPr lang="en-US" dirty="0"/>
          </a:p>
          <a:p>
            <a:r>
              <a:rPr lang="en-US" dirty="0">
                <a:sym typeface="+mn-ea"/>
              </a:rPr>
              <a:t>Ask What colors do you see?</a:t>
            </a:r>
            <a:endParaRPr lang="en-US" dirty="0"/>
          </a:p>
          <a:p>
            <a:endParaRPr lang="en-US" dirty="0"/>
          </a:p>
          <a:p>
            <a:r>
              <a:rPr lang="en-US" dirty="0">
                <a:sym typeface="+mn-ea"/>
              </a:rPr>
              <a:t>Say There’s an orange rectangle. There’s a purple triangle.</a:t>
            </a:r>
            <a:endParaRPr lang="en-US" dirty="0"/>
          </a:p>
          <a:p>
            <a:r>
              <a:rPr lang="en-US" dirty="0">
                <a:sym typeface="+mn-ea"/>
              </a:rPr>
              <a:t>Students should say Orange, purple.</a:t>
            </a:r>
            <a:endParaRPr lang="en-US" dirty="0"/>
          </a:p>
          <a:p>
            <a:endParaRPr lang="en-US" dirty="0"/>
          </a:p>
          <a:p>
            <a:r>
              <a:rPr lang="en-US" dirty="0">
                <a:sym typeface="+mn-ea"/>
              </a:rPr>
              <a:t>Play TR: B51.</a:t>
            </a:r>
            <a:endParaRPr lang="en-US" dirty="0"/>
          </a:p>
          <a:p>
            <a:r>
              <a:rPr lang="en-US" dirty="0">
                <a:sym typeface="+mn-ea"/>
              </a:rPr>
              <a:t>Students should repeat the words they hear.</a:t>
            </a:r>
            <a:endParaRPr lang="en-US" dirty="0"/>
          </a:p>
          <a:p>
            <a:endParaRPr lang="en-US" dirty="0"/>
          </a:p>
          <a:p>
            <a:r>
              <a:rPr lang="en-US" dirty="0">
                <a:sym typeface="+mn-ea"/>
              </a:rPr>
              <a:t>Have students name some items that are rectangular. Then have students name some items that are triangular.</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71</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7  Have students look at Activity 7.</a:t>
            </a:r>
          </a:p>
          <a:p>
            <a:endParaRPr lang="en-US" dirty="0"/>
          </a:p>
          <a:p>
            <a:r>
              <a:rPr lang="en-US" dirty="0"/>
              <a:t>Ask What color is the rectangle?</a:t>
            </a:r>
          </a:p>
          <a:p>
            <a:r>
              <a:rPr lang="en-US" dirty="0"/>
              <a:t>Students should say Green.</a:t>
            </a:r>
          </a:p>
          <a:p>
            <a:endParaRPr lang="en-US" dirty="0"/>
          </a:p>
          <a:p>
            <a:r>
              <a:rPr lang="en-US" dirty="0"/>
              <a:t>Make sure students have crayons on their desks.</a:t>
            </a:r>
          </a:p>
          <a:p>
            <a:r>
              <a:rPr lang="en-US" dirty="0"/>
              <a:t>Say Let’s listen and color.</a:t>
            </a:r>
          </a:p>
          <a:p>
            <a:endParaRPr lang="en-US" dirty="0"/>
          </a:p>
          <a:p>
            <a:r>
              <a:rPr lang="en-US" dirty="0"/>
              <a:t>Play TR: B52. Pause after the first item and say A green rectangle as you point to the completed example.</a:t>
            </a:r>
          </a:p>
          <a:p>
            <a:endParaRPr lang="en-US" dirty="0"/>
          </a:p>
          <a:p>
            <a:r>
              <a:rPr lang="en-US" dirty="0"/>
              <a:t>Continue playing TR: B52, pausing after each item for students to color it.</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72</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Cut out two circles, two squares, two triangles, and two rectangles from colored paper.</a:t>
            </a:r>
          </a:p>
          <a:p>
            <a:endParaRPr lang="en-US" dirty="0"/>
          </a:p>
          <a:p>
            <a:r>
              <a:rPr lang="en-US" dirty="0"/>
              <a:t>Have students work in pairs. Give a set of shapes to each pair of students.</a:t>
            </a:r>
          </a:p>
          <a:p>
            <a:endParaRPr lang="en-US" dirty="0"/>
          </a:p>
          <a:p>
            <a:r>
              <a:rPr lang="en-US" dirty="0"/>
              <a:t>Make copies of a drawing of a stick figure and give one to each pair. Describe an outfit, and have students use their shapes to “dress” the stick figure.</a:t>
            </a:r>
          </a:p>
          <a:p>
            <a:endParaRPr lang="en-US" dirty="0"/>
          </a:p>
          <a:p>
            <a:r>
              <a:rPr lang="en-US" dirty="0"/>
              <a:t>For example, say She’s wearing a shirt, a skirt, and a hat.</a:t>
            </a:r>
          </a:p>
          <a:p>
            <a:r>
              <a:rPr lang="en-US" dirty="0"/>
              <a:t>Students might put a square on as a shirt, a triangle as the skirt, and a rectangle for the hat.</a:t>
            </a:r>
          </a:p>
          <a:p>
            <a:endParaRPr lang="en-US" dirty="0"/>
          </a:p>
          <a:p>
            <a:r>
              <a:rPr lang="en-US" dirty="0"/>
              <a:t>Walk around and ask students about their work.</a:t>
            </a:r>
          </a:p>
          <a:p>
            <a:r>
              <a:rPr lang="en-US" dirty="0"/>
              <a:t>Students should say what shape each clothing item is.</a:t>
            </a:r>
          </a:p>
          <a:p>
            <a:endParaRPr lang="en-US" dirty="0"/>
          </a:p>
          <a:p>
            <a:r>
              <a:rPr lang="en-US" dirty="0"/>
              <a:t>Repeat this activity several times, using different clothing items each time.</a:t>
            </a:r>
          </a:p>
        </p:txBody>
      </p:sp>
      <p:sp>
        <p:nvSpPr>
          <p:cNvPr id="4" name="Slide Number Placeholder 3"/>
          <p:cNvSpPr>
            <a:spLocks noGrp="1"/>
          </p:cNvSpPr>
          <p:nvPr>
            <p:ph type="sldNum" sz="quarter" idx="5"/>
          </p:nvPr>
        </p:nvSpPr>
        <p:spPr/>
        <p:txBody>
          <a:bodyPr/>
          <a:lstStyle/>
          <a:p>
            <a:fld id="{9DEC0E4C-4EB0-4365-AF36-CEE1FBB67618}" type="slidenum">
              <a:rPr lang="en-US" smtClean="0"/>
              <a:t>73</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Cut out two circles, two squares, two triangles, and two rectangles from colored paper.</a:t>
            </a:r>
          </a:p>
          <a:p>
            <a:endParaRPr lang="en-US" dirty="0"/>
          </a:p>
          <a:p>
            <a:r>
              <a:rPr lang="en-US" dirty="0"/>
              <a:t>Have students work in pairs. Give a set of shapes to each pair of students.</a:t>
            </a:r>
          </a:p>
          <a:p>
            <a:endParaRPr lang="en-US" dirty="0"/>
          </a:p>
          <a:p>
            <a:r>
              <a:rPr lang="en-US" dirty="0"/>
              <a:t>Make copies of a drawing of a stick figure and give one to each pair. Describe an outfit, and have students use their shapes to “dress” the stick figure.</a:t>
            </a:r>
          </a:p>
          <a:p>
            <a:endParaRPr lang="en-US" dirty="0"/>
          </a:p>
          <a:p>
            <a:r>
              <a:rPr lang="en-US" dirty="0"/>
              <a:t>For example, say She’s wearing a shirt, a skirt, and a hat.</a:t>
            </a:r>
          </a:p>
          <a:p>
            <a:r>
              <a:rPr lang="en-US" dirty="0"/>
              <a:t>Students might put a square on as a shirt, a triangle as the skirt, and a rectangle for the hat.</a:t>
            </a:r>
          </a:p>
          <a:p>
            <a:endParaRPr lang="en-US" dirty="0"/>
          </a:p>
          <a:p>
            <a:r>
              <a:rPr lang="en-US" dirty="0"/>
              <a:t>Walk around and ask students about their work.</a:t>
            </a:r>
          </a:p>
          <a:p>
            <a:r>
              <a:rPr lang="en-US" dirty="0"/>
              <a:t>Students should say what shape each clothing item is.</a:t>
            </a:r>
          </a:p>
          <a:p>
            <a:endParaRPr lang="en-US" dirty="0"/>
          </a:p>
          <a:p>
            <a:r>
              <a:rPr lang="en-US" dirty="0"/>
              <a:t>Repeat this activity several times, using different clothing items each time.</a:t>
            </a:r>
          </a:p>
        </p:txBody>
      </p:sp>
      <p:sp>
        <p:nvSpPr>
          <p:cNvPr id="4" name="Slide Number Placeholder 3"/>
          <p:cNvSpPr>
            <a:spLocks noGrp="1"/>
          </p:cNvSpPr>
          <p:nvPr>
            <p:ph type="sldNum" sz="quarter" idx="5"/>
          </p:nvPr>
        </p:nvSpPr>
        <p:spPr/>
        <p:txBody>
          <a:bodyPr/>
          <a:lstStyle/>
          <a:p>
            <a:fld id="{9DEC0E4C-4EB0-4365-AF36-CEE1FBB67618}" type="slidenum">
              <a:rPr lang="en-US" smtClean="0"/>
              <a:t>74</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Help the class to revise the numbers they have learnt by calling out the students in groups of 2 to 9. </a:t>
            </a:r>
          </a:p>
          <a:p>
            <a:endParaRPr lang="en-US" dirty="0"/>
          </a:p>
          <a:p>
            <a:r>
              <a:rPr lang="en-US" dirty="0"/>
              <a:t>Say [Maya. Derrick. Angela. Sophie. Joseph. Tom. Yiling. Claire. Rizuan.] How many shoes?</a:t>
            </a:r>
          </a:p>
          <a:p>
            <a:r>
              <a:rPr lang="en-US" dirty="0"/>
              <a:t>Students should say [Eighteen shoes].</a:t>
            </a:r>
          </a:p>
        </p:txBody>
      </p:sp>
      <p:sp>
        <p:nvSpPr>
          <p:cNvPr id="4" name="Slide Number Placeholder 3"/>
          <p:cNvSpPr>
            <a:spLocks noGrp="1"/>
          </p:cNvSpPr>
          <p:nvPr>
            <p:ph type="sldNum" sz="quarter" idx="5"/>
          </p:nvPr>
        </p:nvSpPr>
        <p:spPr/>
        <p:txBody>
          <a:bodyPr/>
          <a:lstStyle/>
          <a:p>
            <a:fld id="{9DEC0E4C-4EB0-4365-AF36-CEE1FBB67618}" type="slidenum">
              <a:rPr lang="en-US" smtClean="0"/>
              <a:t>75</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76</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and name rectangles and triangles?</a:t>
            </a:r>
          </a:p>
          <a:p>
            <a:endParaRPr lang="en-US" dirty="0"/>
          </a:p>
          <a:p>
            <a:r>
              <a:rPr lang="en-US" dirty="0"/>
              <a:t>Give each student a piece of paper and scissors. Have them cut a rectangle and a triangle from the paper. Say each word and have them hold up the correct shape. Then, hold up each shape and call on students to name them.</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77</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80</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 students into groups.</a:t>
            </a:r>
          </a:p>
          <a:p>
            <a:endParaRPr lang="en-US" dirty="0"/>
          </a:p>
          <a:p>
            <a:r>
              <a:rPr lang="en-US" dirty="0"/>
              <a:t>Say Rectangle as you draw a rectangle on the board.</a:t>
            </a:r>
          </a:p>
          <a:p>
            <a:r>
              <a:rPr lang="en-US" dirty="0"/>
              <a:t>Students should say Rectangle.</a:t>
            </a:r>
          </a:p>
          <a:p>
            <a:endParaRPr lang="en-US" dirty="0"/>
          </a:p>
          <a:p>
            <a:r>
              <a:rPr lang="en-US" dirty="0"/>
              <a:t>Say Stand up and make a rectangle.</a:t>
            </a:r>
          </a:p>
          <a:p>
            <a:r>
              <a:rPr lang="en-US" dirty="0"/>
              <a:t>Students should make a rectangle by joining hands.</a:t>
            </a:r>
          </a:p>
          <a:p>
            <a:endParaRPr lang="en-US" dirty="0"/>
          </a:p>
          <a:p>
            <a:r>
              <a:rPr lang="en-US" dirty="0"/>
              <a:t>Repeat this for triangle.</a:t>
            </a:r>
          </a:p>
          <a:p>
            <a:endParaRPr lang="en-US" dirty="0"/>
          </a:p>
          <a:p>
            <a:r>
              <a:rPr lang="en-US" dirty="0"/>
              <a:t>Note</a:t>
            </a:r>
          </a:p>
          <a:p>
            <a:r>
              <a:rPr lang="en-US" dirty="0"/>
              <a:t>You can also name the groups different vocabulary words. For example, say [Shirts], make a triangle.</a:t>
            </a:r>
          </a:p>
          <a:p>
            <a:endParaRPr lang="en-US" dirty="0"/>
          </a:p>
          <a:p>
            <a:r>
              <a:rPr lang="en-US" dirty="0"/>
              <a:t>Note</a:t>
            </a:r>
          </a:p>
          <a:p>
            <a:r>
              <a:rPr lang="en-US" dirty="0"/>
              <a:t>You can also use shapes that students have learnt before. E.g., circle or square.</a:t>
            </a:r>
          </a:p>
        </p:txBody>
      </p:sp>
      <p:sp>
        <p:nvSpPr>
          <p:cNvPr id="4" name="Slide Number Placeholder 3"/>
          <p:cNvSpPr>
            <a:spLocks noGrp="1"/>
          </p:cNvSpPr>
          <p:nvPr>
            <p:ph type="sldNum" sz="quarter" idx="5"/>
          </p:nvPr>
        </p:nvSpPr>
        <p:spPr/>
        <p:txBody>
          <a:bodyPr/>
          <a:lstStyle/>
          <a:p>
            <a:fld id="{9DEC0E4C-4EB0-4365-AF36-CEE1FBB67618}" type="slidenum">
              <a:rPr lang="en-US" smtClean="0"/>
              <a:t>81</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 students into groups.</a:t>
            </a:r>
          </a:p>
          <a:p>
            <a:endParaRPr lang="en-US" dirty="0"/>
          </a:p>
          <a:p>
            <a:r>
              <a:rPr lang="en-US" dirty="0"/>
              <a:t>Say Rectangle as you draw a rectangle on the board.</a:t>
            </a:r>
          </a:p>
          <a:p>
            <a:r>
              <a:rPr lang="en-US" dirty="0"/>
              <a:t>Students should say Rectangle.</a:t>
            </a:r>
          </a:p>
          <a:p>
            <a:endParaRPr lang="en-US" dirty="0"/>
          </a:p>
          <a:p>
            <a:r>
              <a:rPr lang="en-US" dirty="0"/>
              <a:t>Say Stand up and make a rectangle.</a:t>
            </a:r>
          </a:p>
          <a:p>
            <a:r>
              <a:rPr lang="en-US" dirty="0"/>
              <a:t>Students should make a rectangle by joining hands.</a:t>
            </a:r>
          </a:p>
          <a:p>
            <a:endParaRPr lang="en-US" dirty="0"/>
          </a:p>
          <a:p>
            <a:r>
              <a:rPr lang="en-US" dirty="0"/>
              <a:t>Repeat this for triangle.</a:t>
            </a:r>
          </a:p>
          <a:p>
            <a:endParaRPr lang="en-US" dirty="0"/>
          </a:p>
          <a:p>
            <a:r>
              <a:rPr lang="en-US" dirty="0"/>
              <a:t>Note</a:t>
            </a:r>
          </a:p>
          <a:p>
            <a:r>
              <a:rPr lang="en-US" dirty="0"/>
              <a:t>You can also name the groups different vocabulary words. For example, say [Shirts], make a triangle.</a:t>
            </a:r>
          </a:p>
          <a:p>
            <a:endParaRPr lang="en-US" dirty="0"/>
          </a:p>
          <a:p>
            <a:r>
              <a:rPr lang="en-US" dirty="0"/>
              <a:t>Note</a:t>
            </a:r>
          </a:p>
          <a:p>
            <a:r>
              <a:rPr lang="en-US" dirty="0"/>
              <a:t>You can also use shapes that students have learnt before. E.g., circle or square.</a:t>
            </a:r>
          </a:p>
        </p:txBody>
      </p:sp>
      <p:sp>
        <p:nvSpPr>
          <p:cNvPr id="4" name="Slide Number Placeholder 3"/>
          <p:cNvSpPr>
            <a:spLocks noGrp="1"/>
          </p:cNvSpPr>
          <p:nvPr>
            <p:ph type="sldNum" sz="quarter" idx="5"/>
          </p:nvPr>
        </p:nvSpPr>
        <p:spPr/>
        <p:txBody>
          <a:bodyPr/>
          <a:lstStyle/>
          <a:p>
            <a:fld id="{9DEC0E4C-4EB0-4365-AF36-CEE1FBB67618}" type="slidenum">
              <a:rPr lang="en-US" smtClean="0"/>
              <a:t>82</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 students into groups.</a:t>
            </a:r>
          </a:p>
          <a:p>
            <a:endParaRPr lang="en-US" dirty="0"/>
          </a:p>
          <a:p>
            <a:r>
              <a:rPr lang="en-US" dirty="0"/>
              <a:t>Say Rectangle as you draw a rectangle on the board.</a:t>
            </a:r>
          </a:p>
          <a:p>
            <a:r>
              <a:rPr lang="en-US" dirty="0"/>
              <a:t>Students should say Rectangle.</a:t>
            </a:r>
          </a:p>
          <a:p>
            <a:endParaRPr lang="en-US" dirty="0"/>
          </a:p>
          <a:p>
            <a:r>
              <a:rPr lang="en-US" dirty="0"/>
              <a:t>Say Stand up and make a rectangle.</a:t>
            </a:r>
          </a:p>
          <a:p>
            <a:r>
              <a:rPr lang="en-US" dirty="0"/>
              <a:t>Students should make a rectangle by joining hands.</a:t>
            </a:r>
          </a:p>
          <a:p>
            <a:endParaRPr lang="en-US" dirty="0"/>
          </a:p>
          <a:p>
            <a:r>
              <a:rPr lang="en-US" dirty="0"/>
              <a:t>Repeat this for triangle.</a:t>
            </a:r>
          </a:p>
          <a:p>
            <a:endParaRPr lang="en-US" dirty="0"/>
          </a:p>
          <a:p>
            <a:r>
              <a:rPr lang="en-US" dirty="0"/>
              <a:t>Note</a:t>
            </a:r>
          </a:p>
          <a:p>
            <a:r>
              <a:rPr lang="en-US" dirty="0"/>
              <a:t>You can also name the groups different vocabulary words. For example, say [Shirts], make a triangle.</a:t>
            </a:r>
          </a:p>
          <a:p>
            <a:endParaRPr lang="en-US" dirty="0"/>
          </a:p>
          <a:p>
            <a:r>
              <a:rPr lang="en-US" dirty="0"/>
              <a:t>Note</a:t>
            </a:r>
          </a:p>
          <a:p>
            <a:r>
              <a:rPr lang="en-US" dirty="0"/>
              <a:t>You can also use shapes that students have learnt before. E.g., circle or square.</a:t>
            </a:r>
          </a:p>
        </p:txBody>
      </p:sp>
      <p:sp>
        <p:nvSpPr>
          <p:cNvPr id="4" name="Slide Number Placeholder 3"/>
          <p:cNvSpPr>
            <a:spLocks noGrp="1"/>
          </p:cNvSpPr>
          <p:nvPr>
            <p:ph type="sldNum" sz="quarter" idx="5"/>
          </p:nvPr>
        </p:nvSpPr>
        <p:spPr/>
        <p:txBody>
          <a:bodyPr/>
          <a:lstStyle/>
          <a:p>
            <a:fld id="{9DEC0E4C-4EB0-4365-AF36-CEE1FBB67618}" type="slidenum">
              <a:rPr lang="en-US" smtClean="0"/>
              <a:t>83</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 students into groups.</a:t>
            </a:r>
          </a:p>
          <a:p>
            <a:endParaRPr lang="en-US" dirty="0"/>
          </a:p>
          <a:p>
            <a:r>
              <a:rPr lang="en-US" dirty="0"/>
              <a:t>Say Rectangle as you draw a rectangle on the board.</a:t>
            </a:r>
          </a:p>
          <a:p>
            <a:r>
              <a:rPr lang="en-US" dirty="0"/>
              <a:t>Students should say Rectangle.</a:t>
            </a:r>
          </a:p>
          <a:p>
            <a:endParaRPr lang="en-US" dirty="0"/>
          </a:p>
          <a:p>
            <a:r>
              <a:rPr lang="en-US" dirty="0"/>
              <a:t>Say Stand up and make a rectangle.</a:t>
            </a:r>
          </a:p>
          <a:p>
            <a:r>
              <a:rPr lang="en-US" dirty="0"/>
              <a:t>Students should make a rectangle by joining hands.</a:t>
            </a:r>
          </a:p>
          <a:p>
            <a:endParaRPr lang="en-US" dirty="0"/>
          </a:p>
          <a:p>
            <a:r>
              <a:rPr lang="en-US" dirty="0"/>
              <a:t>Repeat this for triangle.</a:t>
            </a:r>
          </a:p>
          <a:p>
            <a:endParaRPr lang="en-US" dirty="0"/>
          </a:p>
          <a:p>
            <a:r>
              <a:rPr lang="en-US" dirty="0"/>
              <a:t>Note</a:t>
            </a:r>
          </a:p>
          <a:p>
            <a:r>
              <a:rPr lang="en-US" dirty="0"/>
              <a:t>You can also name the groups different vocabulary words. For example, say [Shirts], make a triangle.</a:t>
            </a:r>
          </a:p>
          <a:p>
            <a:endParaRPr lang="en-US" dirty="0"/>
          </a:p>
          <a:p>
            <a:r>
              <a:rPr lang="en-US" dirty="0"/>
              <a:t>Note</a:t>
            </a:r>
          </a:p>
          <a:p>
            <a:r>
              <a:rPr lang="en-US" dirty="0"/>
              <a:t>You can also use shapes that students have learnt before. E.g., circle or square.</a:t>
            </a:r>
          </a:p>
        </p:txBody>
      </p:sp>
      <p:sp>
        <p:nvSpPr>
          <p:cNvPr id="4" name="Slide Number Placeholder 3"/>
          <p:cNvSpPr>
            <a:spLocks noGrp="1"/>
          </p:cNvSpPr>
          <p:nvPr>
            <p:ph type="sldNum" sz="quarter" idx="5"/>
          </p:nvPr>
        </p:nvSpPr>
        <p:spPr/>
        <p:txBody>
          <a:bodyPr/>
          <a:lstStyle/>
          <a:p>
            <a:fld id="{9DEC0E4C-4EB0-4365-AF36-CEE1FBB67618}" type="slidenum">
              <a:rPr lang="en-US" smtClean="0"/>
              <a:t>84</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a variety of shapes on the board. Among these, include 18 rectangles.</a:t>
            </a:r>
          </a:p>
          <a:p>
            <a:endParaRPr lang="en-US" dirty="0"/>
          </a:p>
          <a:p>
            <a:r>
              <a:rPr lang="en-US" dirty="0"/>
              <a:t>Ask How many rectangles? Eighteen!</a:t>
            </a:r>
          </a:p>
          <a:p>
            <a:r>
              <a:rPr lang="en-US" dirty="0"/>
              <a:t>Students should say Eighteen rectangles.</a:t>
            </a:r>
          </a:p>
          <a:p>
            <a:r>
              <a:rPr lang="en-US" dirty="0"/>
              <a:t>Say Good job!</a:t>
            </a:r>
          </a:p>
          <a:p>
            <a:r>
              <a:rPr lang="en-US" dirty="0"/>
              <a:t>Play TR: B52 and ask students to repeat after the track.</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85</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8  Have students look at Activity 8.</a:t>
            </a:r>
          </a:p>
          <a:p>
            <a:endParaRPr lang="en-US" dirty="0"/>
          </a:p>
          <a:p>
            <a:r>
              <a:rPr lang="en-US" dirty="0"/>
              <a:t>Ask What comes after 16?</a:t>
            </a:r>
          </a:p>
          <a:p>
            <a:r>
              <a:rPr lang="en-US" dirty="0"/>
              <a:t>Students should say Seventeen. Eighteen.</a:t>
            </a:r>
          </a:p>
          <a:p>
            <a:endParaRPr lang="en-US" dirty="0"/>
          </a:p>
          <a:p>
            <a:r>
              <a:rPr lang="en-US" dirty="0"/>
              <a:t>Say That’s right! 17 and 18 come after 16.</a:t>
            </a:r>
          </a:p>
          <a:p>
            <a:endParaRPr lang="en-US" dirty="0"/>
          </a:p>
          <a:p>
            <a:r>
              <a:rPr lang="en-US" dirty="0"/>
              <a:t>Say Let’s listen. Repeat the numbers you hear.</a:t>
            </a:r>
          </a:p>
          <a:p>
            <a:r>
              <a:rPr lang="en-US" dirty="0"/>
              <a:t>Students should repeat the numbers.</a:t>
            </a:r>
          </a:p>
          <a:p>
            <a:endParaRPr lang="en-US" dirty="0"/>
          </a:p>
          <a:p>
            <a:r>
              <a:rPr lang="en-US" dirty="0"/>
              <a:t>Play TR: B53 and have students listen and repeat what they hear.</a:t>
            </a:r>
          </a:p>
          <a:p>
            <a:r>
              <a:rPr lang="en-US" dirty="0"/>
              <a:t>Point to the sentences and call on a few students to try reading them out.</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86</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9  Say Listen. Play TR: B54 once without pausing.</a:t>
            </a:r>
          </a:p>
          <a:p>
            <a:endParaRPr lang="en-US" dirty="0"/>
          </a:p>
          <a:p>
            <a:r>
              <a:rPr lang="en-US" dirty="0"/>
              <a:t>Have students write the numbers 1–4 on a piece of paper. Play the audio again. This time, pause after each item to allow students time to count.</a:t>
            </a:r>
          </a:p>
          <a:p>
            <a:endParaRPr lang="en-US" dirty="0"/>
          </a:p>
          <a:p>
            <a:r>
              <a:rPr lang="en-US" dirty="0"/>
              <a:t>Students should count and write the correct shapes and numbers beside each number:</a:t>
            </a:r>
          </a:p>
          <a:p>
            <a:r>
              <a:rPr lang="en-US" dirty="0"/>
              <a:t>1. 18 rectangles</a:t>
            </a:r>
          </a:p>
          <a:p>
            <a:r>
              <a:rPr lang="en-US" dirty="0"/>
              <a:t>2. 5 red rectangles</a:t>
            </a:r>
          </a:p>
          <a:p>
            <a:r>
              <a:rPr lang="en-US" dirty="0"/>
              <a:t>3. 17 triangles</a:t>
            </a:r>
          </a:p>
          <a:p>
            <a:r>
              <a:rPr lang="en-US" dirty="0"/>
              <a:t>4. 8 pink triangles</a:t>
            </a:r>
          </a:p>
          <a:p>
            <a:endParaRPr lang="en-US" dirty="0"/>
          </a:p>
          <a:p>
            <a:r>
              <a:rPr lang="en-US" dirty="0"/>
              <a:t>When they finish, have students check their work by comparing their work with a partner.</a:t>
            </a:r>
          </a:p>
          <a:p>
            <a:endParaRPr lang="en-US" dirty="0"/>
          </a:p>
          <a:p>
            <a:r>
              <a:rPr lang="en-US" dirty="0"/>
              <a:t>Play the audio a third time for students to check their work. Ask students to read their answers to the class.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87</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10  Say Now let’s do a sticker activity.</a:t>
            </a:r>
          </a:p>
          <a:p>
            <a:endParaRPr lang="en-US" dirty="0"/>
          </a:p>
          <a:p>
            <a:r>
              <a:rPr lang="en-US" dirty="0"/>
              <a:t>Have students stick the stickers on poster board.</a:t>
            </a:r>
          </a:p>
          <a:p>
            <a:r>
              <a:rPr lang="en-US" dirty="0"/>
              <a:t>Then have them cut out the cards.</a:t>
            </a:r>
          </a:p>
          <a:p>
            <a:endParaRPr lang="en-US" dirty="0"/>
          </a:p>
          <a:p>
            <a:r>
              <a:rPr lang="en-US" dirty="0"/>
              <a:t>Say Let’s listen and put the cards in order.</a:t>
            </a:r>
          </a:p>
          <a:p>
            <a:r>
              <a:rPr lang="en-US" dirty="0"/>
              <a:t>Play TR: B55.</a:t>
            </a:r>
          </a:p>
          <a:p>
            <a:endParaRPr lang="en-US" dirty="0"/>
          </a:p>
          <a:p>
            <a:r>
              <a:rPr lang="en-US" dirty="0"/>
              <a:t>Pause after the first item, and ask What is it?</a:t>
            </a:r>
          </a:p>
          <a:p>
            <a:r>
              <a:rPr lang="en-US" dirty="0"/>
              <a:t>Students should say A yellow rectangle.</a:t>
            </a:r>
          </a:p>
          <a:p>
            <a:endParaRPr lang="en-US" dirty="0"/>
          </a:p>
          <a:p>
            <a:r>
              <a:rPr lang="en-US" dirty="0"/>
              <a:t>Have students put down the yellow rectangle on their desks.</a:t>
            </a:r>
          </a:p>
          <a:p>
            <a:endParaRPr lang="en-US" dirty="0"/>
          </a:p>
          <a:p>
            <a:r>
              <a:rPr lang="en-US" dirty="0"/>
              <a:t>Play the next item. Have students find the green triangle card and place it to the right of the rectangle.</a:t>
            </a:r>
          </a:p>
          <a:p>
            <a:endParaRPr lang="en-US" dirty="0"/>
          </a:p>
          <a:p>
            <a:r>
              <a:rPr lang="en-US" dirty="0"/>
              <a:t>Continue playing TR: B55 and have students place their cards in order from left to right. Walk around the room to provide help as needed.</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88</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10  Say Now let’s do a sticker activity.</a:t>
            </a:r>
          </a:p>
          <a:p>
            <a:endParaRPr lang="en-US" dirty="0"/>
          </a:p>
          <a:p>
            <a:r>
              <a:rPr lang="en-US" dirty="0"/>
              <a:t>Have students stick the stickers on poster board.</a:t>
            </a:r>
          </a:p>
          <a:p>
            <a:r>
              <a:rPr lang="en-US" dirty="0"/>
              <a:t>Then have them cut out the cards.</a:t>
            </a:r>
          </a:p>
          <a:p>
            <a:endParaRPr lang="en-US" dirty="0"/>
          </a:p>
          <a:p>
            <a:r>
              <a:rPr lang="en-US" dirty="0"/>
              <a:t>Say Let’s listen and put the cards in order.</a:t>
            </a:r>
          </a:p>
          <a:p>
            <a:r>
              <a:rPr lang="en-US" dirty="0"/>
              <a:t>Play TR: B55.</a:t>
            </a:r>
          </a:p>
          <a:p>
            <a:endParaRPr lang="en-US" dirty="0"/>
          </a:p>
          <a:p>
            <a:r>
              <a:rPr lang="en-US" dirty="0"/>
              <a:t>Pause after the first item, and ask What is it?</a:t>
            </a:r>
          </a:p>
          <a:p>
            <a:r>
              <a:rPr lang="en-US" dirty="0"/>
              <a:t>Students should say A yellow rectangle.</a:t>
            </a:r>
          </a:p>
          <a:p>
            <a:endParaRPr lang="en-US" dirty="0"/>
          </a:p>
          <a:p>
            <a:r>
              <a:rPr lang="en-US" dirty="0"/>
              <a:t>Have students put down the yellow rectangle on their desks.</a:t>
            </a:r>
          </a:p>
          <a:p>
            <a:endParaRPr lang="en-US" dirty="0"/>
          </a:p>
          <a:p>
            <a:r>
              <a:rPr lang="en-US" dirty="0"/>
              <a:t>Play the next item. Have students find the green triangle card and place it to the right of the rectangle.</a:t>
            </a:r>
          </a:p>
          <a:p>
            <a:endParaRPr lang="en-US" dirty="0"/>
          </a:p>
          <a:p>
            <a:r>
              <a:rPr lang="en-US" dirty="0"/>
              <a:t>Continue playing TR: B55 and have students place their cards in order from left to right. Walk around the room to provide help as needed.</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89</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look at Activity 9 on p. 29 again.</a:t>
            </a:r>
          </a:p>
          <a:p>
            <a:endParaRPr lang="en-US" dirty="0"/>
          </a:p>
          <a:p>
            <a:r>
              <a:rPr lang="en-US" dirty="0"/>
              <a:t>Give them a moment to study the numbers and colors of the triangles and the rectangles.</a:t>
            </a:r>
          </a:p>
          <a:p>
            <a:endParaRPr lang="en-US" dirty="0"/>
          </a:p>
          <a:p>
            <a:r>
              <a:rPr lang="en-US" dirty="0"/>
              <a:t>Have them close their books. Tell students that you will be reading out five sentences. If the sentence is true, have students say Yes. If it’s false, have them say No.</a:t>
            </a:r>
          </a:p>
          <a:p>
            <a:endParaRPr lang="en-US" dirty="0"/>
          </a:p>
          <a:p>
            <a:r>
              <a:rPr lang="en-US" dirty="0"/>
              <a:t>Say the following five sentences:</a:t>
            </a:r>
          </a:p>
          <a:p>
            <a:r>
              <a:rPr lang="en-US" dirty="0"/>
              <a:t>- There are ten triangles.</a:t>
            </a:r>
          </a:p>
          <a:p>
            <a:r>
              <a:rPr lang="en-US" dirty="0"/>
              <a:t>Students should say No.</a:t>
            </a:r>
          </a:p>
          <a:p>
            <a:r>
              <a:rPr lang="en-US" dirty="0"/>
              <a:t>- There are eighteen rectangles.</a:t>
            </a:r>
          </a:p>
          <a:p>
            <a:r>
              <a:rPr lang="en-US" dirty="0"/>
              <a:t>Students should say Yes.</a:t>
            </a:r>
          </a:p>
          <a:p>
            <a:r>
              <a:rPr lang="en-US" dirty="0"/>
              <a:t>- There is a silver triangle.</a:t>
            </a:r>
          </a:p>
          <a:p>
            <a:r>
              <a:rPr lang="en-US" dirty="0"/>
              <a:t>Students should say No.</a:t>
            </a:r>
          </a:p>
          <a:p>
            <a:r>
              <a:rPr lang="en-US" dirty="0"/>
              <a:t>- There are six gold rectangles.</a:t>
            </a:r>
          </a:p>
          <a:p>
            <a:r>
              <a:rPr lang="en-US" dirty="0"/>
              <a:t>Students should say No.</a:t>
            </a:r>
          </a:p>
          <a:p>
            <a:r>
              <a:rPr lang="en-US" dirty="0"/>
              <a:t>- There are no silver triangles.</a:t>
            </a:r>
          </a:p>
          <a:p>
            <a:r>
              <a:rPr lang="en-US" dirty="0"/>
              <a:t>Students should say Yes.</a:t>
            </a:r>
          </a:p>
          <a:p>
            <a:endParaRPr lang="en-US" dirty="0"/>
          </a:p>
          <a:p>
            <a:r>
              <a:rPr lang="en-US" dirty="0"/>
              <a:t>Have students open their books again. Reread the sentences, and have students confirm their answers.</a:t>
            </a:r>
          </a:p>
        </p:txBody>
      </p:sp>
      <p:sp>
        <p:nvSpPr>
          <p:cNvPr id="4" name="Slide Number Placeholder 3"/>
          <p:cNvSpPr>
            <a:spLocks noGrp="1"/>
          </p:cNvSpPr>
          <p:nvPr>
            <p:ph type="sldNum" sz="quarter" idx="5"/>
          </p:nvPr>
        </p:nvSpPr>
        <p:spPr/>
        <p:txBody>
          <a:bodyPr/>
          <a:lstStyle/>
          <a:p>
            <a:fld id="{9DEC0E4C-4EB0-4365-AF36-CEE1FBB67618}" type="slidenum">
              <a:rPr lang="en-US" smtClean="0"/>
              <a:t>90</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Have students look at Activity 9 on p. 29 again.</a:t>
            </a:r>
            <a:endParaRPr lang="en-US" dirty="0"/>
          </a:p>
          <a:p>
            <a:endParaRPr lang="en-US" dirty="0"/>
          </a:p>
          <a:p>
            <a:r>
              <a:rPr lang="en-US" dirty="0">
                <a:sym typeface="+mn-ea"/>
              </a:rPr>
              <a:t>Give them a moment to study the numbers and colors of the triangles and the rectangles.</a:t>
            </a:r>
            <a:endParaRPr lang="en-US" dirty="0"/>
          </a:p>
          <a:p>
            <a:endParaRPr lang="en-US" dirty="0"/>
          </a:p>
          <a:p>
            <a:r>
              <a:rPr lang="en-US" dirty="0">
                <a:sym typeface="+mn-ea"/>
              </a:rPr>
              <a:t>Have them close their books. Tell students that you will be reading out five sentences. If the sentence is true, have students say Yes. If it’s false, have them say No.</a:t>
            </a:r>
            <a:endParaRPr lang="en-US" dirty="0"/>
          </a:p>
          <a:p>
            <a:endParaRPr lang="en-US" dirty="0"/>
          </a:p>
          <a:p>
            <a:r>
              <a:rPr lang="en-US" dirty="0">
                <a:sym typeface="+mn-ea"/>
              </a:rPr>
              <a:t>Say the following five sentences:</a:t>
            </a:r>
            <a:endParaRPr lang="en-US" dirty="0"/>
          </a:p>
          <a:p>
            <a:r>
              <a:rPr lang="en-US" dirty="0">
                <a:sym typeface="+mn-ea"/>
              </a:rPr>
              <a:t>- There are ten triangles.</a:t>
            </a:r>
            <a:endParaRPr lang="en-US" dirty="0"/>
          </a:p>
          <a:p>
            <a:r>
              <a:rPr lang="en-US" dirty="0">
                <a:sym typeface="+mn-ea"/>
              </a:rPr>
              <a:t>Students should say No.</a:t>
            </a:r>
            <a:endParaRPr lang="en-US" dirty="0"/>
          </a:p>
          <a:p>
            <a:r>
              <a:rPr lang="en-US" dirty="0">
                <a:sym typeface="+mn-ea"/>
              </a:rPr>
              <a:t>- There are eighteen rectangles.</a:t>
            </a:r>
            <a:endParaRPr lang="en-US" dirty="0"/>
          </a:p>
          <a:p>
            <a:r>
              <a:rPr lang="en-US" dirty="0">
                <a:sym typeface="+mn-ea"/>
              </a:rPr>
              <a:t>Students should say Yes.</a:t>
            </a:r>
            <a:endParaRPr lang="en-US" dirty="0"/>
          </a:p>
          <a:p>
            <a:r>
              <a:rPr lang="en-US" dirty="0">
                <a:sym typeface="+mn-ea"/>
              </a:rPr>
              <a:t>- There is a silver triangle.</a:t>
            </a:r>
            <a:endParaRPr lang="en-US" dirty="0"/>
          </a:p>
          <a:p>
            <a:r>
              <a:rPr lang="en-US" dirty="0">
                <a:sym typeface="+mn-ea"/>
              </a:rPr>
              <a:t>Students should say No.</a:t>
            </a:r>
            <a:endParaRPr lang="en-US" dirty="0"/>
          </a:p>
          <a:p>
            <a:r>
              <a:rPr lang="en-US" dirty="0">
                <a:sym typeface="+mn-ea"/>
              </a:rPr>
              <a:t>- There are six gold rectangles.</a:t>
            </a:r>
            <a:endParaRPr lang="en-US" dirty="0"/>
          </a:p>
          <a:p>
            <a:r>
              <a:rPr lang="en-US" dirty="0">
                <a:sym typeface="+mn-ea"/>
              </a:rPr>
              <a:t>Students should say No.</a:t>
            </a:r>
            <a:endParaRPr lang="en-US" dirty="0"/>
          </a:p>
          <a:p>
            <a:r>
              <a:rPr lang="en-US" dirty="0">
                <a:sym typeface="+mn-ea"/>
              </a:rPr>
              <a:t>- There are no silver triangles.</a:t>
            </a:r>
            <a:endParaRPr lang="en-US" dirty="0"/>
          </a:p>
          <a:p>
            <a:r>
              <a:rPr lang="en-US" dirty="0">
                <a:sym typeface="+mn-ea"/>
              </a:rPr>
              <a:t>Students should say Yes.</a:t>
            </a:r>
            <a:endParaRPr lang="en-US" dirty="0"/>
          </a:p>
          <a:p>
            <a:endParaRPr lang="en-US" dirty="0"/>
          </a:p>
          <a:p>
            <a:r>
              <a:rPr lang="en-US" dirty="0">
                <a:sym typeface="+mn-ea"/>
              </a:rPr>
              <a:t>Have students open their books again. Reread the sentences, and have students confirm their answers.</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91</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Have students look at Activity 9 on p. 29 again.</a:t>
            </a:r>
            <a:endParaRPr lang="en-US" dirty="0"/>
          </a:p>
          <a:p>
            <a:endParaRPr lang="en-US" dirty="0"/>
          </a:p>
          <a:p>
            <a:r>
              <a:rPr lang="en-US" dirty="0">
                <a:sym typeface="+mn-ea"/>
              </a:rPr>
              <a:t>Give them a moment to study the numbers and colors of the triangles and the rectangles.</a:t>
            </a:r>
            <a:endParaRPr lang="en-US" dirty="0"/>
          </a:p>
          <a:p>
            <a:endParaRPr lang="en-US" dirty="0"/>
          </a:p>
          <a:p>
            <a:r>
              <a:rPr lang="en-US" dirty="0">
                <a:sym typeface="+mn-ea"/>
              </a:rPr>
              <a:t>Have them close their books. Tell students that you will be reading out five sentences. If the sentence is true, have students say Yes. If it’s false, have them say No.</a:t>
            </a:r>
            <a:endParaRPr lang="en-US" dirty="0"/>
          </a:p>
          <a:p>
            <a:endParaRPr lang="en-US" dirty="0"/>
          </a:p>
          <a:p>
            <a:r>
              <a:rPr lang="en-US" dirty="0">
                <a:sym typeface="+mn-ea"/>
              </a:rPr>
              <a:t>Say the following five sentences:</a:t>
            </a:r>
            <a:endParaRPr lang="en-US" dirty="0"/>
          </a:p>
          <a:p>
            <a:r>
              <a:rPr lang="en-US" dirty="0">
                <a:sym typeface="+mn-ea"/>
              </a:rPr>
              <a:t>- There are ten triangles.</a:t>
            </a:r>
            <a:endParaRPr lang="en-US" dirty="0"/>
          </a:p>
          <a:p>
            <a:r>
              <a:rPr lang="en-US" dirty="0">
                <a:sym typeface="+mn-ea"/>
              </a:rPr>
              <a:t>Students should say No.</a:t>
            </a:r>
            <a:endParaRPr lang="en-US" dirty="0"/>
          </a:p>
          <a:p>
            <a:r>
              <a:rPr lang="en-US" dirty="0">
                <a:sym typeface="+mn-ea"/>
              </a:rPr>
              <a:t>- There are eighteen rectangles.</a:t>
            </a:r>
            <a:endParaRPr lang="en-US" dirty="0"/>
          </a:p>
          <a:p>
            <a:r>
              <a:rPr lang="en-US" dirty="0">
                <a:sym typeface="+mn-ea"/>
              </a:rPr>
              <a:t>Students should say Yes.</a:t>
            </a:r>
            <a:endParaRPr lang="en-US" dirty="0"/>
          </a:p>
          <a:p>
            <a:r>
              <a:rPr lang="en-US" dirty="0">
                <a:sym typeface="+mn-ea"/>
              </a:rPr>
              <a:t>- There is a silver triangle.</a:t>
            </a:r>
            <a:endParaRPr lang="en-US" dirty="0"/>
          </a:p>
          <a:p>
            <a:r>
              <a:rPr lang="en-US" dirty="0">
                <a:sym typeface="+mn-ea"/>
              </a:rPr>
              <a:t>Students should say No.</a:t>
            </a:r>
            <a:endParaRPr lang="en-US" dirty="0"/>
          </a:p>
          <a:p>
            <a:r>
              <a:rPr lang="en-US" dirty="0">
                <a:sym typeface="+mn-ea"/>
              </a:rPr>
              <a:t>- There are six gold rectangles.</a:t>
            </a:r>
            <a:endParaRPr lang="en-US" dirty="0"/>
          </a:p>
          <a:p>
            <a:r>
              <a:rPr lang="en-US" dirty="0">
                <a:sym typeface="+mn-ea"/>
              </a:rPr>
              <a:t>Students should say No.</a:t>
            </a:r>
            <a:endParaRPr lang="en-US" dirty="0"/>
          </a:p>
          <a:p>
            <a:r>
              <a:rPr lang="en-US" dirty="0">
                <a:sym typeface="+mn-ea"/>
              </a:rPr>
              <a:t>- There are no silver triangles.</a:t>
            </a:r>
            <a:endParaRPr lang="en-US" dirty="0"/>
          </a:p>
          <a:p>
            <a:r>
              <a:rPr lang="en-US" dirty="0">
                <a:sym typeface="+mn-ea"/>
              </a:rPr>
              <a:t>Students should say Yes.</a:t>
            </a:r>
            <a:endParaRPr lang="en-US" dirty="0"/>
          </a:p>
          <a:p>
            <a:endParaRPr lang="en-US" dirty="0"/>
          </a:p>
          <a:p>
            <a:r>
              <a:rPr lang="en-US" dirty="0">
                <a:sym typeface="+mn-ea"/>
              </a:rPr>
              <a:t>Have students open their books again. Reread the sentences, and have students confirm their answers.</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92</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Have students look at Activity 9 on p. 29 again.</a:t>
            </a:r>
            <a:endParaRPr lang="en-US" dirty="0"/>
          </a:p>
          <a:p>
            <a:endParaRPr lang="en-US" dirty="0"/>
          </a:p>
          <a:p>
            <a:r>
              <a:rPr lang="en-US" dirty="0">
                <a:sym typeface="+mn-ea"/>
              </a:rPr>
              <a:t>Give them a moment to study the numbers and colors of the triangles and the rectangles.</a:t>
            </a:r>
            <a:endParaRPr lang="en-US" dirty="0"/>
          </a:p>
          <a:p>
            <a:endParaRPr lang="en-US" dirty="0"/>
          </a:p>
          <a:p>
            <a:r>
              <a:rPr lang="en-US" dirty="0">
                <a:sym typeface="+mn-ea"/>
              </a:rPr>
              <a:t>Have them close their books. Tell students that you will be reading out five sentences. If the sentence is true, have students say Yes. If it’s false, have them say No.</a:t>
            </a:r>
            <a:endParaRPr lang="en-US" dirty="0"/>
          </a:p>
          <a:p>
            <a:endParaRPr lang="en-US" dirty="0"/>
          </a:p>
          <a:p>
            <a:r>
              <a:rPr lang="en-US" dirty="0">
                <a:sym typeface="+mn-ea"/>
              </a:rPr>
              <a:t>Say the following five sentences:</a:t>
            </a:r>
            <a:endParaRPr lang="en-US" dirty="0"/>
          </a:p>
          <a:p>
            <a:r>
              <a:rPr lang="en-US" dirty="0">
                <a:sym typeface="+mn-ea"/>
              </a:rPr>
              <a:t>- There are ten triangles.</a:t>
            </a:r>
            <a:endParaRPr lang="en-US" dirty="0"/>
          </a:p>
          <a:p>
            <a:r>
              <a:rPr lang="en-US" dirty="0">
                <a:sym typeface="+mn-ea"/>
              </a:rPr>
              <a:t>Students should say No.</a:t>
            </a:r>
            <a:endParaRPr lang="en-US" dirty="0"/>
          </a:p>
          <a:p>
            <a:r>
              <a:rPr lang="en-US" dirty="0">
                <a:sym typeface="+mn-ea"/>
              </a:rPr>
              <a:t>- There are eighteen rectangles.</a:t>
            </a:r>
            <a:endParaRPr lang="en-US" dirty="0"/>
          </a:p>
          <a:p>
            <a:r>
              <a:rPr lang="en-US" dirty="0">
                <a:sym typeface="+mn-ea"/>
              </a:rPr>
              <a:t>Students should say Yes.</a:t>
            </a:r>
            <a:endParaRPr lang="en-US" dirty="0"/>
          </a:p>
          <a:p>
            <a:r>
              <a:rPr lang="en-US" dirty="0">
                <a:sym typeface="+mn-ea"/>
              </a:rPr>
              <a:t>- There is a silver triangle.</a:t>
            </a:r>
            <a:endParaRPr lang="en-US" dirty="0"/>
          </a:p>
          <a:p>
            <a:r>
              <a:rPr lang="en-US" dirty="0">
                <a:sym typeface="+mn-ea"/>
              </a:rPr>
              <a:t>Students should say No.</a:t>
            </a:r>
            <a:endParaRPr lang="en-US" dirty="0"/>
          </a:p>
          <a:p>
            <a:r>
              <a:rPr lang="en-US" dirty="0">
                <a:sym typeface="+mn-ea"/>
              </a:rPr>
              <a:t>- There are six gold rectangles.</a:t>
            </a:r>
            <a:endParaRPr lang="en-US" dirty="0"/>
          </a:p>
          <a:p>
            <a:r>
              <a:rPr lang="en-US" dirty="0">
                <a:sym typeface="+mn-ea"/>
              </a:rPr>
              <a:t>Students should say No.</a:t>
            </a:r>
            <a:endParaRPr lang="en-US" dirty="0"/>
          </a:p>
          <a:p>
            <a:r>
              <a:rPr lang="en-US" dirty="0">
                <a:sym typeface="+mn-ea"/>
              </a:rPr>
              <a:t>- There are no silver triangles.</a:t>
            </a:r>
            <a:endParaRPr lang="en-US" dirty="0"/>
          </a:p>
          <a:p>
            <a:r>
              <a:rPr lang="en-US" dirty="0">
                <a:sym typeface="+mn-ea"/>
              </a:rPr>
              <a:t>Students should say Yes.</a:t>
            </a:r>
            <a:endParaRPr lang="en-US" dirty="0"/>
          </a:p>
          <a:p>
            <a:endParaRPr lang="en-US" dirty="0"/>
          </a:p>
          <a:p>
            <a:r>
              <a:rPr lang="en-US" dirty="0">
                <a:sym typeface="+mn-ea"/>
              </a:rPr>
              <a:t>Have students open their books again. Reread the sentences, and have students confirm their answers.</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93</a:t>
            </a:fld>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Have students look at Activity 9 on p. 29 again.</a:t>
            </a:r>
            <a:endParaRPr lang="en-US" dirty="0"/>
          </a:p>
          <a:p>
            <a:endParaRPr lang="en-US" dirty="0"/>
          </a:p>
          <a:p>
            <a:r>
              <a:rPr lang="en-US" dirty="0">
                <a:sym typeface="+mn-ea"/>
              </a:rPr>
              <a:t>Give them a moment to study the numbers and colors of the triangles and the rectangles.</a:t>
            </a:r>
            <a:endParaRPr lang="en-US" dirty="0"/>
          </a:p>
          <a:p>
            <a:endParaRPr lang="en-US" dirty="0"/>
          </a:p>
          <a:p>
            <a:r>
              <a:rPr lang="en-US" dirty="0">
                <a:sym typeface="+mn-ea"/>
              </a:rPr>
              <a:t>Have them close their books. Tell students that you will be reading out five sentences. If the sentence is true, have students say Yes. If it’s false, have them say No.</a:t>
            </a:r>
            <a:endParaRPr lang="en-US" dirty="0"/>
          </a:p>
          <a:p>
            <a:endParaRPr lang="en-US" dirty="0"/>
          </a:p>
          <a:p>
            <a:r>
              <a:rPr lang="en-US" dirty="0">
                <a:sym typeface="+mn-ea"/>
              </a:rPr>
              <a:t>Say the following five sentences:</a:t>
            </a:r>
            <a:endParaRPr lang="en-US" dirty="0"/>
          </a:p>
          <a:p>
            <a:r>
              <a:rPr lang="en-US" dirty="0">
                <a:sym typeface="+mn-ea"/>
              </a:rPr>
              <a:t>- There are ten triangles.</a:t>
            </a:r>
            <a:endParaRPr lang="en-US" dirty="0"/>
          </a:p>
          <a:p>
            <a:r>
              <a:rPr lang="en-US" dirty="0">
                <a:sym typeface="+mn-ea"/>
              </a:rPr>
              <a:t>Students should say No.</a:t>
            </a:r>
            <a:endParaRPr lang="en-US" dirty="0"/>
          </a:p>
          <a:p>
            <a:r>
              <a:rPr lang="en-US" dirty="0">
                <a:sym typeface="+mn-ea"/>
              </a:rPr>
              <a:t>- There are eighteen rectangles.</a:t>
            </a:r>
            <a:endParaRPr lang="en-US" dirty="0"/>
          </a:p>
          <a:p>
            <a:r>
              <a:rPr lang="en-US" dirty="0">
                <a:sym typeface="+mn-ea"/>
              </a:rPr>
              <a:t>Students should say Yes.</a:t>
            </a:r>
            <a:endParaRPr lang="en-US" dirty="0"/>
          </a:p>
          <a:p>
            <a:r>
              <a:rPr lang="en-US" dirty="0">
                <a:sym typeface="+mn-ea"/>
              </a:rPr>
              <a:t>- There is a silver triangle.</a:t>
            </a:r>
            <a:endParaRPr lang="en-US" dirty="0"/>
          </a:p>
          <a:p>
            <a:r>
              <a:rPr lang="en-US" dirty="0">
                <a:sym typeface="+mn-ea"/>
              </a:rPr>
              <a:t>Students should say No.</a:t>
            </a:r>
            <a:endParaRPr lang="en-US" dirty="0"/>
          </a:p>
          <a:p>
            <a:r>
              <a:rPr lang="en-US" dirty="0">
                <a:sym typeface="+mn-ea"/>
              </a:rPr>
              <a:t>- There are six gold rectangles.</a:t>
            </a:r>
            <a:endParaRPr lang="en-US" dirty="0"/>
          </a:p>
          <a:p>
            <a:r>
              <a:rPr lang="en-US" dirty="0">
                <a:sym typeface="+mn-ea"/>
              </a:rPr>
              <a:t>Students should say No.</a:t>
            </a:r>
            <a:endParaRPr lang="en-US" dirty="0"/>
          </a:p>
          <a:p>
            <a:r>
              <a:rPr lang="en-US" dirty="0">
                <a:sym typeface="+mn-ea"/>
              </a:rPr>
              <a:t>- There are no silver triangles.</a:t>
            </a:r>
            <a:endParaRPr lang="en-US" dirty="0"/>
          </a:p>
          <a:p>
            <a:r>
              <a:rPr lang="en-US" dirty="0">
                <a:sym typeface="+mn-ea"/>
              </a:rPr>
              <a:t>Students should say Yes.</a:t>
            </a:r>
            <a:endParaRPr lang="en-US" dirty="0"/>
          </a:p>
          <a:p>
            <a:endParaRPr lang="en-US" dirty="0"/>
          </a:p>
          <a:p>
            <a:r>
              <a:rPr lang="en-US" dirty="0">
                <a:sym typeface="+mn-ea"/>
              </a:rPr>
              <a:t>Have students open their books again. Reread the sentences, and have students confirm their answers.</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94</a:t>
            </a:fld>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Have students look at Activity 9 on p. 29 again.</a:t>
            </a:r>
            <a:endParaRPr lang="en-US" dirty="0"/>
          </a:p>
          <a:p>
            <a:endParaRPr lang="en-US" dirty="0"/>
          </a:p>
          <a:p>
            <a:r>
              <a:rPr lang="en-US" dirty="0">
                <a:sym typeface="+mn-ea"/>
              </a:rPr>
              <a:t>Give them a moment to study the numbers and colors of the triangles and the rectangles.</a:t>
            </a:r>
            <a:endParaRPr lang="en-US" dirty="0"/>
          </a:p>
          <a:p>
            <a:endParaRPr lang="en-US" dirty="0"/>
          </a:p>
          <a:p>
            <a:r>
              <a:rPr lang="en-US" dirty="0">
                <a:sym typeface="+mn-ea"/>
              </a:rPr>
              <a:t>Have them close their books. Tell students that you will be reading out five sentences. If the sentence is true, have students say Yes. If it’s false, have them say No.</a:t>
            </a:r>
            <a:endParaRPr lang="en-US" dirty="0"/>
          </a:p>
          <a:p>
            <a:endParaRPr lang="en-US" dirty="0"/>
          </a:p>
          <a:p>
            <a:r>
              <a:rPr lang="en-US" dirty="0">
                <a:sym typeface="+mn-ea"/>
              </a:rPr>
              <a:t>Say the following five sentences:</a:t>
            </a:r>
            <a:endParaRPr lang="en-US" dirty="0"/>
          </a:p>
          <a:p>
            <a:r>
              <a:rPr lang="en-US" dirty="0">
                <a:sym typeface="+mn-ea"/>
              </a:rPr>
              <a:t>- There are ten triangles.</a:t>
            </a:r>
            <a:endParaRPr lang="en-US" dirty="0"/>
          </a:p>
          <a:p>
            <a:r>
              <a:rPr lang="en-US" dirty="0">
                <a:sym typeface="+mn-ea"/>
              </a:rPr>
              <a:t>Students should say No.</a:t>
            </a:r>
            <a:endParaRPr lang="en-US" dirty="0"/>
          </a:p>
          <a:p>
            <a:r>
              <a:rPr lang="en-US" dirty="0">
                <a:sym typeface="+mn-ea"/>
              </a:rPr>
              <a:t>- There are eighteen rectangles.</a:t>
            </a:r>
            <a:endParaRPr lang="en-US" dirty="0"/>
          </a:p>
          <a:p>
            <a:r>
              <a:rPr lang="en-US" dirty="0">
                <a:sym typeface="+mn-ea"/>
              </a:rPr>
              <a:t>Students should say Yes.</a:t>
            </a:r>
            <a:endParaRPr lang="en-US" dirty="0"/>
          </a:p>
          <a:p>
            <a:r>
              <a:rPr lang="en-US" dirty="0">
                <a:sym typeface="+mn-ea"/>
              </a:rPr>
              <a:t>- There is a silver triangle.</a:t>
            </a:r>
            <a:endParaRPr lang="en-US" dirty="0"/>
          </a:p>
          <a:p>
            <a:r>
              <a:rPr lang="en-US" dirty="0">
                <a:sym typeface="+mn-ea"/>
              </a:rPr>
              <a:t>Students should say No.</a:t>
            </a:r>
            <a:endParaRPr lang="en-US" dirty="0"/>
          </a:p>
          <a:p>
            <a:r>
              <a:rPr lang="en-US" dirty="0">
                <a:sym typeface="+mn-ea"/>
              </a:rPr>
              <a:t>- There are six gold rectangles.</a:t>
            </a:r>
            <a:endParaRPr lang="en-US" dirty="0"/>
          </a:p>
          <a:p>
            <a:r>
              <a:rPr lang="en-US" dirty="0">
                <a:sym typeface="+mn-ea"/>
              </a:rPr>
              <a:t>Students should say No.</a:t>
            </a:r>
            <a:endParaRPr lang="en-US" dirty="0"/>
          </a:p>
          <a:p>
            <a:r>
              <a:rPr lang="en-US" dirty="0">
                <a:sym typeface="+mn-ea"/>
              </a:rPr>
              <a:t>- There are no silver triangles.</a:t>
            </a:r>
            <a:endParaRPr lang="en-US" dirty="0"/>
          </a:p>
          <a:p>
            <a:r>
              <a:rPr lang="en-US" dirty="0">
                <a:sym typeface="+mn-ea"/>
              </a:rPr>
              <a:t>Students should say Yes.</a:t>
            </a:r>
            <a:endParaRPr lang="en-US" dirty="0"/>
          </a:p>
          <a:p>
            <a:endParaRPr lang="en-US" dirty="0"/>
          </a:p>
          <a:p>
            <a:r>
              <a:rPr lang="en-US" dirty="0">
                <a:sym typeface="+mn-ea"/>
              </a:rPr>
              <a:t>Have students open their books again. Reread the sentences, and have students confirm their answers.</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95</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96</a:t>
            </a:fld>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and name rectangles and triangles?</a:t>
            </a:r>
          </a:p>
          <a:p>
            <a:endParaRPr lang="en-US" dirty="0"/>
          </a:p>
          <a:p>
            <a:r>
              <a:rPr lang="en-US" dirty="0"/>
              <a:t>Give each student a piece of paper and scissors. Have them cut a rectangle and a triangle from the paper. Say each word and have them hold up the correct shape. Then, hold up each shape and call on students to name them.</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97</a:t>
            </a:fld>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100</a:t>
            </a:fld>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Slowly say the Unit 3 vocabulary, emphasizing the beginning sounds of each word.</a:t>
            </a:r>
          </a:p>
          <a:p>
            <a:endParaRPr lang="en-US" dirty="0"/>
          </a:p>
          <a:p>
            <a:r>
              <a:rPr lang="en-US" dirty="0"/>
              <a:t>Say A coat, a dress, a hat, pants, shoes, a shirt, shorts, a skirt, socks</a:t>
            </a:r>
          </a:p>
          <a:p>
            <a:endParaRPr lang="en-US" dirty="0"/>
          </a:p>
          <a:p>
            <a:r>
              <a:rPr lang="en-US" dirty="0"/>
              <a:t>Then, ask What words begin with the same sound?</a:t>
            </a:r>
          </a:p>
          <a:p>
            <a:r>
              <a:rPr lang="en-US" dirty="0"/>
              <a:t>Students should say Shoes, shirt, shorts.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101</a:t>
            </a:fld>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11  Say Let’s listen to new sounds.</a:t>
            </a:r>
          </a:p>
          <a:p>
            <a:endParaRPr lang="en-US" dirty="0"/>
          </a:p>
          <a:p>
            <a:r>
              <a:rPr lang="en-US" dirty="0"/>
              <a:t>Play TR: B56. Have students repeat each sound or word they hear.</a:t>
            </a:r>
          </a:p>
          <a:p>
            <a:endParaRPr lang="en-US" dirty="0"/>
          </a:p>
          <a:p>
            <a:r>
              <a:rPr lang="en-US" dirty="0"/>
              <a:t>Say Shirt has the /ʃ/ sound. Have students repeat the sound and the word. Then, ask students to raise their hands when they hear /ʃ/. Remind them that the sound can be heard anywhere in the word. Say the following words: Shorts, socks, she, shirt, dress. </a:t>
            </a:r>
          </a:p>
          <a:p>
            <a:r>
              <a:rPr lang="en-US" dirty="0"/>
              <a:t>Students should raise their hands when they hear shorts, she, shirt.</a:t>
            </a:r>
          </a:p>
        </p:txBody>
      </p:sp>
      <p:sp>
        <p:nvSpPr>
          <p:cNvPr id="4" name="Slide Number Placeholder 3"/>
          <p:cNvSpPr>
            <a:spLocks noGrp="1"/>
          </p:cNvSpPr>
          <p:nvPr>
            <p:ph type="sldNum" sz="quarter" idx="5"/>
          </p:nvPr>
        </p:nvSpPr>
        <p:spPr/>
        <p:txBody>
          <a:bodyPr/>
          <a:lstStyle/>
          <a:p>
            <a:fld id="{9DEC0E4C-4EB0-4365-AF36-CEE1FBB67618}" type="slidenum">
              <a:rPr lang="en-US" smtClean="0"/>
              <a:t>102</a:t>
            </a:fld>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 11  Say Let’s listen to new sounds.</a:t>
            </a:r>
            <a:endParaRPr lang="en-US" dirty="0"/>
          </a:p>
          <a:p>
            <a:endParaRPr lang="en-US" dirty="0"/>
          </a:p>
          <a:p>
            <a:r>
              <a:rPr lang="en-US" dirty="0">
                <a:sym typeface="+mn-ea"/>
              </a:rPr>
              <a:t>Play TR: B56. Have students repeat each sound or word they hear.</a:t>
            </a:r>
            <a:endParaRPr lang="en-US" dirty="0"/>
          </a:p>
          <a:p>
            <a:endParaRPr lang="en-US" dirty="0"/>
          </a:p>
          <a:p>
            <a:r>
              <a:rPr lang="en-US" dirty="0">
                <a:sym typeface="+mn-ea"/>
              </a:rPr>
              <a:t>Say Shirt has the /ʃ/ sound. Have students repeat the sound and the word. Then, ask students to raise their hands when they hear /ʃ/. Remind them that the sound can be heard anywhere in the word. Say the following words: Shorts, socks, she, shirt, dress. </a:t>
            </a:r>
            <a:endParaRPr lang="en-US" dirty="0"/>
          </a:p>
          <a:p>
            <a:r>
              <a:rPr lang="en-US" dirty="0">
                <a:sym typeface="+mn-ea"/>
              </a:rPr>
              <a:t>Students should raise their hands when they hear shorts, she, shirt.</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103</a:t>
            </a:fld>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Red has the /d/ sound. Have students repeat the sound and the word. Then, ask students to raise their hands when they hear /d/. Say the following words: Write, up, dog, do, arm, bread.</a:t>
            </a:r>
          </a:p>
          <a:p>
            <a:r>
              <a:rPr lang="en-US" dirty="0"/>
              <a:t>Students should raise their hands when they hear dog, do, bread.</a:t>
            </a:r>
          </a:p>
        </p:txBody>
      </p:sp>
      <p:sp>
        <p:nvSpPr>
          <p:cNvPr id="4" name="Slide Number Placeholder 3"/>
          <p:cNvSpPr>
            <a:spLocks noGrp="1"/>
          </p:cNvSpPr>
          <p:nvPr>
            <p:ph type="sldNum" sz="quarter" idx="5"/>
          </p:nvPr>
        </p:nvSpPr>
        <p:spPr/>
        <p:txBody>
          <a:bodyPr/>
          <a:lstStyle/>
          <a:p>
            <a:fld id="{9DEC0E4C-4EB0-4365-AF36-CEE1FBB67618}" type="slidenum">
              <a:rPr lang="en-US" smtClean="0"/>
              <a:t>104</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Say Red has the /d/ sound. Have students repeat the sound and the word. Then, ask students to raise their hands when they hear /d/. Say the following words: Write, up, dog, do, arm, bread.</a:t>
            </a:r>
            <a:endParaRPr lang="en-US" dirty="0"/>
          </a:p>
          <a:p>
            <a:r>
              <a:rPr lang="en-US" dirty="0">
                <a:sym typeface="+mn-ea"/>
              </a:rPr>
              <a:t>Students should raise their hands when they hear dog, do, bread.</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105</a:t>
            </a:fld>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Scarf has the /f/ sound. Have students repeat the sound and the word. Then, ask students to raise their hands when they hear /f/. Say the following words: Frog, queen, father, fish, scarf.</a:t>
            </a:r>
          </a:p>
          <a:p>
            <a:r>
              <a:rPr lang="en-US" dirty="0"/>
              <a:t>Students should raise their hands when they hear frog, father, fish, scarf.</a:t>
            </a:r>
          </a:p>
        </p:txBody>
      </p:sp>
      <p:sp>
        <p:nvSpPr>
          <p:cNvPr id="4" name="Slide Number Placeholder 3"/>
          <p:cNvSpPr>
            <a:spLocks noGrp="1"/>
          </p:cNvSpPr>
          <p:nvPr>
            <p:ph type="sldNum" sz="quarter" idx="5"/>
          </p:nvPr>
        </p:nvSpPr>
        <p:spPr/>
        <p:txBody>
          <a:bodyPr/>
          <a:lstStyle/>
          <a:p>
            <a:fld id="{9DEC0E4C-4EB0-4365-AF36-CEE1FBB67618}" type="slidenum">
              <a:rPr lang="en-US" smtClean="0"/>
              <a:t>106</a:t>
            </a:fld>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Scarf has the /f/ sound. Have students repeat the sound and the word. Then, ask students to raise their hands when they hear /f/. Say the following words: Frog, queen, father, fish, scarf.</a:t>
            </a:r>
          </a:p>
          <a:p>
            <a:r>
              <a:rPr lang="en-US" dirty="0"/>
              <a:t>Students should raise their hands when they hear frog, father, fish, scarf.</a:t>
            </a:r>
          </a:p>
        </p:txBody>
      </p:sp>
      <p:sp>
        <p:nvSpPr>
          <p:cNvPr id="4" name="Slide Number Placeholder 3"/>
          <p:cNvSpPr>
            <a:spLocks noGrp="1"/>
          </p:cNvSpPr>
          <p:nvPr>
            <p:ph type="sldNum" sz="quarter" idx="5"/>
          </p:nvPr>
        </p:nvSpPr>
        <p:spPr/>
        <p:txBody>
          <a:bodyPr/>
          <a:lstStyle/>
          <a:p>
            <a:fld id="{9DEC0E4C-4EB0-4365-AF36-CEE1FBB67618}" type="slidenum">
              <a:rPr lang="en-US" smtClean="0"/>
              <a:t>107</a:t>
            </a:fld>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there are students in your class with /ʃ/, /d/, or /f/ in their names, point them out. For example, say Sheldon. What sounds do you hear in Sheldon’s name? Students should say /ʃ/, /d/.</a:t>
            </a:r>
          </a:p>
        </p:txBody>
      </p:sp>
      <p:sp>
        <p:nvSpPr>
          <p:cNvPr id="4" name="Slide Number Placeholder 3"/>
          <p:cNvSpPr>
            <a:spLocks noGrp="1"/>
          </p:cNvSpPr>
          <p:nvPr>
            <p:ph type="sldNum" sz="quarter" idx="5"/>
          </p:nvPr>
        </p:nvSpPr>
        <p:spPr/>
        <p:txBody>
          <a:bodyPr/>
          <a:lstStyle/>
          <a:p>
            <a:fld id="{9DEC0E4C-4EB0-4365-AF36-CEE1FBB67618}" type="slidenum">
              <a:rPr lang="en-US" smtClean="0"/>
              <a:t>108</a:t>
            </a:fld>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Ss on the board. Ask What letter is this?</a:t>
            </a:r>
          </a:p>
          <a:p>
            <a:r>
              <a:rPr lang="en-US" dirty="0"/>
              <a:t>Students should say S.</a:t>
            </a:r>
          </a:p>
          <a:p>
            <a:endParaRPr lang="en-US" dirty="0"/>
          </a:p>
          <a:p>
            <a:r>
              <a:rPr lang="en-US" dirty="0"/>
              <a:t>Then write Hh on the board. Ask What letter is this?</a:t>
            </a:r>
          </a:p>
          <a:p>
            <a:r>
              <a:rPr lang="en-US" dirty="0"/>
              <a:t>Students should say H.</a:t>
            </a:r>
          </a:p>
          <a:p>
            <a:endParaRPr lang="en-US" dirty="0"/>
          </a:p>
          <a:p>
            <a:r>
              <a:rPr lang="en-US" dirty="0"/>
              <a:t>Then say The letter s together with the letter h makes the sound /ʃ/. Have students make the /ʃ/ sound.</a:t>
            </a:r>
          </a:p>
          <a:p>
            <a:r>
              <a:rPr lang="en-US" dirty="0"/>
              <a:t>Students should say /ʃ/.</a:t>
            </a:r>
          </a:p>
          <a:p>
            <a:endParaRPr lang="en-US" dirty="0"/>
          </a:p>
          <a:p>
            <a:r>
              <a:rPr lang="en-US" dirty="0"/>
              <a:t>Ask students to open their books to p. 30. Then say Let’s learn to pronounce /ʃ/. Listen and repeat what you hear.</a:t>
            </a:r>
          </a:p>
          <a:p>
            <a:endParaRPr lang="en-US" dirty="0"/>
          </a:p>
          <a:p>
            <a:r>
              <a:rPr lang="en-US" dirty="0"/>
              <a:t>Play TR: B56.</a:t>
            </a:r>
          </a:p>
          <a:p>
            <a:endParaRPr lang="en-US" dirty="0"/>
          </a:p>
          <a:p>
            <a:r>
              <a:rPr lang="en-US" dirty="0"/>
              <a:t>Have students follow along with the track by looking at Activity 11 and pointing to the letters and words.</a:t>
            </a:r>
          </a:p>
          <a:p>
            <a:r>
              <a:rPr lang="en-US" dirty="0"/>
              <a:t>Students should point to the letters and words as they listen.</a:t>
            </a:r>
          </a:p>
          <a:p>
            <a:endParaRPr lang="en-US" dirty="0"/>
          </a:p>
          <a:p>
            <a:r>
              <a:rPr lang="en-US" dirty="0"/>
              <a:t>Play the track again and have students repeat the /ʃ/ sound.</a:t>
            </a:r>
          </a:p>
          <a:p>
            <a:r>
              <a:rPr lang="en-US" dirty="0"/>
              <a:t>Repeat the activity for /d/ and /f/.</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109</a:t>
            </a:fld>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Ss on the board. Ask What letter is this?</a:t>
            </a:r>
          </a:p>
          <a:p>
            <a:r>
              <a:rPr lang="en-US" dirty="0"/>
              <a:t>Students should say S.</a:t>
            </a:r>
          </a:p>
          <a:p>
            <a:endParaRPr lang="en-US" dirty="0"/>
          </a:p>
          <a:p>
            <a:r>
              <a:rPr lang="en-US" dirty="0"/>
              <a:t>Then write Hh on the board. Ask What letter is this?</a:t>
            </a:r>
          </a:p>
          <a:p>
            <a:r>
              <a:rPr lang="en-US" dirty="0"/>
              <a:t>Students should say H.</a:t>
            </a:r>
          </a:p>
          <a:p>
            <a:endParaRPr lang="en-US" dirty="0"/>
          </a:p>
          <a:p>
            <a:r>
              <a:rPr lang="en-US" dirty="0"/>
              <a:t>Then say The letter s together with the letter h makes the sound /ʃ/. Have students make the /ʃ/ sound.</a:t>
            </a:r>
          </a:p>
          <a:p>
            <a:r>
              <a:rPr lang="en-US" dirty="0"/>
              <a:t>Students should say /ʃ/.</a:t>
            </a:r>
          </a:p>
          <a:p>
            <a:endParaRPr lang="en-US" dirty="0"/>
          </a:p>
          <a:p>
            <a:r>
              <a:rPr lang="en-US" dirty="0"/>
              <a:t>Ask students to open their books to p. 30. Then say Let’s learn to pronounce /ʃ/. Listen and repeat what you hear.</a:t>
            </a:r>
          </a:p>
          <a:p>
            <a:endParaRPr lang="en-US" dirty="0"/>
          </a:p>
          <a:p>
            <a:r>
              <a:rPr lang="en-US" dirty="0"/>
              <a:t>Play TR: B56.</a:t>
            </a:r>
          </a:p>
          <a:p>
            <a:endParaRPr lang="en-US" dirty="0"/>
          </a:p>
          <a:p>
            <a:r>
              <a:rPr lang="en-US" dirty="0"/>
              <a:t>Have students follow along with the track by looking at Activity 11 and pointing to the letters and words.</a:t>
            </a:r>
          </a:p>
          <a:p>
            <a:r>
              <a:rPr lang="en-US" dirty="0"/>
              <a:t>Students should point to the letters and words as they listen.</a:t>
            </a:r>
          </a:p>
          <a:p>
            <a:endParaRPr lang="en-US" dirty="0"/>
          </a:p>
          <a:p>
            <a:r>
              <a:rPr lang="en-US" dirty="0"/>
              <a:t>Play the track again and have students repeat the /ʃ/ sound.</a:t>
            </a:r>
          </a:p>
          <a:p>
            <a:r>
              <a:rPr lang="en-US" dirty="0"/>
              <a:t>Repeat the activity for /d/ and /f/.</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110</a:t>
            </a:fld>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Ss on the board. Ask What letter is this?</a:t>
            </a:r>
          </a:p>
          <a:p>
            <a:r>
              <a:rPr lang="en-US" dirty="0"/>
              <a:t>Students should say S.</a:t>
            </a:r>
          </a:p>
          <a:p>
            <a:endParaRPr lang="en-US" dirty="0"/>
          </a:p>
          <a:p>
            <a:r>
              <a:rPr lang="en-US" dirty="0"/>
              <a:t>Then write Hh on the board. Ask What letter is this?</a:t>
            </a:r>
          </a:p>
          <a:p>
            <a:r>
              <a:rPr lang="en-US" dirty="0"/>
              <a:t>Students should say H.</a:t>
            </a:r>
          </a:p>
          <a:p>
            <a:endParaRPr lang="en-US" dirty="0"/>
          </a:p>
          <a:p>
            <a:r>
              <a:rPr lang="en-US" dirty="0"/>
              <a:t>Then say The letter s together with the letter h makes the sound /ʃ/. Have students make the /ʃ/ sound.</a:t>
            </a:r>
          </a:p>
          <a:p>
            <a:r>
              <a:rPr lang="en-US" dirty="0"/>
              <a:t>Students should say /ʃ/.</a:t>
            </a:r>
          </a:p>
          <a:p>
            <a:endParaRPr lang="en-US" dirty="0"/>
          </a:p>
          <a:p>
            <a:r>
              <a:rPr lang="en-US" dirty="0"/>
              <a:t>Ask students to open their books to p. 30. Then say Let’s learn to pronounce /ʃ/. Listen and repeat what you hear.</a:t>
            </a:r>
          </a:p>
          <a:p>
            <a:endParaRPr lang="en-US" dirty="0"/>
          </a:p>
          <a:p>
            <a:r>
              <a:rPr lang="en-US" dirty="0"/>
              <a:t>Play TR: B56.</a:t>
            </a:r>
          </a:p>
          <a:p>
            <a:endParaRPr lang="en-US" dirty="0"/>
          </a:p>
          <a:p>
            <a:r>
              <a:rPr lang="en-US" dirty="0"/>
              <a:t>Have students follow along with the track by looking at Activity 11 and pointing to the letters and words.</a:t>
            </a:r>
          </a:p>
          <a:p>
            <a:r>
              <a:rPr lang="en-US" dirty="0"/>
              <a:t>Students should point to the letters and words as they listen.</a:t>
            </a:r>
          </a:p>
          <a:p>
            <a:endParaRPr lang="en-US" dirty="0"/>
          </a:p>
          <a:p>
            <a:r>
              <a:rPr lang="en-US" dirty="0"/>
              <a:t>Play the track again and have students repeat the /ʃ/ sound.</a:t>
            </a:r>
          </a:p>
          <a:p>
            <a:r>
              <a:rPr lang="en-US" dirty="0"/>
              <a:t>Repeat the activity for /d/ and /f/.</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111</a:t>
            </a:fld>
            <a:endParaRPr 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Ss on the board. Ask What letter is this?</a:t>
            </a:r>
          </a:p>
          <a:p>
            <a:r>
              <a:rPr lang="en-US" dirty="0"/>
              <a:t>Students should say S.</a:t>
            </a:r>
          </a:p>
          <a:p>
            <a:endParaRPr lang="en-US" dirty="0"/>
          </a:p>
          <a:p>
            <a:r>
              <a:rPr lang="en-US" dirty="0"/>
              <a:t>Then write Hh on the board. Ask What letter is this?</a:t>
            </a:r>
          </a:p>
          <a:p>
            <a:r>
              <a:rPr lang="en-US" dirty="0"/>
              <a:t>Students should say H.</a:t>
            </a:r>
          </a:p>
          <a:p>
            <a:endParaRPr lang="en-US" dirty="0"/>
          </a:p>
          <a:p>
            <a:r>
              <a:rPr lang="en-US" dirty="0"/>
              <a:t>Then say The letter s together with the letter h makes the sound /ʃ/. Have students make the /ʃ/ sound.</a:t>
            </a:r>
          </a:p>
          <a:p>
            <a:r>
              <a:rPr lang="en-US" dirty="0"/>
              <a:t>Students should say /ʃ/.</a:t>
            </a:r>
          </a:p>
          <a:p>
            <a:endParaRPr lang="en-US" dirty="0"/>
          </a:p>
          <a:p>
            <a:r>
              <a:rPr lang="en-US" dirty="0"/>
              <a:t>Ask students to open their books to p. 30. Then say Let’s learn to pronounce /ʃ/. Listen and repeat what you hear.</a:t>
            </a:r>
          </a:p>
          <a:p>
            <a:endParaRPr lang="en-US" dirty="0"/>
          </a:p>
          <a:p>
            <a:r>
              <a:rPr lang="en-US" dirty="0"/>
              <a:t>Play TR: B56.</a:t>
            </a:r>
          </a:p>
          <a:p>
            <a:endParaRPr lang="en-US" dirty="0"/>
          </a:p>
          <a:p>
            <a:r>
              <a:rPr lang="en-US" dirty="0"/>
              <a:t>Have students follow along with the track by looking at Activity 11 and pointing to the letters and words.</a:t>
            </a:r>
          </a:p>
          <a:p>
            <a:r>
              <a:rPr lang="en-US" dirty="0"/>
              <a:t>Students should point to the letters and words as they listen.</a:t>
            </a:r>
          </a:p>
          <a:p>
            <a:endParaRPr lang="en-US" dirty="0"/>
          </a:p>
          <a:p>
            <a:r>
              <a:rPr lang="en-US" dirty="0"/>
              <a:t>Play the track again and have students repeat the /ʃ/ sound.</a:t>
            </a:r>
          </a:p>
          <a:p>
            <a:r>
              <a:rPr lang="en-US" dirty="0"/>
              <a:t>Repeat the activity for /d/ and /f/.</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112</a:t>
            </a:fld>
            <a:endParaRPr 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Ss on the board. Ask What letter is this?</a:t>
            </a:r>
          </a:p>
          <a:p>
            <a:r>
              <a:rPr lang="en-US" dirty="0"/>
              <a:t>Students should say S.</a:t>
            </a:r>
          </a:p>
          <a:p>
            <a:endParaRPr lang="en-US" dirty="0"/>
          </a:p>
          <a:p>
            <a:r>
              <a:rPr lang="en-US" dirty="0"/>
              <a:t>Then write Hh on the board. Ask What letter is this?</a:t>
            </a:r>
          </a:p>
          <a:p>
            <a:r>
              <a:rPr lang="en-US" dirty="0"/>
              <a:t>Students should say H.</a:t>
            </a:r>
          </a:p>
          <a:p>
            <a:endParaRPr lang="en-US" dirty="0"/>
          </a:p>
          <a:p>
            <a:r>
              <a:rPr lang="en-US" dirty="0"/>
              <a:t>Then say The letter s together with the letter h makes the sound /ʃ/. Have students make the /ʃ/ sound.</a:t>
            </a:r>
          </a:p>
          <a:p>
            <a:r>
              <a:rPr lang="en-US" dirty="0"/>
              <a:t>Students should say /ʃ/.</a:t>
            </a:r>
          </a:p>
          <a:p>
            <a:endParaRPr lang="en-US" dirty="0"/>
          </a:p>
          <a:p>
            <a:r>
              <a:rPr lang="en-US" dirty="0"/>
              <a:t>Ask students to open their books to p. 30. Then say Let’s learn to pronounce /ʃ/. Listen and repeat what you hear.</a:t>
            </a:r>
          </a:p>
          <a:p>
            <a:endParaRPr lang="en-US" dirty="0"/>
          </a:p>
          <a:p>
            <a:r>
              <a:rPr lang="en-US" dirty="0"/>
              <a:t>Play TR: B56.</a:t>
            </a:r>
          </a:p>
          <a:p>
            <a:endParaRPr lang="en-US" dirty="0"/>
          </a:p>
          <a:p>
            <a:r>
              <a:rPr lang="en-US" dirty="0"/>
              <a:t>Have students follow along with the track by looking at Activity 11 and pointing to the letters and words.</a:t>
            </a:r>
          </a:p>
          <a:p>
            <a:r>
              <a:rPr lang="en-US" dirty="0"/>
              <a:t>Students should point to the letters and words as they listen.</a:t>
            </a:r>
          </a:p>
          <a:p>
            <a:endParaRPr lang="en-US" dirty="0"/>
          </a:p>
          <a:p>
            <a:r>
              <a:rPr lang="en-US" dirty="0"/>
              <a:t>Play the track again and have students repeat the /ʃ/ sound.</a:t>
            </a:r>
          </a:p>
          <a:p>
            <a:r>
              <a:rPr lang="en-US" dirty="0"/>
              <a:t>Repeat the activity for /d/ and /f/.</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113</a:t>
            </a:fld>
            <a:endParaRPr 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Ss on the board. Ask What letter is this?</a:t>
            </a:r>
          </a:p>
          <a:p>
            <a:r>
              <a:rPr lang="en-US" dirty="0"/>
              <a:t>Students should say S.</a:t>
            </a:r>
          </a:p>
          <a:p>
            <a:endParaRPr lang="en-US" dirty="0"/>
          </a:p>
          <a:p>
            <a:r>
              <a:rPr lang="en-US" dirty="0"/>
              <a:t>Then write Hh on the board. Ask What letter is this?</a:t>
            </a:r>
          </a:p>
          <a:p>
            <a:r>
              <a:rPr lang="en-US" dirty="0"/>
              <a:t>Students should say H.</a:t>
            </a:r>
          </a:p>
          <a:p>
            <a:endParaRPr lang="en-US" dirty="0"/>
          </a:p>
          <a:p>
            <a:r>
              <a:rPr lang="en-US" dirty="0"/>
              <a:t>Then say The letter s together with the letter h makes the sound /ʃ/. Have students make the /ʃ/ sound.</a:t>
            </a:r>
          </a:p>
          <a:p>
            <a:r>
              <a:rPr lang="en-US" dirty="0"/>
              <a:t>Students should say /ʃ/.</a:t>
            </a:r>
          </a:p>
          <a:p>
            <a:endParaRPr lang="en-US" dirty="0"/>
          </a:p>
          <a:p>
            <a:r>
              <a:rPr lang="en-US" dirty="0"/>
              <a:t>Ask students to open their books to p. 30. Then say Let’s learn to pronounce /ʃ/. Listen and repeat what you hear.</a:t>
            </a:r>
          </a:p>
          <a:p>
            <a:endParaRPr lang="en-US" dirty="0"/>
          </a:p>
          <a:p>
            <a:r>
              <a:rPr lang="en-US" dirty="0"/>
              <a:t>Play TR: B56.</a:t>
            </a:r>
          </a:p>
          <a:p>
            <a:endParaRPr lang="en-US" dirty="0"/>
          </a:p>
          <a:p>
            <a:r>
              <a:rPr lang="en-US" dirty="0"/>
              <a:t>Have students follow along with the track by looking at Activity 11 and pointing to the letters and words.</a:t>
            </a:r>
          </a:p>
          <a:p>
            <a:r>
              <a:rPr lang="en-US" dirty="0"/>
              <a:t>Students should point to the letters and words as they listen.</a:t>
            </a:r>
          </a:p>
          <a:p>
            <a:endParaRPr lang="en-US" dirty="0"/>
          </a:p>
          <a:p>
            <a:r>
              <a:rPr lang="en-US" dirty="0"/>
              <a:t>Play the track again and have students repeat the /ʃ/ sound.</a:t>
            </a:r>
          </a:p>
          <a:p>
            <a:r>
              <a:rPr lang="en-US" dirty="0"/>
              <a:t>Repeat the activity for /d/ and /f/.</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114</a:t>
            </a:fld>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Sh and sh in dotted outline on the board.</a:t>
            </a:r>
          </a:p>
          <a:p>
            <a:endParaRPr lang="en-US" dirty="0"/>
          </a:p>
          <a:p>
            <a:r>
              <a:rPr lang="en-US" dirty="0"/>
              <a:t>Say Let’s trace the letters sh. Model tracing over the outline. Then say Look at the word and picture for shirt again. Listen to the sound /ʃ/ and use your</a:t>
            </a:r>
          </a:p>
          <a:p>
            <a:r>
              <a:rPr lang="en-US" dirty="0"/>
              <a:t>pencil to trace the letters sh.</a:t>
            </a:r>
          </a:p>
          <a:p>
            <a:endParaRPr lang="en-US" dirty="0"/>
          </a:p>
          <a:p>
            <a:r>
              <a:rPr lang="en-US" dirty="0"/>
              <a:t>Play TR: B57 and stop after shirt. Make sure students trace sh two times for shirt, and then trace and complete writing the whole word shirt.</a:t>
            </a:r>
          </a:p>
          <a:p>
            <a:endParaRPr lang="en-US" dirty="0"/>
          </a:p>
          <a:p>
            <a:r>
              <a:rPr lang="en-US" dirty="0"/>
              <a:t>Call on volunteers to say the word aloud.</a:t>
            </a:r>
          </a:p>
          <a:p>
            <a:r>
              <a:rPr lang="en-US" dirty="0"/>
              <a:t>Students should say the word Shirt.</a:t>
            </a:r>
          </a:p>
          <a:p>
            <a:endParaRPr lang="en-US" dirty="0"/>
          </a:p>
          <a:p>
            <a:r>
              <a:rPr lang="en-US" dirty="0"/>
              <a:t>Repeat the activity for d and f and play the rest of TR: B57.</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115</a:t>
            </a:fld>
            <a:endParaRPr 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Sh and sh in dotted outline on the board.</a:t>
            </a:r>
          </a:p>
          <a:p>
            <a:endParaRPr lang="en-US" dirty="0"/>
          </a:p>
          <a:p>
            <a:r>
              <a:rPr lang="en-US" dirty="0"/>
              <a:t>Say Let’s trace the letters sh. Model tracing over the outline. Then say Look at the word and picture for shirt again. Listen to the sound /ʃ/ and use your</a:t>
            </a:r>
          </a:p>
          <a:p>
            <a:r>
              <a:rPr lang="en-US" dirty="0"/>
              <a:t>pencil to trace the letters sh.</a:t>
            </a:r>
          </a:p>
          <a:p>
            <a:endParaRPr lang="en-US" dirty="0"/>
          </a:p>
          <a:p>
            <a:r>
              <a:rPr lang="en-US" dirty="0"/>
              <a:t>Play TR: B57 and stop after shirt. Make sure students trace sh two times for shirt, and then trace and complete writing the whole word shirt.</a:t>
            </a:r>
          </a:p>
          <a:p>
            <a:endParaRPr lang="en-US" dirty="0"/>
          </a:p>
          <a:p>
            <a:r>
              <a:rPr lang="en-US" dirty="0"/>
              <a:t>Call on volunteers to say the word aloud.</a:t>
            </a:r>
          </a:p>
          <a:p>
            <a:r>
              <a:rPr lang="en-US" dirty="0"/>
              <a:t>Students should say the word Shirt.</a:t>
            </a:r>
          </a:p>
          <a:p>
            <a:endParaRPr lang="en-US" dirty="0"/>
          </a:p>
          <a:p>
            <a:r>
              <a:rPr lang="en-US" dirty="0"/>
              <a:t>Repeat the activity for d and f and play the rest of TR: B57.</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116</a:t>
            </a:fld>
            <a:endParaRPr 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Sh and sh in dotted outline on the board.</a:t>
            </a:r>
          </a:p>
          <a:p>
            <a:endParaRPr lang="en-US" dirty="0"/>
          </a:p>
          <a:p>
            <a:r>
              <a:rPr lang="en-US" dirty="0"/>
              <a:t>Say Let’s trace the letters sh. Model tracing over the outline. Then say Look at the word and picture for shirt again. Listen to the sound /ʃ/ and use your</a:t>
            </a:r>
          </a:p>
          <a:p>
            <a:r>
              <a:rPr lang="en-US" dirty="0"/>
              <a:t>pencil to trace the letters sh.</a:t>
            </a:r>
          </a:p>
          <a:p>
            <a:endParaRPr lang="en-US" dirty="0"/>
          </a:p>
          <a:p>
            <a:r>
              <a:rPr lang="en-US" dirty="0"/>
              <a:t>Play TR: B57 and stop after shirt. Make sure students trace sh two times for shirt, and then trace and complete writing the whole word shirt.</a:t>
            </a:r>
          </a:p>
          <a:p>
            <a:endParaRPr lang="en-US" dirty="0"/>
          </a:p>
          <a:p>
            <a:r>
              <a:rPr lang="en-US" dirty="0"/>
              <a:t>Call on volunteers to say the word aloud.</a:t>
            </a:r>
          </a:p>
          <a:p>
            <a:r>
              <a:rPr lang="en-US" dirty="0"/>
              <a:t>Students should say the word Shirt.</a:t>
            </a:r>
          </a:p>
          <a:p>
            <a:endParaRPr lang="en-US" dirty="0"/>
          </a:p>
          <a:p>
            <a:r>
              <a:rPr lang="en-US" dirty="0"/>
              <a:t>Repeat the activity for d and f and play the rest of TR: B57.</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117</a:t>
            </a:fld>
            <a:endParaRPr 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118</a:t>
            </a:fld>
            <a:endParaRPr 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and make the /ʃ/, /d/, and /f/ sounds?</a:t>
            </a:r>
          </a:p>
          <a:p>
            <a:endParaRPr lang="en-US" dirty="0"/>
          </a:p>
          <a:p>
            <a:r>
              <a:rPr lang="en-US" dirty="0"/>
              <a:t>Display pictures for shirt, red and scarf. Make a target sound, and have students point to the picture and say the word that has the sound they hear.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119</a:t>
            </a:fld>
            <a:endParaRPr 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122</a:t>
            </a:fld>
            <a:endParaRPr 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11  Say Let’s listen to new sounds.</a:t>
            </a:r>
          </a:p>
          <a:p>
            <a:endParaRPr lang="en-US" dirty="0"/>
          </a:p>
          <a:p>
            <a:r>
              <a:rPr lang="en-US" dirty="0"/>
              <a:t>Play TR: B56. Have students repeat each sound or word they hear.</a:t>
            </a:r>
          </a:p>
          <a:p>
            <a:endParaRPr lang="en-US" dirty="0"/>
          </a:p>
          <a:p>
            <a:r>
              <a:rPr lang="en-US" dirty="0"/>
              <a:t>Say Shirt has the /ʃ/ sound. Have students repeat the sound and the word. Then, ask students to raise their hands when they hear /ʃ/. Remind them that the sound can be heard anywhere in the word. Say the following words: Shorts, socks, she, shirt, dress. </a:t>
            </a:r>
          </a:p>
          <a:p>
            <a:r>
              <a:rPr lang="en-US" dirty="0"/>
              <a:t>Students should raise their hands when they hear shorts, she, shirt.</a:t>
            </a:r>
          </a:p>
        </p:txBody>
      </p:sp>
      <p:sp>
        <p:nvSpPr>
          <p:cNvPr id="4" name="Slide Number Placeholder 3"/>
          <p:cNvSpPr>
            <a:spLocks noGrp="1"/>
          </p:cNvSpPr>
          <p:nvPr>
            <p:ph type="sldNum" sz="quarter" idx="5"/>
          </p:nvPr>
        </p:nvSpPr>
        <p:spPr/>
        <p:txBody>
          <a:bodyPr/>
          <a:lstStyle/>
          <a:p>
            <a:fld id="{9DEC0E4C-4EB0-4365-AF36-CEE1FBB67618}" type="slidenum">
              <a:rPr lang="en-US" smtClean="0"/>
              <a:t>123</a:t>
            </a:fld>
            <a:endParaRPr 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 11  Say Let’s listen to new sounds.</a:t>
            </a:r>
            <a:endParaRPr lang="en-US" dirty="0"/>
          </a:p>
          <a:p>
            <a:endParaRPr lang="en-US" dirty="0"/>
          </a:p>
          <a:p>
            <a:r>
              <a:rPr lang="en-US" dirty="0">
                <a:sym typeface="+mn-ea"/>
              </a:rPr>
              <a:t>Play TR: B56. Have students repeat each sound or word they hear.</a:t>
            </a:r>
            <a:endParaRPr lang="en-US" dirty="0"/>
          </a:p>
          <a:p>
            <a:endParaRPr lang="en-US" dirty="0"/>
          </a:p>
          <a:p>
            <a:r>
              <a:rPr lang="en-US" dirty="0">
                <a:sym typeface="+mn-ea"/>
              </a:rPr>
              <a:t>Say Shirt has the /ʃ/ sound. Have students repeat the sound and the word. Then, ask students to raise their hands when they hear /ʃ/. Remind them that the sound can be heard anywhere in the word. Say the following words: Shorts, socks, she, shirt, dress. </a:t>
            </a:r>
            <a:endParaRPr lang="en-US" dirty="0"/>
          </a:p>
          <a:p>
            <a:r>
              <a:rPr lang="en-US" dirty="0">
                <a:sym typeface="+mn-ea"/>
              </a:rPr>
              <a:t>Students should raise their hands when they hear shorts, she, shirt.</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124</a:t>
            </a:fld>
            <a:endParaRPr lang="en-US"/>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Red has the /d/ sound. Have students repeat the sound and the word. Then, ask students to raise their hands when they hear /d/. Say the following words: Write, up, dog, do, arm, bread.</a:t>
            </a:r>
          </a:p>
          <a:p>
            <a:r>
              <a:rPr lang="en-US" dirty="0"/>
              <a:t>Students should raise their hands when they hear dog, do, bread.</a:t>
            </a:r>
          </a:p>
        </p:txBody>
      </p:sp>
      <p:sp>
        <p:nvSpPr>
          <p:cNvPr id="4" name="Slide Number Placeholder 3"/>
          <p:cNvSpPr>
            <a:spLocks noGrp="1"/>
          </p:cNvSpPr>
          <p:nvPr>
            <p:ph type="sldNum" sz="quarter" idx="5"/>
          </p:nvPr>
        </p:nvSpPr>
        <p:spPr/>
        <p:txBody>
          <a:bodyPr/>
          <a:lstStyle/>
          <a:p>
            <a:fld id="{9DEC0E4C-4EB0-4365-AF36-CEE1FBB67618}" type="slidenum">
              <a:rPr lang="en-US" smtClean="0"/>
              <a:t>125</a:t>
            </a:fld>
            <a:endParaRPr 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Say Red has the /d/ sound. Have students repeat the sound and the word. Then, ask students to raise their hands when they hear /d/. Say the following words: Write, up, dog, do, arm, bread.</a:t>
            </a:r>
            <a:endParaRPr lang="en-US" dirty="0"/>
          </a:p>
          <a:p>
            <a:r>
              <a:rPr lang="en-US" dirty="0">
                <a:sym typeface="+mn-ea"/>
              </a:rPr>
              <a:t>Students should raise their hands when they hear dog, do, bread.</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126</a:t>
            </a:fld>
            <a:endParaRPr 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Scarf has the /f/ sound. Have students repeat the sound and the word. Then, ask students to raise their hands when they hear /f/. Say the following words: Frog, queen, father, fish, scarf.</a:t>
            </a:r>
          </a:p>
          <a:p>
            <a:r>
              <a:rPr lang="en-US" dirty="0"/>
              <a:t>Students should raise their hands when they hear frog, father, fish, scarf.</a:t>
            </a:r>
          </a:p>
        </p:txBody>
      </p:sp>
      <p:sp>
        <p:nvSpPr>
          <p:cNvPr id="4" name="Slide Number Placeholder 3"/>
          <p:cNvSpPr>
            <a:spLocks noGrp="1"/>
          </p:cNvSpPr>
          <p:nvPr>
            <p:ph type="sldNum" sz="quarter" idx="5"/>
          </p:nvPr>
        </p:nvSpPr>
        <p:spPr/>
        <p:txBody>
          <a:bodyPr/>
          <a:lstStyle/>
          <a:p>
            <a:fld id="{9DEC0E4C-4EB0-4365-AF36-CEE1FBB67618}" type="slidenum">
              <a:rPr lang="en-US" smtClean="0"/>
              <a:t>127</a:t>
            </a:fld>
            <a:endParaRPr 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Scarf has the /f/ sound. Have students repeat the sound and the word. Then, ask students to raise their hands when they hear /f/. Say the following words: Frog, queen, father, fish, scarf.</a:t>
            </a:r>
          </a:p>
          <a:p>
            <a:r>
              <a:rPr lang="en-US" dirty="0"/>
              <a:t>Students should raise their hands when they hear frog, father, fish, scarf.</a:t>
            </a:r>
          </a:p>
        </p:txBody>
      </p:sp>
      <p:sp>
        <p:nvSpPr>
          <p:cNvPr id="4" name="Slide Number Placeholder 3"/>
          <p:cNvSpPr>
            <a:spLocks noGrp="1"/>
          </p:cNvSpPr>
          <p:nvPr>
            <p:ph type="sldNum" sz="quarter" idx="5"/>
          </p:nvPr>
        </p:nvSpPr>
        <p:spPr/>
        <p:txBody>
          <a:bodyPr/>
          <a:lstStyle/>
          <a:p>
            <a:fld id="{9DEC0E4C-4EB0-4365-AF36-CEE1FBB67618}" type="slidenum">
              <a:rPr lang="en-US" smtClean="0"/>
              <a:t>128</a:t>
            </a:fld>
            <a:endParaRPr lang="en-US"/>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there are students in your class with /ʃ/, /d/, or /f/ in their names, point them out. For example, say Sheldon. What sounds do you hear in Sheldon’s name? Students should say /ʃ/, /d/.</a:t>
            </a:r>
          </a:p>
        </p:txBody>
      </p:sp>
      <p:sp>
        <p:nvSpPr>
          <p:cNvPr id="4" name="Slide Number Placeholder 3"/>
          <p:cNvSpPr>
            <a:spLocks noGrp="1"/>
          </p:cNvSpPr>
          <p:nvPr>
            <p:ph type="sldNum" sz="quarter" idx="5"/>
          </p:nvPr>
        </p:nvSpPr>
        <p:spPr/>
        <p:txBody>
          <a:bodyPr/>
          <a:lstStyle/>
          <a:p>
            <a:fld id="{9DEC0E4C-4EB0-4365-AF36-CEE1FBB67618}" type="slidenum">
              <a:rPr lang="en-US" smtClean="0"/>
              <a:t>129</a:t>
            </a:fld>
            <a:endParaRPr 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12  Say Let’s listen to a chant.</a:t>
            </a:r>
          </a:p>
          <a:p>
            <a:endParaRPr lang="en-US" dirty="0"/>
          </a:p>
          <a:p>
            <a:r>
              <a:rPr lang="en-US" dirty="0"/>
              <a:t>Play TR: B58 two times.</a:t>
            </a:r>
          </a:p>
          <a:p>
            <a:r>
              <a:rPr lang="en-US" dirty="0"/>
              <a:t>Students should repeat the chant line by line.</a:t>
            </a:r>
          </a:p>
          <a:p>
            <a:endParaRPr lang="en-US" dirty="0"/>
          </a:p>
          <a:p>
            <a:r>
              <a:rPr lang="en-US" dirty="0"/>
              <a:t>Play TR: B58 a third time and have students repeat the chant.</a:t>
            </a:r>
          </a:p>
          <a:p>
            <a:endParaRPr lang="en-US" dirty="0"/>
          </a:p>
          <a:p>
            <a:r>
              <a:rPr lang="en-US" dirty="0"/>
              <a:t>Make the /ʃ/, /d/, and /f/ sounds. Have students raise their hands when they hear /ʃ/, /d/, and /f/.</a:t>
            </a:r>
          </a:p>
          <a:p>
            <a:endParaRPr lang="en-US" dirty="0"/>
          </a:p>
          <a:p>
            <a:r>
              <a:rPr lang="en-US" dirty="0"/>
              <a:t>Say Friend ends with /d/ but it also starts with /f/. Raise your hand when you first hear it, put it down, and then raise it again.</a:t>
            </a:r>
          </a:p>
          <a:p>
            <a:endParaRPr lang="en-US" dirty="0"/>
          </a:p>
          <a:p>
            <a:r>
              <a:rPr lang="en-US" dirty="0"/>
              <a:t>Then say the chant again as a class.</a:t>
            </a:r>
          </a:p>
          <a:p>
            <a:r>
              <a:rPr lang="en-US" dirty="0"/>
              <a:t>Students should chant and raise their hands when they hear shirt, dress, do, and friend.</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130</a:t>
            </a:fld>
            <a:endParaRPr 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Watch me dance.</a:t>
            </a:r>
          </a:p>
          <a:p>
            <a:endParaRPr lang="en-US" dirty="0"/>
          </a:p>
          <a:p>
            <a:r>
              <a:rPr lang="en-US" dirty="0"/>
              <a:t>Dance on the spot. Say the word dance again. Have students repeat the word a few times.</a:t>
            </a:r>
          </a:p>
          <a:p>
            <a:r>
              <a:rPr lang="en-US" dirty="0"/>
              <a:t>Students should say Dance.</a:t>
            </a:r>
          </a:p>
          <a:p>
            <a:endParaRPr lang="en-US" dirty="0"/>
          </a:p>
          <a:p>
            <a:r>
              <a:rPr lang="en-US" dirty="0"/>
              <a:t>Ask What new sound do you hear in dance?</a:t>
            </a:r>
          </a:p>
          <a:p>
            <a:r>
              <a:rPr lang="en-US" dirty="0"/>
              <a:t>Students should say /d/.</a:t>
            </a:r>
          </a:p>
          <a:p>
            <a:r>
              <a:rPr lang="en-US" dirty="0"/>
              <a:t>Say You do it! Have students say the word dance as they dance on the spot.</a:t>
            </a:r>
          </a:p>
          <a:p>
            <a:r>
              <a:rPr lang="en-US" dirty="0"/>
              <a:t>Students should say Dance.</a:t>
            </a:r>
          </a:p>
        </p:txBody>
      </p:sp>
      <p:sp>
        <p:nvSpPr>
          <p:cNvPr id="4" name="Slide Number Placeholder 3"/>
          <p:cNvSpPr>
            <a:spLocks noGrp="1"/>
          </p:cNvSpPr>
          <p:nvPr>
            <p:ph type="sldNum" sz="quarter" idx="5"/>
          </p:nvPr>
        </p:nvSpPr>
        <p:spPr/>
        <p:txBody>
          <a:bodyPr/>
          <a:lstStyle/>
          <a:p>
            <a:fld id="{9DEC0E4C-4EB0-4365-AF36-CEE1FBB67618}" type="slidenum">
              <a:rPr lang="en-US" smtClean="0"/>
              <a:t>131</a:t>
            </a:fld>
            <a:endParaRPr lang="en-US"/>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Watch me fall.</a:t>
            </a:r>
          </a:p>
          <a:p>
            <a:endParaRPr lang="en-US" dirty="0"/>
          </a:p>
          <a:p>
            <a:r>
              <a:rPr lang="en-US" dirty="0"/>
              <a:t>Show students how to pretend to fall by throwing your hands up and crouching quickly. Then say the word fall and have students repeat the word a few times.</a:t>
            </a:r>
          </a:p>
          <a:p>
            <a:r>
              <a:rPr lang="en-US" dirty="0"/>
              <a:t>Students should say Fall.</a:t>
            </a:r>
          </a:p>
          <a:p>
            <a:endParaRPr lang="en-US" dirty="0"/>
          </a:p>
          <a:p>
            <a:r>
              <a:rPr lang="en-US" dirty="0"/>
              <a:t>Ask What new sound do you hear in fall?</a:t>
            </a:r>
          </a:p>
          <a:p>
            <a:r>
              <a:rPr lang="en-US" dirty="0"/>
              <a:t>Students should say /f/.</a:t>
            </a:r>
          </a:p>
          <a:p>
            <a:endParaRPr lang="en-US" dirty="0"/>
          </a:p>
          <a:p>
            <a:r>
              <a:rPr lang="en-US" dirty="0"/>
              <a:t>Have students mimic the action as they say the word fall.</a:t>
            </a:r>
          </a:p>
          <a:p>
            <a:r>
              <a:rPr lang="en-US" dirty="0"/>
              <a:t>Students should say Fall as they fall.</a:t>
            </a:r>
          </a:p>
        </p:txBody>
      </p:sp>
      <p:sp>
        <p:nvSpPr>
          <p:cNvPr id="4" name="Slide Number Placeholder 3"/>
          <p:cNvSpPr>
            <a:spLocks noGrp="1"/>
          </p:cNvSpPr>
          <p:nvPr>
            <p:ph type="sldNum" sz="quarter" idx="5"/>
          </p:nvPr>
        </p:nvSpPr>
        <p:spPr/>
        <p:txBody>
          <a:bodyPr/>
          <a:lstStyle/>
          <a:p>
            <a:fld id="{9DEC0E4C-4EB0-4365-AF36-CEE1FBB67618}" type="slidenum">
              <a:rPr lang="en-US" smtClean="0"/>
              <a:t>132</a:t>
            </a:fld>
            <a:endParaRPr 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Watch me shake.</a:t>
            </a:r>
          </a:p>
          <a:p>
            <a:endParaRPr lang="en-US" dirty="0"/>
          </a:p>
          <a:p>
            <a:r>
              <a:rPr lang="en-US" dirty="0"/>
              <a:t>Show students how to shake your body. Then, say the word shake again. Have students repeat the word a few times.</a:t>
            </a:r>
          </a:p>
          <a:p>
            <a:r>
              <a:rPr lang="en-US" dirty="0"/>
              <a:t>Students should say Shake.</a:t>
            </a:r>
          </a:p>
          <a:p>
            <a:endParaRPr lang="en-US" dirty="0"/>
          </a:p>
          <a:p>
            <a:r>
              <a:rPr lang="en-US" dirty="0"/>
              <a:t>Ask What new sound do you hear in shake?</a:t>
            </a:r>
          </a:p>
          <a:p>
            <a:r>
              <a:rPr lang="en-US" dirty="0"/>
              <a:t>Students should say /ʃ/.</a:t>
            </a:r>
          </a:p>
          <a:p>
            <a:endParaRPr lang="en-US" dirty="0"/>
          </a:p>
          <a:p>
            <a:r>
              <a:rPr lang="en-US" dirty="0"/>
              <a:t>Have students shake as they say the word shake.</a:t>
            </a:r>
          </a:p>
          <a:p>
            <a:r>
              <a:rPr lang="en-US" dirty="0"/>
              <a:t>Students should say Shake as they shake their bodies. </a:t>
            </a:r>
          </a:p>
        </p:txBody>
      </p:sp>
      <p:sp>
        <p:nvSpPr>
          <p:cNvPr id="4" name="Slide Number Placeholder 3"/>
          <p:cNvSpPr>
            <a:spLocks noGrp="1"/>
          </p:cNvSpPr>
          <p:nvPr>
            <p:ph type="sldNum" sz="quarter" idx="5"/>
          </p:nvPr>
        </p:nvSpPr>
        <p:spPr/>
        <p:txBody>
          <a:bodyPr/>
          <a:lstStyle/>
          <a:p>
            <a:fld id="{9DEC0E4C-4EB0-4365-AF36-CEE1FBB67618}" type="slidenum">
              <a:rPr lang="en-US" smtClean="0"/>
              <a:t>133</a:t>
            </a:fld>
            <a:endParaRPr lang="en-US"/>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(Click the picture to show the word)</a:t>
            </a:r>
            <a:endParaRPr lang="en-US" dirty="0"/>
          </a:p>
          <a:p>
            <a:r>
              <a:rPr lang="en-US" dirty="0"/>
              <a:t>Play music, and have students get up and move around. Call out a sound, and have students say the word and do the correct move. For example, call out /ʃ/ and have students say Shake! and shake their bodies. Call out a different sound every 20 seconds or so and have students say the correct words and do the correct moves.</a:t>
            </a:r>
          </a:p>
        </p:txBody>
      </p:sp>
      <p:sp>
        <p:nvSpPr>
          <p:cNvPr id="4" name="Slide Number Placeholder 3"/>
          <p:cNvSpPr>
            <a:spLocks noGrp="1"/>
          </p:cNvSpPr>
          <p:nvPr>
            <p:ph type="sldNum" sz="quarter" idx="5"/>
          </p:nvPr>
        </p:nvSpPr>
        <p:spPr/>
        <p:txBody>
          <a:bodyPr/>
          <a:lstStyle/>
          <a:p>
            <a:fld id="{9DEC0E4C-4EB0-4365-AF36-CEE1FBB67618}" type="slidenum">
              <a:rPr lang="en-US" smtClean="0"/>
              <a:t>134</a:t>
            </a:fld>
            <a:endParaRPr 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u="none" strike="noStrike" kern="1200" dirty="0">
                <a:solidFill>
                  <a:schemeClr val="tx1"/>
                </a:solidFill>
                <a:effectLst/>
                <a:latin typeface="+mn-lt"/>
                <a:ea typeface="+mn-ea"/>
                <a:cs typeface="+mn-cs"/>
              </a:rPr>
              <a:t>Call on a few students to say the chant again, using different clothes and family member names. For example, a student might say I want shoes. Father</a:t>
            </a:r>
          </a:p>
          <a:p>
            <a:pPr rtl="0"/>
            <a:r>
              <a:rPr lang="en-US" sz="1200" b="0" u="none" strike="noStrike" kern="1200" dirty="0">
                <a:solidFill>
                  <a:schemeClr val="tx1"/>
                </a:solidFill>
                <a:effectLst/>
                <a:latin typeface="+mn-lt"/>
                <a:ea typeface="+mn-ea"/>
                <a:cs typeface="+mn-cs"/>
              </a:rPr>
              <a:t>wants pants. Please buy new clothes. Mother, do say yes!</a:t>
            </a:r>
          </a:p>
          <a:p>
            <a:pPr rtl="0"/>
            <a:endParaRPr lang="en-US" sz="1200" b="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9DEC0E4C-4EB0-4365-AF36-CEE1FBB67618}" type="slidenum">
              <a:rPr lang="en-US" smtClean="0"/>
              <a:t>135</a:t>
            </a:fld>
            <a:endParaRPr lang="en-US"/>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136</a:t>
            </a:fld>
            <a:endParaRPr lang="en-US"/>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and make the /ʃ/, /d/, and /f/ sounds?</a:t>
            </a:r>
          </a:p>
          <a:p>
            <a:endParaRPr lang="en-US" dirty="0"/>
          </a:p>
          <a:p>
            <a:r>
              <a:rPr lang="en-US" dirty="0"/>
              <a:t>Display pictures for shirt, red and scarf. Make a target sound, and have students point to the picture and say the word that has the sound they hear.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137</a:t>
            </a:fld>
            <a:endParaRPr lang="en-US"/>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140</a:t>
            </a:fld>
            <a:endParaRPr lang="en-US"/>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story is called Wash Day!</a:t>
            </a:r>
          </a:p>
          <a:p>
            <a:endParaRPr lang="en-US" dirty="0"/>
          </a:p>
          <a:p>
            <a:r>
              <a:rPr lang="en-US" dirty="0"/>
              <a:t>Point to each of the panels on p. 31 as you say The children are washing clothes.</a:t>
            </a:r>
          </a:p>
          <a:p>
            <a:endParaRPr lang="en-US" dirty="0"/>
          </a:p>
          <a:p>
            <a:r>
              <a:rPr lang="en-US" dirty="0"/>
              <a:t>Ask students In your house, does your mother wash clothes?</a:t>
            </a:r>
          </a:p>
          <a:p>
            <a:r>
              <a:rPr lang="en-US" dirty="0"/>
              <a:t>Students should raise their hands if the answer is yes.</a:t>
            </a:r>
          </a:p>
          <a:p>
            <a:r>
              <a:rPr lang="en-US" dirty="0"/>
              <a:t>	</a:t>
            </a:r>
          </a:p>
          <a:p>
            <a:r>
              <a:rPr lang="en-US" dirty="0"/>
              <a:t>Ask the other students Does your father wash clothes? Do you wash clothes? until you have a response from each student.</a:t>
            </a:r>
          </a:p>
          <a:p>
            <a:r>
              <a:rPr lang="en-US" dirty="0"/>
              <a:t>Students should raise their hands if the answer is yes to these questions.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141</a:t>
            </a:fld>
            <a:endParaRPr lang="en-US"/>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open their book to p. 31.</a:t>
            </a:r>
          </a:p>
          <a:p>
            <a:r>
              <a:rPr lang="en-US" dirty="0"/>
              <a:t>Ask the following questions:</a:t>
            </a:r>
          </a:p>
          <a:p>
            <a:endParaRPr lang="en-US" dirty="0"/>
          </a:p>
          <a:p>
            <a:r>
              <a:rPr lang="en-US" dirty="0"/>
              <a:t>Ask Who is in the story?</a:t>
            </a:r>
          </a:p>
          <a:p>
            <a:r>
              <a:rPr lang="en-US" dirty="0"/>
              <a:t>Students should say A brother, a sister, a mother.</a:t>
            </a:r>
          </a:p>
          <a:p>
            <a:endParaRPr lang="en-US" dirty="0"/>
          </a:p>
          <a:p>
            <a:r>
              <a:rPr lang="en-US" dirty="0"/>
              <a:t>Point to the first panel, and ask What does she want to wash?</a:t>
            </a:r>
          </a:p>
          <a:p>
            <a:r>
              <a:rPr lang="en-US" dirty="0"/>
              <a:t>Students should say A teddy bear.</a:t>
            </a:r>
          </a:p>
        </p:txBody>
      </p:sp>
      <p:sp>
        <p:nvSpPr>
          <p:cNvPr id="4" name="Slide Number Placeholder 3"/>
          <p:cNvSpPr>
            <a:spLocks noGrp="1"/>
          </p:cNvSpPr>
          <p:nvPr>
            <p:ph type="sldNum" sz="quarter" idx="5"/>
          </p:nvPr>
        </p:nvSpPr>
        <p:spPr/>
        <p:txBody>
          <a:bodyPr/>
          <a:lstStyle/>
          <a:p>
            <a:fld id="{9DEC0E4C-4EB0-4365-AF36-CEE1FBB67618}" type="slidenum">
              <a:rPr lang="en-US" smtClean="0"/>
              <a:t>142</a:t>
            </a:fld>
            <a:endParaRPr lang="en-US"/>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What clothes are they washing? What colors are the clothes?</a:t>
            </a:r>
          </a:p>
          <a:p>
            <a:r>
              <a:rPr lang="en-US" dirty="0"/>
              <a:t>Students should say A red sock, a white shirt, a purple skirt.</a:t>
            </a:r>
          </a:p>
          <a:p>
            <a:endParaRPr lang="en-US" dirty="0"/>
          </a:p>
          <a:p>
            <a:r>
              <a:rPr lang="en-US" dirty="0"/>
              <a:t>Point to the girl, and ask What’s she wearing?</a:t>
            </a:r>
          </a:p>
          <a:p>
            <a:r>
              <a:rPr lang="en-US" dirty="0"/>
              <a:t>Students should say A red shirt, blue shorts, white socks, blue shoes.</a:t>
            </a:r>
          </a:p>
        </p:txBody>
      </p:sp>
      <p:sp>
        <p:nvSpPr>
          <p:cNvPr id="4" name="Slide Number Placeholder 3"/>
          <p:cNvSpPr>
            <a:spLocks noGrp="1"/>
          </p:cNvSpPr>
          <p:nvPr>
            <p:ph type="sldNum" sz="quarter" idx="5"/>
          </p:nvPr>
        </p:nvSpPr>
        <p:spPr/>
        <p:txBody>
          <a:bodyPr/>
          <a:lstStyle/>
          <a:p>
            <a:fld id="{9DEC0E4C-4EB0-4365-AF36-CEE1FBB67618}" type="slidenum">
              <a:rPr lang="en-US" smtClean="0"/>
              <a:t>143</a:t>
            </a:fld>
            <a:endParaRPr lang="en-US"/>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girl, and ask What’s she wearing?</a:t>
            </a:r>
          </a:p>
          <a:p>
            <a:r>
              <a:rPr lang="en-US" dirty="0"/>
              <a:t>Students should say A red shirt, blue shorts, white socks, blue shoes.</a:t>
            </a:r>
          </a:p>
        </p:txBody>
      </p:sp>
      <p:sp>
        <p:nvSpPr>
          <p:cNvPr id="4" name="Slide Number Placeholder 3"/>
          <p:cNvSpPr>
            <a:spLocks noGrp="1"/>
          </p:cNvSpPr>
          <p:nvPr>
            <p:ph type="sldNum" sz="quarter" idx="5"/>
          </p:nvPr>
        </p:nvSpPr>
        <p:spPr/>
        <p:txBody>
          <a:bodyPr/>
          <a:lstStyle/>
          <a:p>
            <a:fld id="{9DEC0E4C-4EB0-4365-AF36-CEE1FBB67618}" type="slidenum">
              <a:rPr lang="en-US" smtClean="0"/>
              <a:t>144</a:t>
            </a:fld>
            <a:endParaRPr lang="en-US"/>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What’s the mother wearing?</a:t>
            </a:r>
          </a:p>
          <a:p>
            <a:r>
              <a:rPr lang="en-US" dirty="0"/>
              <a:t>Students should say A white shirt, blue pants, brown shoes.</a:t>
            </a:r>
          </a:p>
        </p:txBody>
      </p:sp>
      <p:sp>
        <p:nvSpPr>
          <p:cNvPr id="4" name="Slide Number Placeholder 3"/>
          <p:cNvSpPr>
            <a:spLocks noGrp="1"/>
          </p:cNvSpPr>
          <p:nvPr>
            <p:ph type="sldNum" sz="quarter" idx="5"/>
          </p:nvPr>
        </p:nvSpPr>
        <p:spPr/>
        <p:txBody>
          <a:bodyPr/>
          <a:lstStyle/>
          <a:p>
            <a:fld id="{9DEC0E4C-4EB0-4365-AF36-CEE1FBB67618}" type="slidenum">
              <a:rPr lang="en-US" smtClean="0"/>
              <a:t>145</a:t>
            </a:fld>
            <a:endParaRPr lang="en-US"/>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Is the mother happy?</a:t>
            </a:r>
          </a:p>
          <a:p>
            <a:r>
              <a:rPr lang="en-US" dirty="0"/>
              <a:t>Students should say No.</a:t>
            </a:r>
          </a:p>
        </p:txBody>
      </p:sp>
      <p:sp>
        <p:nvSpPr>
          <p:cNvPr id="4" name="Slide Number Placeholder 3"/>
          <p:cNvSpPr>
            <a:spLocks noGrp="1"/>
          </p:cNvSpPr>
          <p:nvPr>
            <p:ph type="sldNum" sz="quarter" idx="5"/>
          </p:nvPr>
        </p:nvSpPr>
        <p:spPr/>
        <p:txBody>
          <a:bodyPr/>
          <a:lstStyle/>
          <a:p>
            <a:fld id="{9DEC0E4C-4EB0-4365-AF36-CEE1FBB67618}" type="slidenum">
              <a:rPr lang="en-US" smtClean="0"/>
              <a:t>146</a:t>
            </a:fld>
            <a:endParaRPr lang="en-US"/>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13  Say Let’s read the story.</a:t>
            </a:r>
          </a:p>
          <a:p>
            <a:endParaRPr lang="en-US" dirty="0"/>
          </a:p>
          <a:p>
            <a:r>
              <a:rPr lang="en-US" dirty="0"/>
              <a:t>Play TR: B59. As the story plays, point to each panel.</a:t>
            </a:r>
          </a:p>
          <a:p>
            <a:endParaRPr lang="en-US" dirty="0"/>
          </a:p>
          <a:p>
            <a:r>
              <a:rPr lang="en-US" dirty="0"/>
              <a:t>Play TR: B59 a second time. This time, have students point to each panel as they hear the story.</a:t>
            </a:r>
          </a:p>
          <a:p>
            <a:endParaRPr lang="en-US" dirty="0"/>
          </a:p>
          <a:p>
            <a:r>
              <a:rPr lang="en-US" dirty="0"/>
              <a:t>Divide students into four groups. Have each group read the text from each panel. If time permits, allow all groups to read the text from all four panels.</a:t>
            </a:r>
          </a:p>
          <a:p>
            <a:r>
              <a:rPr lang="en-US" dirty="0"/>
              <a:t>Alternatively, have volunteers act out the story.</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147</a:t>
            </a:fld>
            <a:endParaRPr lang="en-US"/>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children want to help their mother.</a:t>
            </a:r>
          </a:p>
          <a:p>
            <a:r>
              <a:rPr lang="en-US" dirty="0"/>
              <a:t>Emphasize the word help.</a:t>
            </a:r>
          </a:p>
          <a:p>
            <a:endParaRPr lang="en-US" dirty="0"/>
          </a:p>
          <a:p>
            <a:r>
              <a:rPr lang="en-US" dirty="0"/>
              <a:t>Ask Do you help your mother or father?</a:t>
            </a:r>
          </a:p>
          <a:p>
            <a:r>
              <a:rPr lang="en-US" dirty="0"/>
              <a:t>Students should raise their hands if they help their mother or father.</a:t>
            </a:r>
          </a:p>
          <a:p>
            <a:endParaRPr lang="en-US" dirty="0"/>
          </a:p>
          <a:p>
            <a:r>
              <a:rPr lang="en-US" dirty="0"/>
              <a:t>Say The children help. They wash the clothes to help. What do you do?</a:t>
            </a:r>
          </a:p>
          <a:p>
            <a:r>
              <a:rPr lang="en-US" dirty="0"/>
              <a:t>Students should act out what they do to help at home.</a:t>
            </a:r>
          </a:p>
          <a:p>
            <a:endParaRPr lang="en-US" dirty="0"/>
          </a:p>
          <a:p>
            <a:r>
              <a:rPr lang="en-US" dirty="0"/>
              <a:t>Watch them, and then name the action for the class. For example, if a child acts out picking up toys, say [Juana] helps. She picks up her toys.</a:t>
            </a:r>
          </a:p>
          <a:p>
            <a:endParaRPr lang="en-US" dirty="0"/>
          </a:p>
          <a:p>
            <a:r>
              <a:rPr lang="en-US" dirty="0"/>
              <a:t>Say Look at the clothes. Point to the clothes in the story on p. 31.</a:t>
            </a:r>
          </a:p>
          <a:p>
            <a:endParaRPr lang="en-US" dirty="0"/>
          </a:p>
          <a:p>
            <a:r>
              <a:rPr lang="en-US" dirty="0"/>
              <a:t>Each time, say She has [a white shirt]. Do you have [a white shirt]?</a:t>
            </a:r>
          </a:p>
          <a:p>
            <a:r>
              <a:rPr lang="en-US" dirty="0"/>
              <a:t>Students should say I [have/don’t have] [a white shirt].</a:t>
            </a:r>
          </a:p>
          <a:p>
            <a:endParaRPr lang="en-US" dirty="0"/>
          </a:p>
          <a:p>
            <a:r>
              <a:rPr lang="en-US" dirty="0"/>
              <a:t>Ask students to think of three things that are the same in the story and in their lives. For example, students may say I have a teddy bear. My mother has brown hair. I have blue shorts.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148</a:t>
            </a:fld>
            <a:endParaRPr lang="en-US"/>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children want to help their mother.</a:t>
            </a:r>
          </a:p>
          <a:p>
            <a:r>
              <a:rPr lang="en-US" dirty="0"/>
              <a:t>Emphasize the word help.</a:t>
            </a:r>
          </a:p>
          <a:p>
            <a:endParaRPr lang="en-US" dirty="0"/>
          </a:p>
          <a:p>
            <a:r>
              <a:rPr lang="en-US" dirty="0"/>
              <a:t>Ask Do you help your mother or father?</a:t>
            </a:r>
          </a:p>
          <a:p>
            <a:r>
              <a:rPr lang="en-US" dirty="0"/>
              <a:t>Students should raise their hands if they help their mother or father.</a:t>
            </a:r>
          </a:p>
          <a:p>
            <a:endParaRPr lang="en-US" dirty="0"/>
          </a:p>
          <a:p>
            <a:r>
              <a:rPr lang="en-US" dirty="0"/>
              <a:t>Say The children help. They wash the clothes to help. What do you do?</a:t>
            </a:r>
          </a:p>
          <a:p>
            <a:r>
              <a:rPr lang="en-US" dirty="0"/>
              <a:t>Students should act out what they do to help at home.</a:t>
            </a:r>
          </a:p>
          <a:p>
            <a:endParaRPr lang="en-US" dirty="0"/>
          </a:p>
          <a:p>
            <a:r>
              <a:rPr lang="en-US" dirty="0"/>
              <a:t>Watch them, and then name the action for the class. For example, if a child acts out picking up toys, say [Juana] helps. She picks up her toys.</a:t>
            </a:r>
          </a:p>
          <a:p>
            <a:endParaRPr lang="en-US" dirty="0"/>
          </a:p>
          <a:p>
            <a:r>
              <a:rPr lang="en-US" dirty="0"/>
              <a:t>Say Look at the clothes. Point to the clothes in the story on p. 31.</a:t>
            </a:r>
          </a:p>
          <a:p>
            <a:endParaRPr lang="en-US" dirty="0"/>
          </a:p>
          <a:p>
            <a:r>
              <a:rPr lang="en-US" dirty="0"/>
              <a:t>Each time, say She has [a white shirt]. Do you have [a white shirt]?</a:t>
            </a:r>
          </a:p>
          <a:p>
            <a:r>
              <a:rPr lang="en-US" dirty="0"/>
              <a:t>Students should say I [have/don’t have] [a white shirt].</a:t>
            </a:r>
          </a:p>
          <a:p>
            <a:endParaRPr lang="en-US" dirty="0"/>
          </a:p>
          <a:p>
            <a:r>
              <a:rPr lang="en-US" dirty="0"/>
              <a:t>Ask students to think of three things that are the same in the story and in their lives. For example, students may say I have a teddy bear. My mother has brown hair. I have blue shorts.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149</a:t>
            </a:fld>
            <a:endParaRPr lang="en-US"/>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children want to help their mother.</a:t>
            </a:r>
          </a:p>
          <a:p>
            <a:r>
              <a:rPr lang="en-US" dirty="0"/>
              <a:t>Emphasize the word help.</a:t>
            </a:r>
          </a:p>
          <a:p>
            <a:endParaRPr lang="en-US" dirty="0"/>
          </a:p>
          <a:p>
            <a:r>
              <a:rPr lang="en-US" dirty="0"/>
              <a:t>Ask Do you help your mother or father?</a:t>
            </a:r>
          </a:p>
          <a:p>
            <a:r>
              <a:rPr lang="en-US" dirty="0"/>
              <a:t>Students should raise their hands if they help their mother or father.</a:t>
            </a:r>
          </a:p>
          <a:p>
            <a:endParaRPr lang="en-US" dirty="0"/>
          </a:p>
          <a:p>
            <a:r>
              <a:rPr lang="en-US" dirty="0"/>
              <a:t>Say The children help. They wash the clothes to help. What do you do?</a:t>
            </a:r>
          </a:p>
          <a:p>
            <a:r>
              <a:rPr lang="en-US" dirty="0"/>
              <a:t>Students should act out what they do to help at home.</a:t>
            </a:r>
          </a:p>
          <a:p>
            <a:endParaRPr lang="en-US" dirty="0"/>
          </a:p>
          <a:p>
            <a:r>
              <a:rPr lang="en-US" dirty="0"/>
              <a:t>Watch them, and then name the action for the class. For example, if a child acts out picking up toys, say [Juana] helps. She picks up her toys.</a:t>
            </a:r>
          </a:p>
          <a:p>
            <a:endParaRPr lang="en-US" dirty="0"/>
          </a:p>
          <a:p>
            <a:r>
              <a:rPr lang="en-US" dirty="0"/>
              <a:t>Say Look at the clothes. Point to the clothes in the story on p. 31.</a:t>
            </a:r>
          </a:p>
          <a:p>
            <a:endParaRPr lang="en-US" dirty="0"/>
          </a:p>
          <a:p>
            <a:r>
              <a:rPr lang="en-US" dirty="0"/>
              <a:t>Each time, say She has [a white shirt]. Do you have [a white shirt]?</a:t>
            </a:r>
          </a:p>
          <a:p>
            <a:r>
              <a:rPr lang="en-US" dirty="0"/>
              <a:t>Students should say I [have/don’t have] [a white shirt].</a:t>
            </a:r>
          </a:p>
          <a:p>
            <a:endParaRPr lang="en-US" dirty="0"/>
          </a:p>
          <a:p>
            <a:r>
              <a:rPr lang="en-US" dirty="0"/>
              <a:t>Ask students to think of three things that are the same in the story and in their lives. For example, students may say I have a teddy bear. My mother has brown hair. I have blue shorts.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150</a:t>
            </a:fld>
            <a:endParaRPr lang="en-US"/>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14  Say I like the story! Hold up your book and point to the happy face.</a:t>
            </a:r>
          </a:p>
          <a:p>
            <a:r>
              <a:rPr lang="en-US" dirty="0"/>
              <a:t>Say I like the story. I circle the happy face. Model circling the happy face.</a:t>
            </a:r>
          </a:p>
          <a:p>
            <a:endParaRPr lang="en-US" dirty="0"/>
          </a:p>
          <a:p>
            <a:r>
              <a:rPr lang="en-US" dirty="0"/>
              <a:t>Gesture towards the students and ask Do you like the story? Have students choose a face and circle it.</a:t>
            </a:r>
          </a:p>
          <a:p>
            <a:endParaRPr lang="en-US" dirty="0"/>
          </a:p>
          <a:p>
            <a:r>
              <a:rPr lang="en-US" dirty="0"/>
              <a:t>Say Think about our other stories in Grade 1 and Unit 1. Think about this story.</a:t>
            </a:r>
          </a:p>
          <a:p>
            <a:endParaRPr lang="en-US" dirty="0"/>
          </a:p>
          <a:p>
            <a:r>
              <a:rPr lang="en-US" dirty="0"/>
              <a:t>Ask Which story is your favorite? Ask your partner.</a:t>
            </a:r>
          </a:p>
          <a:p>
            <a:r>
              <a:rPr lang="en-US" dirty="0"/>
              <a:t>Students should tell their partners what their favorite stories are.</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151</a:t>
            </a:fld>
            <a:endParaRPr lang="en-US"/>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each student a piece of paper and ask the students to fold it in half.</a:t>
            </a:r>
          </a:p>
          <a:p>
            <a:endParaRPr lang="en-US" dirty="0"/>
          </a:p>
          <a:p>
            <a:r>
              <a:rPr lang="en-US" dirty="0"/>
              <a:t>Point to the fourth panel of the story on p. 31. Say The mother is not happy.</a:t>
            </a:r>
          </a:p>
          <a:p>
            <a:endParaRPr lang="en-US" dirty="0"/>
          </a:p>
          <a:p>
            <a:r>
              <a:rPr lang="en-US" dirty="0"/>
              <a:t>Ask When is your mother or father not happy? When is she or he happy? Draw!</a:t>
            </a:r>
          </a:p>
          <a:p>
            <a:r>
              <a:rPr lang="en-US" dirty="0"/>
              <a:t>Students should draw a picture of themselves doing something that does not make their [mother] happy on one half of the paper, and then something that</a:t>
            </a:r>
          </a:p>
          <a:p>
            <a:r>
              <a:rPr lang="en-US" dirty="0"/>
              <a:t>does make her happy on the other half.</a:t>
            </a:r>
          </a:p>
          <a:p>
            <a:endParaRPr lang="en-US" dirty="0"/>
          </a:p>
          <a:p>
            <a:r>
              <a:rPr lang="en-US" dirty="0"/>
              <a:t>Have students share their drawings with the class.</a:t>
            </a:r>
          </a:p>
        </p:txBody>
      </p:sp>
      <p:sp>
        <p:nvSpPr>
          <p:cNvPr id="4" name="Slide Number Placeholder 3"/>
          <p:cNvSpPr>
            <a:spLocks noGrp="1"/>
          </p:cNvSpPr>
          <p:nvPr>
            <p:ph type="sldNum" sz="quarter" idx="5"/>
          </p:nvPr>
        </p:nvSpPr>
        <p:spPr/>
        <p:txBody>
          <a:bodyPr/>
          <a:lstStyle/>
          <a:p>
            <a:fld id="{9DEC0E4C-4EB0-4365-AF36-CEE1FBB67618}" type="slidenum">
              <a:rPr lang="en-US" smtClean="0"/>
              <a:t>152</a:t>
            </a:fld>
            <a:endParaRPr lang="en-US"/>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Place a box in the front of the room. Say This is the washing machine.</a:t>
            </a:r>
          </a:p>
          <a:p>
            <a:endParaRPr lang="en-US" dirty="0"/>
          </a:p>
          <a:p>
            <a:r>
              <a:rPr lang="en-US" dirty="0"/>
              <a:t>Set out a teddy bear, a hat, a shirt, a coat, pants, a skirt, socks, shoes, shorts, and a dress.</a:t>
            </a:r>
          </a:p>
          <a:p>
            <a:endParaRPr lang="en-US" dirty="0"/>
          </a:p>
          <a:p>
            <a:r>
              <a:rPr lang="en-US" dirty="0"/>
              <a:t>Call on a student to come to the front of the room and put the clothes from the story into the “washing machine.”</a:t>
            </a:r>
          </a:p>
          <a:p>
            <a:endParaRPr lang="en-US" dirty="0"/>
          </a:p>
          <a:p>
            <a:r>
              <a:rPr lang="en-US" dirty="0"/>
              <a:t>When he or she finishes, take each item from the box, hold it up, and ask Is this right? Is there [a coat] in the story?</a:t>
            </a:r>
          </a:p>
          <a:p>
            <a:r>
              <a:rPr lang="en-US" dirty="0"/>
              <a:t>Students should say [Yes.]</a:t>
            </a:r>
          </a:p>
        </p:txBody>
      </p:sp>
      <p:sp>
        <p:nvSpPr>
          <p:cNvPr id="4" name="Slide Number Placeholder 3"/>
          <p:cNvSpPr>
            <a:spLocks noGrp="1"/>
          </p:cNvSpPr>
          <p:nvPr>
            <p:ph type="sldNum" sz="quarter" idx="5"/>
          </p:nvPr>
        </p:nvSpPr>
        <p:spPr/>
        <p:txBody>
          <a:bodyPr/>
          <a:lstStyle/>
          <a:p>
            <a:fld id="{9DEC0E4C-4EB0-4365-AF36-CEE1FBB67618}" type="slidenum">
              <a:rPr lang="en-US" smtClean="0"/>
              <a:t>153</a:t>
            </a:fld>
            <a:endParaRPr lang="en-US"/>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Place a box in the front of the room. Say This is the washing machine.</a:t>
            </a:r>
          </a:p>
          <a:p>
            <a:endParaRPr lang="en-US" dirty="0"/>
          </a:p>
          <a:p>
            <a:r>
              <a:rPr lang="en-US" dirty="0"/>
              <a:t>Set out a teddy bear, a hat, a shirt, a coat, pants, a skirt, socks, shoes, shorts, and a dress.</a:t>
            </a:r>
          </a:p>
          <a:p>
            <a:endParaRPr lang="en-US" dirty="0"/>
          </a:p>
          <a:p>
            <a:r>
              <a:rPr lang="en-US" dirty="0"/>
              <a:t>Call on a student to come to the front of the room and put the clothes from the story into the “washing machine.”</a:t>
            </a:r>
          </a:p>
          <a:p>
            <a:endParaRPr lang="en-US" dirty="0"/>
          </a:p>
          <a:p>
            <a:r>
              <a:rPr lang="en-US" dirty="0"/>
              <a:t>When he or she finishes, take each item from the box, hold it up, and ask Is this right? Is there [a coat] in the story?</a:t>
            </a:r>
          </a:p>
          <a:p>
            <a:r>
              <a:rPr lang="en-US" dirty="0"/>
              <a:t>Students should say [Yes.]</a:t>
            </a:r>
          </a:p>
        </p:txBody>
      </p:sp>
      <p:sp>
        <p:nvSpPr>
          <p:cNvPr id="4" name="Slide Number Placeholder 3"/>
          <p:cNvSpPr>
            <a:spLocks noGrp="1"/>
          </p:cNvSpPr>
          <p:nvPr>
            <p:ph type="sldNum" sz="quarter" idx="5"/>
          </p:nvPr>
        </p:nvSpPr>
        <p:spPr/>
        <p:txBody>
          <a:bodyPr/>
          <a:lstStyle/>
          <a:p>
            <a:fld id="{9DEC0E4C-4EB0-4365-AF36-CEE1FBB67618}" type="slidenum">
              <a:rPr lang="en-US" smtClean="0"/>
              <a:t>154</a:t>
            </a:fld>
            <a:endParaRPr lang="en-US"/>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155</a:t>
            </a:fld>
            <a:endParaRPr lang="en-US"/>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listen to and understand a story?</a:t>
            </a:r>
          </a:p>
          <a:p>
            <a:r>
              <a:rPr lang="en-US" dirty="0"/>
              <a:t>Read Wash Day. Then, ask Is the mother happy? Are the children happy?</a:t>
            </a:r>
          </a:p>
          <a:p>
            <a:endParaRPr lang="en-US" dirty="0"/>
          </a:p>
          <a:p>
            <a:r>
              <a:rPr lang="en-US" dirty="0"/>
              <a:t>Students should say No, she isn’t. / Yes, they are.</a:t>
            </a:r>
          </a:p>
          <a:p>
            <a:endParaRPr lang="en-US" dirty="0"/>
          </a:p>
          <a:p>
            <a:r>
              <a:rPr lang="en-US" dirty="0"/>
              <a:t>Can students recognize target vocabulary in context?</a:t>
            </a:r>
          </a:p>
          <a:p>
            <a:endParaRPr lang="en-US" dirty="0"/>
          </a:p>
          <a:p>
            <a:r>
              <a:rPr lang="en-US" dirty="0"/>
              <a:t>Call on students to name the clothing items that the children put into the washing machine.</a:t>
            </a:r>
          </a:p>
        </p:txBody>
      </p:sp>
      <p:sp>
        <p:nvSpPr>
          <p:cNvPr id="4" name="Slide Number Placeholder 3"/>
          <p:cNvSpPr>
            <a:spLocks noGrp="1"/>
          </p:cNvSpPr>
          <p:nvPr>
            <p:ph type="sldNum" sz="quarter" idx="5"/>
          </p:nvPr>
        </p:nvSpPr>
        <p:spPr/>
        <p:txBody>
          <a:bodyPr/>
          <a:lstStyle/>
          <a:p>
            <a:fld id="{9DEC0E4C-4EB0-4365-AF36-CEE1FBB67618}" type="slidenum">
              <a:rPr lang="en-US" smtClean="0"/>
              <a:t>156</a:t>
            </a:fld>
            <a:endParaRPr lang="en-US"/>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Can students listen to and understand a story?</a:t>
            </a:r>
            <a:endParaRPr lang="en-US" dirty="0"/>
          </a:p>
          <a:p>
            <a:r>
              <a:rPr lang="en-US" dirty="0">
                <a:sym typeface="+mn-ea"/>
              </a:rPr>
              <a:t>Read Wash Day. Then, ask Is the mother happy? Are the children happy?</a:t>
            </a:r>
            <a:endParaRPr lang="en-US" dirty="0"/>
          </a:p>
          <a:p>
            <a:endParaRPr lang="en-US" dirty="0"/>
          </a:p>
          <a:p>
            <a:r>
              <a:rPr lang="en-US" dirty="0">
                <a:sym typeface="+mn-ea"/>
              </a:rPr>
              <a:t>Students should say No, she isn’t. / Yes, they are.</a:t>
            </a:r>
            <a:endParaRPr lang="en-US" dirty="0"/>
          </a:p>
          <a:p>
            <a:endParaRPr lang="en-US" dirty="0"/>
          </a:p>
          <a:p>
            <a:r>
              <a:rPr lang="en-US" dirty="0">
                <a:sym typeface="+mn-ea"/>
              </a:rPr>
              <a:t>Can students recognize target vocabulary in context?</a:t>
            </a:r>
            <a:endParaRPr lang="en-US" dirty="0"/>
          </a:p>
          <a:p>
            <a:endParaRPr lang="en-US" dirty="0"/>
          </a:p>
          <a:p>
            <a:r>
              <a:rPr lang="en-US" dirty="0">
                <a:sym typeface="+mn-ea"/>
              </a:rPr>
              <a:t>Call on students to name the clothing items that the children put into the washing machine.</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157</a:t>
            </a:fld>
            <a:endParaRPr lang="en-US"/>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Place a box in the front of the room. Say This is the washing machine.</a:t>
            </a:r>
          </a:p>
          <a:p>
            <a:endParaRPr lang="en-US" dirty="0"/>
          </a:p>
          <a:p>
            <a:r>
              <a:rPr lang="en-US" dirty="0"/>
              <a:t>Set out a teddy bear, a hat, a shirt, a coat, pants, a skirt, socks, shoes, shorts, and a dress.</a:t>
            </a:r>
          </a:p>
          <a:p>
            <a:endParaRPr lang="en-US" dirty="0"/>
          </a:p>
          <a:p>
            <a:r>
              <a:rPr lang="en-US" dirty="0"/>
              <a:t>Call on a student to come to the front of the room and put the clothes from the story into the “washing machine.”</a:t>
            </a:r>
          </a:p>
          <a:p>
            <a:endParaRPr lang="en-US" dirty="0"/>
          </a:p>
          <a:p>
            <a:r>
              <a:rPr lang="en-US" dirty="0"/>
              <a:t>When he or she finishes, take each item from the box, hold it up, and ask Is this right? Is there [a coat] in the story?</a:t>
            </a:r>
          </a:p>
          <a:p>
            <a:r>
              <a:rPr lang="en-US" dirty="0"/>
              <a:t>Students should say [Yes.]</a:t>
            </a:r>
          </a:p>
        </p:txBody>
      </p:sp>
      <p:sp>
        <p:nvSpPr>
          <p:cNvPr id="4" name="Slide Number Placeholder 3"/>
          <p:cNvSpPr>
            <a:spLocks noGrp="1"/>
          </p:cNvSpPr>
          <p:nvPr>
            <p:ph type="sldNum" sz="quarter" idx="5"/>
          </p:nvPr>
        </p:nvSpPr>
        <p:spPr/>
        <p:txBody>
          <a:bodyPr/>
          <a:lstStyle/>
          <a:p>
            <a:fld id="{9DEC0E4C-4EB0-4365-AF36-CEE1FBB67618}" type="slidenum">
              <a:rPr lang="en-US" smtClean="0"/>
              <a:t>158</a:t>
            </a:fld>
            <a:endParaRPr lang="en-US"/>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B39AB13-0E19-4384-8FC4-560DA9652DE5}"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39AB13-0E19-4384-8FC4-560DA9652DE5}"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39AB13-0E19-4384-8FC4-560DA9652DE5}"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39AB13-0E19-4384-8FC4-560DA9652DE5}" type="datetimeFigureOut">
              <a:rPr lang="en-US" smtClean="0"/>
              <a:t>10/5/2022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B39AB13-0E19-4384-8FC4-560DA9652DE5}" type="datetimeFigureOut">
              <a:rPr lang="en-US" smtClean="0"/>
              <a:t>10/5/2022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B39AB13-0E19-4384-8FC4-560DA9652DE5}" type="datetimeFigureOut">
              <a:rPr lang="en-US" smtClean="0"/>
              <a:t>10/5/2022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39AB13-0E19-4384-8FC4-560DA9652DE5}" type="datetimeFigureOut">
              <a:rPr lang="en-US" smtClean="0"/>
              <a:t>10/5/2022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39AB13-0E19-4384-8FC4-560DA9652DE5}" type="datetimeFigureOut">
              <a:rPr lang="en-US" smtClean="0"/>
              <a:t>10/5/2022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39AB13-0E19-4384-8FC4-560DA9652DE5}" type="datetimeFigureOut">
              <a:rPr lang="en-US" smtClean="0"/>
              <a:t>10/5/2022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39AB13-0E19-4384-8FC4-560DA9652DE5}"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39AB13-0E19-4384-8FC4-560DA9652DE5}"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chemeClr val="accent1"/>
        </a:solidFill>
        <a:effectLst/>
      </p:bgPr>
    </p:bg>
    <p:spTree>
      <p:nvGrpSpPr>
        <p:cNvPr id="1" name="Shape 38"/>
        <p:cNvGrpSpPr/>
        <p:nvPr/>
      </p:nvGrpSpPr>
      <p:grpSpPr>
        <a:xfrm>
          <a:off x="0" y="0"/>
          <a:ext cx="0" cy="0"/>
          <a:chOff x="0" y="0"/>
          <a:chExt cx="0" cy="0"/>
        </a:xfrm>
      </p:grpSpPr>
      <p:sp>
        <p:nvSpPr>
          <p:cNvPr id="39" name="Google Shape;39;p9"/>
          <p:cNvSpPr/>
          <p:nvPr/>
        </p:nvSpPr>
        <p:spPr>
          <a:xfrm>
            <a:off x="1265667" y="962133"/>
            <a:ext cx="7086000" cy="42060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 name="Google Shape;40;p9"/>
          <p:cNvSpPr txBox="1">
            <a:spLocks noGrp="1"/>
          </p:cNvSpPr>
          <p:nvPr>
            <p:ph type="title"/>
          </p:nvPr>
        </p:nvSpPr>
        <p:spPr>
          <a:xfrm>
            <a:off x="1881548" y="1570979"/>
            <a:ext cx="5853200" cy="119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6000">
                <a:solidFill>
                  <a:schemeClr val="accent1"/>
                </a:solidFill>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lang="en-US"/>
              <a:t>Click to edit Master title style</a:t>
            </a:r>
          </a:p>
        </p:txBody>
      </p:sp>
      <p:sp>
        <p:nvSpPr>
          <p:cNvPr id="41" name="Google Shape;41;p9"/>
          <p:cNvSpPr txBox="1">
            <a:spLocks noGrp="1"/>
          </p:cNvSpPr>
          <p:nvPr>
            <p:ph type="subTitle" idx="1"/>
          </p:nvPr>
        </p:nvSpPr>
        <p:spPr>
          <a:xfrm>
            <a:off x="1881941" y="2765469"/>
            <a:ext cx="5853200" cy="179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135"/>
            </a:lvl1pPr>
            <a:lvl2pPr lvl="1" algn="ctr" rtl="0">
              <a:lnSpc>
                <a:spcPct val="100000"/>
              </a:lnSpc>
              <a:spcBef>
                <a:spcPts val="2135"/>
              </a:spcBef>
              <a:spcAft>
                <a:spcPts val="0"/>
              </a:spcAft>
              <a:buSzPts val="1400"/>
              <a:buNone/>
              <a:defRPr/>
            </a:lvl2pPr>
            <a:lvl3pPr lvl="2" algn="ctr" rtl="0">
              <a:lnSpc>
                <a:spcPct val="100000"/>
              </a:lnSpc>
              <a:spcBef>
                <a:spcPts val="2135"/>
              </a:spcBef>
              <a:spcAft>
                <a:spcPts val="0"/>
              </a:spcAft>
              <a:buSzPts val="1400"/>
              <a:buNone/>
              <a:defRPr/>
            </a:lvl3pPr>
            <a:lvl4pPr lvl="3" algn="ctr" rtl="0">
              <a:lnSpc>
                <a:spcPct val="100000"/>
              </a:lnSpc>
              <a:spcBef>
                <a:spcPts val="2135"/>
              </a:spcBef>
              <a:spcAft>
                <a:spcPts val="0"/>
              </a:spcAft>
              <a:buSzPts val="1400"/>
              <a:buNone/>
              <a:defRPr/>
            </a:lvl4pPr>
            <a:lvl5pPr lvl="4" algn="ctr" rtl="0">
              <a:lnSpc>
                <a:spcPct val="100000"/>
              </a:lnSpc>
              <a:spcBef>
                <a:spcPts val="2135"/>
              </a:spcBef>
              <a:spcAft>
                <a:spcPts val="0"/>
              </a:spcAft>
              <a:buSzPts val="1400"/>
              <a:buNone/>
              <a:defRPr/>
            </a:lvl5pPr>
            <a:lvl6pPr lvl="5" algn="ctr" rtl="0">
              <a:lnSpc>
                <a:spcPct val="100000"/>
              </a:lnSpc>
              <a:spcBef>
                <a:spcPts val="2135"/>
              </a:spcBef>
              <a:spcAft>
                <a:spcPts val="0"/>
              </a:spcAft>
              <a:buSzPts val="1400"/>
              <a:buNone/>
              <a:defRPr/>
            </a:lvl6pPr>
            <a:lvl7pPr lvl="6" algn="ctr" rtl="0">
              <a:lnSpc>
                <a:spcPct val="100000"/>
              </a:lnSpc>
              <a:spcBef>
                <a:spcPts val="2135"/>
              </a:spcBef>
              <a:spcAft>
                <a:spcPts val="0"/>
              </a:spcAft>
              <a:buSzPts val="1400"/>
              <a:buNone/>
              <a:defRPr/>
            </a:lvl7pPr>
            <a:lvl8pPr lvl="7" algn="ctr" rtl="0">
              <a:lnSpc>
                <a:spcPct val="100000"/>
              </a:lnSpc>
              <a:spcBef>
                <a:spcPts val="2135"/>
              </a:spcBef>
              <a:spcAft>
                <a:spcPts val="0"/>
              </a:spcAft>
              <a:buSzPts val="1400"/>
              <a:buNone/>
              <a:defRPr/>
            </a:lvl8pPr>
            <a:lvl9pPr lvl="8" algn="ctr" rtl="0">
              <a:lnSpc>
                <a:spcPct val="100000"/>
              </a:lnSpc>
              <a:spcBef>
                <a:spcPts val="2135"/>
              </a:spcBef>
              <a:spcAft>
                <a:spcPts val="2135"/>
              </a:spcAft>
              <a:buSzPts val="1400"/>
              <a:buNone/>
              <a:defRPr/>
            </a:lvl9pPr>
          </a:lstStyle>
          <a:p>
            <a:r>
              <a:rPr lang="en-US"/>
              <a:t>Click to edit Master subtitle style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44939" y="6066434"/>
            <a:ext cx="1383388" cy="555132"/>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0759" y="5094177"/>
            <a:ext cx="1766376" cy="2499645"/>
          </a:xfrm>
          <a:prstGeom prst="rect">
            <a:avLst/>
          </a:prstGeom>
        </p:spPr>
      </p:pic>
      <p:sp>
        <p:nvSpPr>
          <p:cNvPr id="7" name="Rectangle 6"/>
          <p:cNvSpPr/>
          <p:nvPr userDrawn="1"/>
        </p:nvSpPr>
        <p:spPr>
          <a:xfrm>
            <a:off x="293631" y="6626473"/>
            <a:ext cx="11604739" cy="215444"/>
          </a:xfrm>
          <a:prstGeom prst="rect">
            <a:avLst/>
          </a:prstGeom>
        </p:spPr>
        <p:txBody>
          <a:bodyPr wrap="square">
            <a:spAutoFit/>
          </a:bodyPr>
          <a:lstStyle/>
          <a:p>
            <a:r>
              <a:rPr lang="en-GB" sz="800" dirty="0">
                <a:solidFill>
                  <a:schemeClr val="tx1">
                    <a:lumMod val="90000"/>
                    <a:lumOff val="10000"/>
                  </a:schemeClr>
                </a:solidFill>
                <a:effectLst/>
                <a:latin typeface="Calibri Light" panose="020F0302020204030204" charset="0"/>
                <a:ea typeface="DengXian"/>
                <a:cs typeface="Segoe UI" panose="020B0502040204020203" pitchFamily="34" charset="0"/>
              </a:rPr>
              <a:t>National Geographic Learning, a Cengage Company © 2022 Cengage Learning, Inc. ALL RIGHTS RESERVED. This presentation tool is intended for teaching purposes only and may not be scanned, copied, duplicated, or posted to a publicly accessible platform in whole or in part.</a:t>
            </a:r>
            <a:endParaRPr lang="en-US" sz="800" dirty="0">
              <a:solidFill>
                <a:schemeClr val="tx1">
                  <a:lumMod val="90000"/>
                  <a:lumOff val="10000"/>
                </a:scheme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Tree>
  </p:cSld>
  <p:clrMapOvr>
    <a:masterClrMapping/>
  </p:clrMapOvr>
  <p:hf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vi-VN"/>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vi-VN"/>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vi-VN"/>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êu đề Bản chiếu">
    <p:spTree>
      <p:nvGrpSpPr>
        <p:cNvPr id="1" name=""/>
        <p:cNvGrpSpPr/>
        <p:nvPr/>
      </p:nvGrpSpPr>
      <p:grpSpPr>
        <a:xfrm>
          <a:off x="0" y="0"/>
          <a:ext cx="0" cy="0"/>
          <a:chOff x="0" y="0"/>
          <a:chExt cx="0" cy="0"/>
        </a:xfrm>
      </p:grpSpPr>
      <p:sp>
        <p:nvSpPr>
          <p:cNvPr id="2" name="Tiêu đề 1"/>
          <p:cNvSpPr>
            <a:spLocks noGrp="1"/>
          </p:cNvSpPr>
          <p:nvPr>
            <p:ph type="ctrTitle" hasCustomPrompt="1"/>
          </p:nvPr>
        </p:nvSpPr>
        <p:spPr>
          <a:xfrm>
            <a:off x="1524000" y="1122363"/>
            <a:ext cx="9144000" cy="2387600"/>
          </a:xfrm>
        </p:spPr>
        <p:txBody>
          <a:bodyPr anchor="b"/>
          <a:lstStyle>
            <a:lvl1pPr algn="ctr">
              <a:defRPr sz="6000"/>
            </a:lvl1pPr>
          </a:lstStyle>
          <a:p>
            <a:r>
              <a:rPr lang="vi-VN"/>
              <a:t>Bấm để sửa kiểu tiêu đề Bản cái</a:t>
            </a:r>
          </a:p>
        </p:txBody>
      </p:sp>
      <p:sp>
        <p:nvSpPr>
          <p:cNvPr id="3" name="Tiêu đề phụ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p>
        </p:txBody>
      </p:sp>
      <p:sp>
        <p:nvSpPr>
          <p:cNvPr id="4" name="Chỗ dành sẵn cho Ngày tháng 3"/>
          <p:cNvSpPr>
            <a:spLocks noGrp="1"/>
          </p:cNvSpPr>
          <p:nvPr>
            <p:ph type="dt" sz="half" idx="10"/>
          </p:nvPr>
        </p:nvSpPr>
        <p:spPr/>
        <p:txBody>
          <a:bodyPr/>
          <a:lstStyle/>
          <a:p>
            <a:r>
              <a:rPr lang="vi-VN"/>
              <a:t>25/05/2020</a:t>
            </a:r>
          </a:p>
        </p:txBody>
      </p:sp>
      <p:sp>
        <p:nvSpPr>
          <p:cNvPr id="5" name="Chỗ dành sẵn cho Chân trang 4"/>
          <p:cNvSpPr>
            <a:spLocks noGrp="1"/>
          </p:cNvSpPr>
          <p:nvPr>
            <p:ph type="ftr" sz="quarter" idx="11"/>
          </p:nvPr>
        </p:nvSpPr>
        <p:spPr/>
        <p:txBody>
          <a:bodyPr/>
          <a:lstStyle/>
          <a:p>
            <a:endParaRPr lang="vi-VN"/>
          </a:p>
        </p:txBody>
      </p:sp>
      <p:sp>
        <p:nvSpPr>
          <p:cNvPr id="6" name="Chỗ dành sẵn cho Số hiệu Bản chiếu 5"/>
          <p:cNvSpPr>
            <a:spLocks noGrp="1"/>
          </p:cNvSpPr>
          <p:nvPr>
            <p:ph type="sldNum" sz="quarter" idx="12"/>
          </p:nvPr>
        </p:nvSpPr>
        <p:spPr/>
        <p:txBody>
          <a:bodyPr/>
          <a:lstStyle/>
          <a:p>
            <a:fld id="{05C2D176-BDDD-4308-9A3E-DBFC2B3B23A7}" type="slidenum">
              <a:rPr lang="vi-VN" smtClean="0"/>
              <a:t>‹#›</a:t>
            </a:fld>
            <a:endParaRPr lang="vi-VN"/>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3.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39AB13-0E19-4384-8FC4-560DA9652DE5}" type="datetimeFigureOut">
              <a:rPr lang="en-US" smtClean="0"/>
              <a:t>10/5/2022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CD383A-A47C-4898-A593-72560BCC392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t="-1000" b="-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775" y="1146175"/>
            <a:ext cx="7216727"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576775" y="2971800"/>
            <a:ext cx="10100603" cy="28944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4.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4.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4.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4.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4.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4.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4.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6.png"/><Relationship Id="rId7"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4.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4.xml"/><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4.xml"/><Relationship Id="rId5" Type="http://schemas.openxmlformats.org/officeDocument/2006/relationships/image" Target="../media/image21.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6.png"/><Relationship Id="rId7" Type="http://schemas.openxmlformats.org/officeDocument/2006/relationships/image" Target="../media/image23.png"/><Relationship Id="rId12"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4.xml"/><Relationship Id="rId6" Type="http://schemas.openxmlformats.org/officeDocument/2006/relationships/image" Target="../media/image18.png"/><Relationship Id="rId11" Type="http://schemas.openxmlformats.org/officeDocument/2006/relationships/image" Target="../media/image25.png"/><Relationship Id="rId5" Type="http://schemas.openxmlformats.org/officeDocument/2006/relationships/image" Target="../media/image21.png"/><Relationship Id="rId10" Type="http://schemas.openxmlformats.org/officeDocument/2006/relationships/image" Target="../media/image19.png"/><Relationship Id="rId4" Type="http://schemas.openxmlformats.org/officeDocument/2006/relationships/image" Target="../media/image22.png"/><Relationship Id="rId9" Type="http://schemas.openxmlformats.org/officeDocument/2006/relationships/image" Target="../media/image24.png"/></Relationships>
</file>

<file path=ppt/slides/_rels/slide2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6.png"/><Relationship Id="rId7" Type="http://schemas.openxmlformats.org/officeDocument/2006/relationships/image" Target="../media/image23.png"/><Relationship Id="rId12"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4.xml"/><Relationship Id="rId6" Type="http://schemas.openxmlformats.org/officeDocument/2006/relationships/image" Target="../media/image18.png"/><Relationship Id="rId11" Type="http://schemas.openxmlformats.org/officeDocument/2006/relationships/image" Target="../media/image25.png"/><Relationship Id="rId5" Type="http://schemas.openxmlformats.org/officeDocument/2006/relationships/image" Target="../media/image21.png"/><Relationship Id="rId10" Type="http://schemas.openxmlformats.org/officeDocument/2006/relationships/image" Target="../media/image19.png"/><Relationship Id="rId4" Type="http://schemas.openxmlformats.org/officeDocument/2006/relationships/image" Target="../media/image22.png"/><Relationship Id="rId9"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4.xml"/><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4.xml"/><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4.xml"/><Relationship Id="rId4" Type="http://schemas.openxmlformats.org/officeDocument/2006/relationships/image" Target="../media/image29.jpe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4.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4.xml"/><Relationship Id="rId4" Type="http://schemas.openxmlformats.org/officeDocument/2006/relationships/image" Target="../media/image29.jpeg"/></Relationships>
</file>

<file path=ppt/slides/_rels/slide29.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5.png"/><Relationship Id="rId3" Type="http://schemas.openxmlformats.org/officeDocument/2006/relationships/slideLayout" Target="../slideLayouts/slideLayout24.xml"/><Relationship Id="rId7" Type="http://schemas.openxmlformats.org/officeDocument/2006/relationships/image" Target="../media/image21.png"/><Relationship Id="rId12" Type="http://schemas.openxmlformats.org/officeDocument/2006/relationships/image" Target="../media/image1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2.png"/><Relationship Id="rId11" Type="http://schemas.openxmlformats.org/officeDocument/2006/relationships/image" Target="../media/image24.png"/><Relationship Id="rId5" Type="http://schemas.openxmlformats.org/officeDocument/2006/relationships/image" Target="../media/image6.png"/><Relationship Id="rId15" Type="http://schemas.openxmlformats.org/officeDocument/2006/relationships/image" Target="../media/image30.png"/><Relationship Id="rId10" Type="http://schemas.openxmlformats.org/officeDocument/2006/relationships/image" Target="../media/image20.png"/><Relationship Id="rId4" Type="http://schemas.openxmlformats.org/officeDocument/2006/relationships/notesSlide" Target="../notesSlides/notesSlide27.xml"/><Relationship Id="rId9" Type="http://schemas.openxmlformats.org/officeDocument/2006/relationships/image" Target="../media/image23.png"/><Relationship Id="rId1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24.xml"/><Relationship Id="rId4" Type="http://schemas.openxmlformats.org/officeDocument/2006/relationships/image" Target="../media/image31.jpe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4.xml"/><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6.png"/><Relationship Id="rId7" Type="http://schemas.openxmlformats.org/officeDocument/2006/relationships/image" Target="../media/image23.png"/><Relationship Id="rId12"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24.xml"/><Relationship Id="rId6" Type="http://schemas.openxmlformats.org/officeDocument/2006/relationships/image" Target="../media/image18.png"/><Relationship Id="rId11" Type="http://schemas.openxmlformats.org/officeDocument/2006/relationships/image" Target="../media/image25.png"/><Relationship Id="rId5" Type="http://schemas.openxmlformats.org/officeDocument/2006/relationships/image" Target="../media/image21.png"/><Relationship Id="rId10" Type="http://schemas.openxmlformats.org/officeDocument/2006/relationships/image" Target="../media/image19.png"/><Relationship Id="rId4" Type="http://schemas.openxmlformats.org/officeDocument/2006/relationships/image" Target="../media/image22.png"/><Relationship Id="rId9" Type="http://schemas.openxmlformats.org/officeDocument/2006/relationships/image" Target="../media/image24.pn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6.png"/><Relationship Id="rId7" Type="http://schemas.openxmlformats.org/officeDocument/2006/relationships/image" Target="../media/image23.png"/><Relationship Id="rId12"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24.xml"/><Relationship Id="rId6" Type="http://schemas.openxmlformats.org/officeDocument/2006/relationships/image" Target="../media/image18.png"/><Relationship Id="rId11" Type="http://schemas.openxmlformats.org/officeDocument/2006/relationships/image" Target="../media/image25.png"/><Relationship Id="rId5" Type="http://schemas.openxmlformats.org/officeDocument/2006/relationships/image" Target="../media/image21.png"/><Relationship Id="rId10" Type="http://schemas.openxmlformats.org/officeDocument/2006/relationships/image" Target="../media/image19.png"/><Relationship Id="rId4" Type="http://schemas.openxmlformats.org/officeDocument/2006/relationships/image" Target="../media/image22.png"/><Relationship Id="rId9" Type="http://schemas.openxmlformats.org/officeDocument/2006/relationships/image" Target="../media/image24.png"/></Relationships>
</file>

<file path=ppt/slides/_rels/slide3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6.png"/><Relationship Id="rId7" Type="http://schemas.openxmlformats.org/officeDocument/2006/relationships/image" Target="../media/image23.png"/><Relationship Id="rId12" Type="http://schemas.openxmlformats.org/officeDocument/2006/relationships/image" Target="../media/image26.png"/><Relationship Id="rId2" Type="http://schemas.openxmlformats.org/officeDocument/2006/relationships/notesSlide" Target="../notesSlides/notesSlide35.xml"/><Relationship Id="rId1" Type="http://schemas.openxmlformats.org/officeDocument/2006/relationships/slideLayout" Target="../slideLayouts/slideLayout24.xml"/><Relationship Id="rId6" Type="http://schemas.openxmlformats.org/officeDocument/2006/relationships/image" Target="../media/image18.png"/><Relationship Id="rId11" Type="http://schemas.openxmlformats.org/officeDocument/2006/relationships/image" Target="../media/image25.png"/><Relationship Id="rId5" Type="http://schemas.openxmlformats.org/officeDocument/2006/relationships/image" Target="../media/image21.png"/><Relationship Id="rId10" Type="http://schemas.openxmlformats.org/officeDocument/2006/relationships/image" Target="../media/image19.png"/><Relationship Id="rId4" Type="http://schemas.openxmlformats.org/officeDocument/2006/relationships/image" Target="../media/image22.png"/><Relationship Id="rId9" Type="http://schemas.openxmlformats.org/officeDocument/2006/relationships/image" Target="../media/image24.png"/></Relationships>
</file>

<file path=ppt/slides/_rels/slide3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6.png"/><Relationship Id="rId7" Type="http://schemas.openxmlformats.org/officeDocument/2006/relationships/image" Target="../media/image23.png"/><Relationship Id="rId12"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24.xml"/><Relationship Id="rId6" Type="http://schemas.openxmlformats.org/officeDocument/2006/relationships/image" Target="../media/image18.png"/><Relationship Id="rId11" Type="http://schemas.openxmlformats.org/officeDocument/2006/relationships/image" Target="../media/image25.png"/><Relationship Id="rId5" Type="http://schemas.openxmlformats.org/officeDocument/2006/relationships/image" Target="../media/image21.png"/><Relationship Id="rId10" Type="http://schemas.openxmlformats.org/officeDocument/2006/relationships/image" Target="../media/image19.png"/><Relationship Id="rId4" Type="http://schemas.openxmlformats.org/officeDocument/2006/relationships/image" Target="../media/image22.png"/><Relationship Id="rId9" Type="http://schemas.openxmlformats.org/officeDocument/2006/relationships/image" Target="../media/image24.png"/></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24.xml"/><Relationship Id="rId4" Type="http://schemas.openxmlformats.org/officeDocument/2006/relationships/image" Target="../media/image29.jpeg"/></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24.xml"/><Relationship Id="rId4" Type="http://schemas.openxmlformats.org/officeDocument/2006/relationships/image" Target="../media/image33.png"/></Relationships>
</file>

<file path=ppt/slides/_rels/slide4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6.png"/><Relationship Id="rId7" Type="http://schemas.openxmlformats.org/officeDocument/2006/relationships/image" Target="../media/image24.png"/><Relationship Id="rId2" Type="http://schemas.openxmlformats.org/officeDocument/2006/relationships/notesSlide" Target="../notesSlides/notesSlide39.xml"/><Relationship Id="rId1" Type="http://schemas.openxmlformats.org/officeDocument/2006/relationships/slideLayout" Target="../slideLayouts/slideLayout24.xml"/><Relationship Id="rId6" Type="http://schemas.openxmlformats.org/officeDocument/2006/relationships/image" Target="../media/image23.png"/><Relationship Id="rId5" Type="http://schemas.openxmlformats.org/officeDocument/2006/relationships/image" Target="../media/image18.png"/><Relationship Id="rId4" Type="http://schemas.openxmlformats.org/officeDocument/2006/relationships/image" Target="../media/image21.png"/></Relationships>
</file>

<file path=ppt/slides/_rels/slide4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6.png"/><Relationship Id="rId7"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24.xml"/><Relationship Id="rId6" Type="http://schemas.openxmlformats.org/officeDocument/2006/relationships/image" Target="../media/image24.png"/><Relationship Id="rId5" Type="http://schemas.openxmlformats.org/officeDocument/2006/relationships/image" Target="../media/image20.png"/><Relationship Id="rId4" Type="http://schemas.openxmlformats.org/officeDocument/2006/relationships/image" Target="../media/image22.png"/></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1.xml"/><Relationship Id="rId1" Type="http://schemas.openxmlformats.org/officeDocument/2006/relationships/slideLayout" Target="../slideLayouts/slideLayout24.xml"/><Relationship Id="rId4" Type="http://schemas.openxmlformats.org/officeDocument/2006/relationships/image" Target="../media/image31.jpeg"/></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24.xml"/><Relationship Id="rId5" Type="http://schemas.openxmlformats.org/officeDocument/2006/relationships/image" Target="../media/image10.jpeg"/><Relationship Id="rId4" Type="http://schemas.openxmlformats.org/officeDocument/2006/relationships/image" Target="../media/image27.jpeg"/></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3.xml"/><Relationship Id="rId1" Type="http://schemas.openxmlformats.org/officeDocument/2006/relationships/slideLayout" Target="../slideLayouts/slideLayout24.xml"/><Relationship Id="rId5" Type="http://schemas.openxmlformats.org/officeDocument/2006/relationships/image" Target="../media/image16.jpeg"/><Relationship Id="rId4" Type="http://schemas.openxmlformats.org/officeDocument/2006/relationships/image" Target="../media/image10.jpeg"/></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4.xml"/><Relationship Id="rId1" Type="http://schemas.openxmlformats.org/officeDocument/2006/relationships/slideLayout" Target="../slideLayouts/slideLayout24.xml"/><Relationship Id="rId5" Type="http://schemas.openxmlformats.org/officeDocument/2006/relationships/image" Target="../media/image34.png"/><Relationship Id="rId4" Type="http://schemas.openxmlformats.org/officeDocument/2006/relationships/image" Target="../media/image10.jpeg"/></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5.xml"/><Relationship Id="rId1" Type="http://schemas.openxmlformats.org/officeDocument/2006/relationships/slideLayout" Target="../slideLayouts/slideLayout24.xml"/><Relationship Id="rId5" Type="http://schemas.openxmlformats.org/officeDocument/2006/relationships/image" Target="../media/image35.png"/><Relationship Id="rId4" Type="http://schemas.openxmlformats.org/officeDocument/2006/relationships/image" Target="../media/image10.jpeg"/></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7.xml"/><Relationship Id="rId1" Type="http://schemas.openxmlformats.org/officeDocument/2006/relationships/slideLayout" Target="../slideLayouts/slideLayout24.xml"/><Relationship Id="rId4" Type="http://schemas.openxmlformats.org/officeDocument/2006/relationships/image" Target="../media/image32.png"/></Relationships>
</file>

<file path=ppt/slides/_rels/slide5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6.png"/><Relationship Id="rId7" Type="http://schemas.openxmlformats.org/officeDocument/2006/relationships/image" Target="../media/image23.png"/><Relationship Id="rId12" Type="http://schemas.openxmlformats.org/officeDocument/2006/relationships/image" Target="../media/image26.png"/><Relationship Id="rId2" Type="http://schemas.openxmlformats.org/officeDocument/2006/relationships/notesSlide" Target="../notesSlides/notesSlide48.xml"/><Relationship Id="rId1" Type="http://schemas.openxmlformats.org/officeDocument/2006/relationships/slideLayout" Target="../slideLayouts/slideLayout24.xml"/><Relationship Id="rId6" Type="http://schemas.openxmlformats.org/officeDocument/2006/relationships/image" Target="../media/image18.png"/><Relationship Id="rId11" Type="http://schemas.openxmlformats.org/officeDocument/2006/relationships/image" Target="../media/image25.png"/><Relationship Id="rId5" Type="http://schemas.openxmlformats.org/officeDocument/2006/relationships/image" Target="../media/image21.png"/><Relationship Id="rId10" Type="http://schemas.openxmlformats.org/officeDocument/2006/relationships/image" Target="../media/image19.png"/><Relationship Id="rId4" Type="http://schemas.openxmlformats.org/officeDocument/2006/relationships/image" Target="../media/image22.png"/><Relationship Id="rId9" Type="http://schemas.openxmlformats.org/officeDocument/2006/relationships/image" Target="../media/image24.png"/></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9.xml"/><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0.xml"/><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24.xml"/><Relationship Id="rId7" Type="http://schemas.openxmlformats.org/officeDocument/2006/relationships/image" Target="../media/image30.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36.png"/><Relationship Id="rId5" Type="http://schemas.openxmlformats.org/officeDocument/2006/relationships/image" Target="../media/image6.png"/><Relationship Id="rId4" Type="http://schemas.openxmlformats.org/officeDocument/2006/relationships/notesSlide" Target="../notesSlides/notesSlide51.xml"/></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2.xml"/><Relationship Id="rId1" Type="http://schemas.openxmlformats.org/officeDocument/2006/relationships/slideLayout" Target="../slideLayouts/slideLayout24.xml"/><Relationship Id="rId4" Type="http://schemas.openxmlformats.org/officeDocument/2006/relationships/image" Target="../media/image38.jpe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30.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39.png"/><Relationship Id="rId5" Type="http://schemas.openxmlformats.org/officeDocument/2006/relationships/image" Target="../media/image6.png"/><Relationship Id="rId4" Type="http://schemas.openxmlformats.org/officeDocument/2006/relationships/notesSlide" Target="../notesSlides/notesSlide53.xml"/></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4.xml"/><Relationship Id="rId1" Type="http://schemas.openxmlformats.org/officeDocument/2006/relationships/slideLayout" Target="../slideLayouts/slideLayout24.xml"/><Relationship Id="rId5" Type="http://schemas.openxmlformats.org/officeDocument/2006/relationships/image" Target="../media/image41.png"/><Relationship Id="rId4" Type="http://schemas.openxmlformats.org/officeDocument/2006/relationships/image" Target="../media/image40.png"/></Relationships>
</file>

<file path=ppt/slides/_rels/slide5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24.xml"/><Relationship Id="rId7" Type="http://schemas.openxmlformats.org/officeDocument/2006/relationships/image" Target="../media/image42.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40.png"/><Relationship Id="rId5" Type="http://schemas.openxmlformats.org/officeDocument/2006/relationships/image" Target="../media/image6.png"/><Relationship Id="rId4" Type="http://schemas.openxmlformats.org/officeDocument/2006/relationships/notesSlide" Target="../notesSlides/notesSlide55.xml"/><Relationship Id="rId9" Type="http://schemas.openxmlformats.org/officeDocument/2006/relationships/image" Target="../media/image30.png"/></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6.xml"/><Relationship Id="rId1" Type="http://schemas.openxmlformats.org/officeDocument/2006/relationships/slideLayout" Target="../slideLayouts/slideLayout24.xml"/><Relationship Id="rId4" Type="http://schemas.openxmlformats.org/officeDocument/2006/relationships/image" Target="../media/image43.jpeg"/></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7.xml"/><Relationship Id="rId1" Type="http://schemas.openxmlformats.org/officeDocument/2006/relationships/slideLayout" Target="../slideLayouts/slideLayout24.xml"/></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8.xml"/><Relationship Id="rId1" Type="http://schemas.openxmlformats.org/officeDocument/2006/relationships/slideLayout" Target="../slideLayouts/slideLayout24.xml"/><Relationship Id="rId4" Type="http://schemas.openxmlformats.org/officeDocument/2006/relationships/image" Target="../media/image32.png"/></Relationships>
</file>

<file path=ppt/slides/_rels/slide6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6.png"/><Relationship Id="rId7" Type="http://schemas.openxmlformats.org/officeDocument/2006/relationships/image" Target="../media/image23.png"/><Relationship Id="rId12" Type="http://schemas.openxmlformats.org/officeDocument/2006/relationships/image" Target="../media/image26.png"/><Relationship Id="rId2" Type="http://schemas.openxmlformats.org/officeDocument/2006/relationships/notesSlide" Target="../notesSlides/notesSlide59.xml"/><Relationship Id="rId1" Type="http://schemas.openxmlformats.org/officeDocument/2006/relationships/slideLayout" Target="../slideLayouts/slideLayout24.xml"/><Relationship Id="rId6" Type="http://schemas.openxmlformats.org/officeDocument/2006/relationships/image" Target="../media/image18.png"/><Relationship Id="rId11" Type="http://schemas.openxmlformats.org/officeDocument/2006/relationships/image" Target="../media/image25.png"/><Relationship Id="rId5" Type="http://schemas.openxmlformats.org/officeDocument/2006/relationships/image" Target="../media/image21.png"/><Relationship Id="rId10" Type="http://schemas.openxmlformats.org/officeDocument/2006/relationships/image" Target="../media/image19.png"/><Relationship Id="rId4" Type="http://schemas.openxmlformats.org/officeDocument/2006/relationships/image" Target="../media/image22.png"/><Relationship Id="rId9" Type="http://schemas.openxmlformats.org/officeDocument/2006/relationships/image" Target="../media/image24.png"/></Relationships>
</file>

<file path=ppt/slides/_rels/slide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0.xml"/><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1.xml"/><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6.png"/><Relationship Id="rId7" Type="http://schemas.openxmlformats.org/officeDocument/2006/relationships/image" Target="../media/image46.png"/><Relationship Id="rId2" Type="http://schemas.openxmlformats.org/officeDocument/2006/relationships/notesSlide" Target="../notesSlides/notesSlide62.xml"/><Relationship Id="rId1" Type="http://schemas.openxmlformats.org/officeDocument/2006/relationships/slideLayout" Target="../slideLayouts/slideLayout24.xml"/><Relationship Id="rId6" Type="http://schemas.openxmlformats.org/officeDocument/2006/relationships/image" Target="../media/image45.jpeg"/><Relationship Id="rId5" Type="http://schemas.openxmlformats.org/officeDocument/2006/relationships/image" Target="../media/image12.jpeg"/><Relationship Id="rId4" Type="http://schemas.openxmlformats.org/officeDocument/2006/relationships/image" Target="../media/image44.jpeg"/></Relationships>
</file>

<file path=ppt/slides/_rels/slide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3.xml"/><Relationship Id="rId1" Type="http://schemas.openxmlformats.org/officeDocument/2006/relationships/slideLayout" Target="../slideLayouts/slideLayout24.xml"/><Relationship Id="rId5" Type="http://schemas.openxmlformats.org/officeDocument/2006/relationships/image" Target="../media/image13.png"/><Relationship Id="rId4" Type="http://schemas.openxmlformats.org/officeDocument/2006/relationships/image" Target="../media/image48.png"/></Relationships>
</file>

<file path=ppt/slides/_rels/slide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4.xml"/><Relationship Id="rId1" Type="http://schemas.openxmlformats.org/officeDocument/2006/relationships/slideLayout" Target="../slideLayouts/slideLayout24.xml"/><Relationship Id="rId5" Type="http://schemas.openxmlformats.org/officeDocument/2006/relationships/image" Target="../media/image13.png"/><Relationship Id="rId4" Type="http://schemas.openxmlformats.org/officeDocument/2006/relationships/image" Target="../media/image48.png"/></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5.xml"/><Relationship Id="rId1" Type="http://schemas.openxmlformats.org/officeDocument/2006/relationships/slideLayout" Target="../slideLayouts/slideLayout24.xml"/><Relationship Id="rId5" Type="http://schemas.openxmlformats.org/officeDocument/2006/relationships/image" Target="../media/image48.png"/><Relationship Id="rId4" Type="http://schemas.openxmlformats.org/officeDocument/2006/relationships/image" Target="../media/image49.png"/></Relationships>
</file>

<file path=ppt/slides/_rels/slide7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24.xml"/><Relationship Id="rId7" Type="http://schemas.openxmlformats.org/officeDocument/2006/relationships/image" Target="../media/image48.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49.png"/><Relationship Id="rId5" Type="http://schemas.openxmlformats.org/officeDocument/2006/relationships/image" Target="../media/image6.png"/><Relationship Id="rId4" Type="http://schemas.openxmlformats.org/officeDocument/2006/relationships/notesSlide" Target="../notesSlides/notesSlide66.xml"/></Relationships>
</file>

<file path=ppt/slides/_rels/slide7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24.xml"/><Relationship Id="rId7" Type="http://schemas.openxmlformats.org/officeDocument/2006/relationships/image" Target="../media/image51.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50.png"/><Relationship Id="rId5" Type="http://schemas.openxmlformats.org/officeDocument/2006/relationships/image" Target="../media/image6.png"/><Relationship Id="rId4" Type="http://schemas.openxmlformats.org/officeDocument/2006/relationships/notesSlide" Target="../notesSlides/notesSlide67.xml"/></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8.xml"/><Relationship Id="rId1" Type="http://schemas.openxmlformats.org/officeDocument/2006/relationships/slideLayout" Target="../slideLayouts/slideLayout24.xml"/><Relationship Id="rId4" Type="http://schemas.openxmlformats.org/officeDocument/2006/relationships/image" Target="../media/image12.jpeg"/></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9.xml"/><Relationship Id="rId1" Type="http://schemas.openxmlformats.org/officeDocument/2006/relationships/slideLayout" Target="../slideLayouts/slideLayout24.xml"/><Relationship Id="rId5" Type="http://schemas.openxmlformats.org/officeDocument/2006/relationships/image" Target="../media/image52.png"/><Relationship Id="rId4" Type="http://schemas.openxmlformats.org/officeDocument/2006/relationships/image" Target="../media/image12.jpeg"/></Relationships>
</file>

<file path=ppt/slides/_rels/slide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0.xml"/><Relationship Id="rId1" Type="http://schemas.openxmlformats.org/officeDocument/2006/relationships/slideLayout" Target="../slideLayouts/slideLayout24.xml"/><Relationship Id="rId4" Type="http://schemas.openxmlformats.org/officeDocument/2006/relationships/image" Target="../media/image53.jpeg"/></Relationships>
</file>

<file path=ppt/slides/_rels/slide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1.xml"/><Relationship Id="rId1" Type="http://schemas.openxmlformats.org/officeDocument/2006/relationships/slideLayout" Target="../slideLayouts/slideLayout24.xml"/></Relationships>
</file>

<file path=ppt/slides/_rels/slide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2.xml"/><Relationship Id="rId1" Type="http://schemas.openxmlformats.org/officeDocument/2006/relationships/slideLayout" Target="../slideLayouts/slideLayout24.xml"/><Relationship Id="rId4" Type="http://schemas.openxmlformats.org/officeDocument/2006/relationships/image" Target="../media/image43.jpeg"/></Relationships>
</file>

<file path=ppt/slides/_rels/slide7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3.xml"/><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4.xml"/><Relationship Id="rId1" Type="http://schemas.openxmlformats.org/officeDocument/2006/relationships/slideLayout" Target="../slideLayouts/slideLayout24.xml"/></Relationships>
</file>

<file path=ppt/slides/_rels/slide8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5.xml"/><Relationship Id="rId1" Type="http://schemas.openxmlformats.org/officeDocument/2006/relationships/slideLayout" Target="../slideLayouts/slideLayout24.xml"/><Relationship Id="rId4" Type="http://schemas.openxmlformats.org/officeDocument/2006/relationships/image" Target="../media/image43.jpeg"/></Relationships>
</file>

<file path=ppt/slides/_rels/slide8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6.xml"/><Relationship Id="rId1" Type="http://schemas.openxmlformats.org/officeDocument/2006/relationships/slideLayout" Target="../slideLayouts/slideLayout24.xml"/><Relationship Id="rId4" Type="http://schemas.openxmlformats.org/officeDocument/2006/relationships/image" Target="../media/image43.jpeg"/></Relationships>
</file>

<file path=ppt/slides/_rels/slide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7.xml"/><Relationship Id="rId1" Type="http://schemas.openxmlformats.org/officeDocument/2006/relationships/slideLayout" Target="../slideLayouts/slideLayout24.xml"/><Relationship Id="rId4" Type="http://schemas.openxmlformats.org/officeDocument/2006/relationships/image" Target="../media/image43.jpeg"/></Relationships>
</file>

<file path=ppt/slides/_rels/slide8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8.xml"/><Relationship Id="rId1" Type="http://schemas.openxmlformats.org/officeDocument/2006/relationships/slideLayout" Target="../slideLayouts/slideLayout24.xml"/><Relationship Id="rId4" Type="http://schemas.openxmlformats.org/officeDocument/2006/relationships/image" Target="../media/image43.jpeg"/></Relationships>
</file>

<file path=ppt/slides/_rels/slide8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9.xml"/><Relationship Id="rId1" Type="http://schemas.openxmlformats.org/officeDocument/2006/relationships/slideLayout" Target="../slideLayouts/slideLayout24.xml"/></Relationships>
</file>

<file path=ppt/slides/_rels/slide8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24.xml"/><Relationship Id="rId7" Type="http://schemas.openxmlformats.org/officeDocument/2006/relationships/image" Target="../media/image55.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54.png"/><Relationship Id="rId5" Type="http://schemas.openxmlformats.org/officeDocument/2006/relationships/image" Target="../media/image6.png"/><Relationship Id="rId4" Type="http://schemas.openxmlformats.org/officeDocument/2006/relationships/notesSlide" Target="../notesSlides/notesSlide80.xml"/></Relationships>
</file>

<file path=ppt/slides/_rels/slide8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24.xml"/><Relationship Id="rId7" Type="http://schemas.openxmlformats.org/officeDocument/2006/relationships/image" Target="../media/image57.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56.png"/><Relationship Id="rId5" Type="http://schemas.openxmlformats.org/officeDocument/2006/relationships/image" Target="../media/image6.png"/><Relationship Id="rId4" Type="http://schemas.openxmlformats.org/officeDocument/2006/relationships/notesSlide" Target="../notesSlides/notesSlide81.xml"/></Relationships>
</file>

<file path=ppt/slides/_rels/slide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2.xml"/><Relationship Id="rId1" Type="http://schemas.openxmlformats.org/officeDocument/2006/relationships/slideLayout" Target="../slideLayouts/slideLayout24.xml"/><Relationship Id="rId5" Type="http://schemas.openxmlformats.org/officeDocument/2006/relationships/image" Target="../media/image59.png"/><Relationship Id="rId4" Type="http://schemas.openxmlformats.org/officeDocument/2006/relationships/image" Target="../media/image58.png"/></Relationships>
</file>

<file path=ppt/slides/_rels/slide8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24.xml"/><Relationship Id="rId7" Type="http://schemas.openxmlformats.org/officeDocument/2006/relationships/image" Target="../media/image59.png"/><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58.png"/><Relationship Id="rId5" Type="http://schemas.openxmlformats.org/officeDocument/2006/relationships/image" Target="../media/image6.png"/><Relationship Id="rId4" Type="http://schemas.openxmlformats.org/officeDocument/2006/relationships/notesSlide" Target="../notesSlides/notesSlide83.xml"/></Relationships>
</file>

<file path=ppt/slides/_rels/slide9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4.xml"/><Relationship Id="rId1" Type="http://schemas.openxmlformats.org/officeDocument/2006/relationships/slideLayout" Target="../slideLayouts/slideLayout24.xml"/><Relationship Id="rId4" Type="http://schemas.openxmlformats.org/officeDocument/2006/relationships/image" Target="../media/image56.png"/></Relationships>
</file>

<file path=ppt/slides/_rels/slide9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5.xml"/><Relationship Id="rId1" Type="http://schemas.openxmlformats.org/officeDocument/2006/relationships/slideLayout" Target="../slideLayouts/slideLayout24.xml"/><Relationship Id="rId4" Type="http://schemas.openxmlformats.org/officeDocument/2006/relationships/image" Target="../media/image12.jpeg"/></Relationships>
</file>

<file path=ppt/slides/_rels/slide9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6.xml"/><Relationship Id="rId1" Type="http://schemas.openxmlformats.org/officeDocument/2006/relationships/slideLayout" Target="../slideLayouts/slideLayout24.xml"/><Relationship Id="rId4" Type="http://schemas.openxmlformats.org/officeDocument/2006/relationships/image" Target="../media/image12.jpeg"/></Relationships>
</file>

<file path=ppt/slides/_rels/slide9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7.xml"/><Relationship Id="rId1" Type="http://schemas.openxmlformats.org/officeDocument/2006/relationships/slideLayout" Target="../slideLayouts/slideLayout24.xml"/><Relationship Id="rId4" Type="http://schemas.openxmlformats.org/officeDocument/2006/relationships/image" Target="../media/image12.jpeg"/></Relationships>
</file>

<file path=ppt/slides/_rels/slide9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8.xml"/><Relationship Id="rId1" Type="http://schemas.openxmlformats.org/officeDocument/2006/relationships/slideLayout" Target="../slideLayouts/slideLayout24.xml"/><Relationship Id="rId4" Type="http://schemas.openxmlformats.org/officeDocument/2006/relationships/image" Target="../media/image12.jpeg"/></Relationships>
</file>

<file path=ppt/slides/_rels/slide9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9.xml"/><Relationship Id="rId1" Type="http://schemas.openxmlformats.org/officeDocument/2006/relationships/slideLayout" Target="../slideLayouts/slideLayout24.xml"/><Relationship Id="rId4" Type="http://schemas.openxmlformats.org/officeDocument/2006/relationships/image" Target="../media/image12.jpeg"/></Relationships>
</file>

<file path=ppt/slides/_rels/slide9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0.xml"/><Relationship Id="rId1" Type="http://schemas.openxmlformats.org/officeDocument/2006/relationships/slideLayout" Target="../slideLayouts/slideLayout24.xml"/></Relationships>
</file>

<file path=ppt/slides/_rels/slide9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1.xml"/><Relationship Id="rId1" Type="http://schemas.openxmlformats.org/officeDocument/2006/relationships/slideLayout" Target="../slideLayouts/slideLayout24.xml"/><Relationship Id="rId4" Type="http://schemas.openxmlformats.org/officeDocument/2006/relationships/image" Target="../media/image43.jpeg"/></Relationships>
</file>

<file path=ppt/slides/_rels/slide9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2.xml"/><Relationship Id="rId1" Type="http://schemas.openxmlformats.org/officeDocument/2006/relationships/slideLayout" Target="../slideLayouts/slideLayout2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3.xml"/><Relationship Id="rId1" Type="http://schemas.openxmlformats.org/officeDocument/2006/relationships/slideLayout" Target="../slideLayouts/slideLayout24.xml"/></Relationships>
</file>

<file path=ppt/slides/_rels/slide10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4.xml"/><Relationship Id="rId1" Type="http://schemas.openxmlformats.org/officeDocument/2006/relationships/slideLayout" Target="../slideLayouts/slideLayout24.xml"/></Relationships>
</file>

<file path=ppt/slides/_rels/slide10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24.xml"/><Relationship Id="rId7" Type="http://schemas.openxmlformats.org/officeDocument/2006/relationships/image" Target="../media/image61.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60.png"/><Relationship Id="rId5" Type="http://schemas.openxmlformats.org/officeDocument/2006/relationships/image" Target="../media/image6.png"/><Relationship Id="rId4" Type="http://schemas.openxmlformats.org/officeDocument/2006/relationships/notesSlide" Target="../notesSlides/notesSlide95.xml"/></Relationships>
</file>

<file path=ppt/slides/_rels/slide10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6.xml"/><Relationship Id="rId1" Type="http://schemas.openxmlformats.org/officeDocument/2006/relationships/slideLayout" Target="../slideLayouts/slideLayout24.xml"/></Relationships>
</file>

<file path=ppt/slides/_rels/slide10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24.xml"/><Relationship Id="rId7" Type="http://schemas.openxmlformats.org/officeDocument/2006/relationships/image" Target="../media/image63.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62.png"/><Relationship Id="rId5" Type="http://schemas.openxmlformats.org/officeDocument/2006/relationships/image" Target="../media/image6.png"/><Relationship Id="rId4" Type="http://schemas.openxmlformats.org/officeDocument/2006/relationships/notesSlide" Target="../notesSlides/notesSlide97.xml"/></Relationships>
</file>

<file path=ppt/slides/_rels/slide10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8.xml"/><Relationship Id="rId1" Type="http://schemas.openxmlformats.org/officeDocument/2006/relationships/slideLayout" Target="../slideLayouts/slideLayout24.xml"/></Relationships>
</file>

<file path=ppt/slides/_rels/slide10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24.xml"/><Relationship Id="rId7" Type="http://schemas.openxmlformats.org/officeDocument/2006/relationships/image" Target="../media/image65.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64.png"/><Relationship Id="rId5" Type="http://schemas.openxmlformats.org/officeDocument/2006/relationships/image" Target="../media/image6.png"/><Relationship Id="rId4" Type="http://schemas.openxmlformats.org/officeDocument/2006/relationships/notesSlide" Target="../notesSlides/notesSlide99.xml"/></Relationships>
</file>

<file path=ppt/slides/_rels/slide10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0.xml"/><Relationship Id="rId1" Type="http://schemas.openxmlformats.org/officeDocument/2006/relationships/slideLayout" Target="../slideLayouts/slideLayout24.xml"/></Relationships>
</file>

<file path=ppt/slides/_rels/slide10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1.xml"/><Relationship Id="rId1" Type="http://schemas.openxmlformats.org/officeDocument/2006/relationships/slideLayout" Target="../slideLayouts/slideLayout24.xml"/><Relationship Id="rId4" Type="http://schemas.openxmlformats.org/officeDocument/2006/relationships/image" Target="../media/image32.png"/></Relationships>
</file>

<file path=ppt/slides/_rels/slide10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24.xml"/><Relationship Id="rId7" Type="http://schemas.openxmlformats.org/officeDocument/2006/relationships/image" Target="../media/image67.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66.png"/><Relationship Id="rId5" Type="http://schemas.openxmlformats.org/officeDocument/2006/relationships/image" Target="../media/image6.png"/><Relationship Id="rId4" Type="http://schemas.openxmlformats.org/officeDocument/2006/relationships/notesSlide" Target="../notesSlides/notesSlide102.xml"/></Relationships>
</file>

<file path=ppt/slides/_rels/slide11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24.xml"/><Relationship Id="rId7" Type="http://schemas.openxmlformats.org/officeDocument/2006/relationships/image" Target="../media/image61.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68.png"/><Relationship Id="rId5" Type="http://schemas.openxmlformats.org/officeDocument/2006/relationships/image" Target="../media/image6.png"/><Relationship Id="rId4" Type="http://schemas.openxmlformats.org/officeDocument/2006/relationships/notesSlide" Target="../notesSlides/notesSlide103.xml"/></Relationships>
</file>

<file path=ppt/slides/_rels/slide1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24.xml"/><Relationship Id="rId7" Type="http://schemas.openxmlformats.org/officeDocument/2006/relationships/image" Target="../media/image69.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66.png"/><Relationship Id="rId5" Type="http://schemas.openxmlformats.org/officeDocument/2006/relationships/image" Target="../media/image6.png"/><Relationship Id="rId4" Type="http://schemas.openxmlformats.org/officeDocument/2006/relationships/notesSlide" Target="../notesSlides/notesSlide104.xml"/></Relationships>
</file>

<file path=ppt/slides/_rels/slide11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24.xml"/><Relationship Id="rId7" Type="http://schemas.openxmlformats.org/officeDocument/2006/relationships/image" Target="../media/image63.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62.png"/><Relationship Id="rId5" Type="http://schemas.openxmlformats.org/officeDocument/2006/relationships/image" Target="../media/image6.png"/><Relationship Id="rId4" Type="http://schemas.openxmlformats.org/officeDocument/2006/relationships/notesSlide" Target="../notesSlides/notesSlide105.xml"/></Relationships>
</file>

<file path=ppt/slides/_rels/slide1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24.xml"/><Relationship Id="rId7" Type="http://schemas.openxmlformats.org/officeDocument/2006/relationships/image" Target="../media/image66.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70.png"/><Relationship Id="rId5" Type="http://schemas.openxmlformats.org/officeDocument/2006/relationships/image" Target="../media/image6.png"/><Relationship Id="rId4" Type="http://schemas.openxmlformats.org/officeDocument/2006/relationships/notesSlide" Target="../notesSlides/notesSlide106.xml"/></Relationships>
</file>

<file path=ppt/slides/_rels/slide11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24.xml"/><Relationship Id="rId7" Type="http://schemas.openxmlformats.org/officeDocument/2006/relationships/image" Target="../media/image64.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65.png"/><Relationship Id="rId5" Type="http://schemas.openxmlformats.org/officeDocument/2006/relationships/image" Target="../media/image6.png"/><Relationship Id="rId4" Type="http://schemas.openxmlformats.org/officeDocument/2006/relationships/notesSlide" Target="../notesSlides/notesSlide107.xml"/></Relationships>
</file>

<file path=ppt/slides/_rels/slide115.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30.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67.png"/><Relationship Id="rId5" Type="http://schemas.openxmlformats.org/officeDocument/2006/relationships/image" Target="../media/image6.png"/><Relationship Id="rId4" Type="http://schemas.openxmlformats.org/officeDocument/2006/relationships/notesSlide" Target="../notesSlides/notesSlide108.xml"/></Relationships>
</file>

<file path=ppt/slides/_rels/slide116.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30.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69.png"/><Relationship Id="rId5" Type="http://schemas.openxmlformats.org/officeDocument/2006/relationships/image" Target="../media/image6.png"/><Relationship Id="rId4" Type="http://schemas.openxmlformats.org/officeDocument/2006/relationships/notesSlide" Target="../notesSlides/notesSlide109.xml"/></Relationships>
</file>

<file path=ppt/slides/_rels/slide117.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30.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70.png"/><Relationship Id="rId5" Type="http://schemas.openxmlformats.org/officeDocument/2006/relationships/image" Target="../media/image6.png"/><Relationship Id="rId4" Type="http://schemas.openxmlformats.org/officeDocument/2006/relationships/notesSlide" Target="../notesSlides/notesSlide110.xml"/></Relationships>
</file>

<file path=ppt/slides/_rels/slide1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1.xml"/><Relationship Id="rId1" Type="http://schemas.openxmlformats.org/officeDocument/2006/relationships/slideLayout" Target="../slideLayouts/slideLayout24.xml"/></Relationships>
</file>

<file path=ppt/slides/_rels/slide1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2.xml"/><Relationship Id="rId1" Type="http://schemas.openxmlformats.org/officeDocument/2006/relationships/slideLayout" Target="../slideLayouts/slideLayout24.xml"/><Relationship Id="rId6" Type="http://schemas.openxmlformats.org/officeDocument/2006/relationships/image" Target="../media/image64.png"/><Relationship Id="rId5" Type="http://schemas.openxmlformats.org/officeDocument/2006/relationships/image" Target="../media/image62.png"/><Relationship Id="rId4" Type="http://schemas.openxmlformats.org/officeDocument/2006/relationships/image" Target="../media/image61.png"/></Relationships>
</file>

<file path=ppt/slides/_rels/slide1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3.xml"/><Relationship Id="rId1" Type="http://schemas.openxmlformats.org/officeDocument/2006/relationships/slideLayout" Target="../slideLayouts/slideLayout24.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4.xml"/><Relationship Id="rId1" Type="http://schemas.openxmlformats.org/officeDocument/2006/relationships/slideLayout" Target="../slideLayouts/slideLayout24.xml"/></Relationships>
</file>

<file path=ppt/slides/_rels/slide12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24.xml"/><Relationship Id="rId7" Type="http://schemas.openxmlformats.org/officeDocument/2006/relationships/image" Target="../media/image61.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60.png"/><Relationship Id="rId5" Type="http://schemas.openxmlformats.org/officeDocument/2006/relationships/image" Target="../media/image6.png"/><Relationship Id="rId4" Type="http://schemas.openxmlformats.org/officeDocument/2006/relationships/notesSlide" Target="../notesSlides/notesSlide115.xml"/></Relationships>
</file>

<file path=ppt/slides/_rels/slide1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6.xml"/><Relationship Id="rId1" Type="http://schemas.openxmlformats.org/officeDocument/2006/relationships/slideLayout" Target="../slideLayouts/slideLayout24.xml"/></Relationships>
</file>

<file path=ppt/slides/_rels/slide12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24.xml"/><Relationship Id="rId7" Type="http://schemas.openxmlformats.org/officeDocument/2006/relationships/image" Target="../media/image63.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62.png"/><Relationship Id="rId5" Type="http://schemas.openxmlformats.org/officeDocument/2006/relationships/image" Target="../media/image6.png"/><Relationship Id="rId4" Type="http://schemas.openxmlformats.org/officeDocument/2006/relationships/notesSlide" Target="../notesSlides/notesSlide117.xml"/></Relationships>
</file>

<file path=ppt/slides/_rels/slide1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8.xml"/><Relationship Id="rId1" Type="http://schemas.openxmlformats.org/officeDocument/2006/relationships/slideLayout" Target="../slideLayouts/slideLayout24.xml"/></Relationships>
</file>

<file path=ppt/slides/_rels/slide12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24.xml"/><Relationship Id="rId7" Type="http://schemas.openxmlformats.org/officeDocument/2006/relationships/image" Target="../media/image65.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64.png"/><Relationship Id="rId5" Type="http://schemas.openxmlformats.org/officeDocument/2006/relationships/image" Target="../media/image6.png"/><Relationship Id="rId4" Type="http://schemas.openxmlformats.org/officeDocument/2006/relationships/notesSlide" Target="../notesSlides/notesSlide119.xml"/></Relationships>
</file>

<file path=ppt/slides/_rels/slide1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0.xml"/><Relationship Id="rId1" Type="http://schemas.openxmlformats.org/officeDocument/2006/relationships/slideLayout" Target="../slideLayouts/slideLayout24.xml"/></Relationships>
</file>

<file path=ppt/slides/_rels/slide1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1.xml"/><Relationship Id="rId1" Type="http://schemas.openxmlformats.org/officeDocument/2006/relationships/slideLayout" Target="../slideLayouts/slideLayout24.xml"/><Relationship Id="rId4" Type="http://schemas.openxmlformats.org/officeDocument/2006/relationships/image" Target="../media/image32.png"/></Relationships>
</file>

<file path=ppt/slides/_rels/slide130.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30.png"/><Relationship Id="rId5" Type="http://schemas.openxmlformats.org/officeDocument/2006/relationships/image" Target="../media/image71.png"/><Relationship Id="rId4" Type="http://schemas.openxmlformats.org/officeDocument/2006/relationships/notesSlide" Target="../notesSlides/notesSlide122.xml"/></Relationships>
</file>

<file path=ppt/slides/_rels/slide1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3.xml"/><Relationship Id="rId1" Type="http://schemas.openxmlformats.org/officeDocument/2006/relationships/slideLayout" Target="../slideLayouts/slideLayout24.xml"/><Relationship Id="rId4" Type="http://schemas.openxmlformats.org/officeDocument/2006/relationships/image" Target="../media/image72.jpeg"/></Relationships>
</file>

<file path=ppt/slides/_rels/slide1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4.xml"/><Relationship Id="rId1" Type="http://schemas.openxmlformats.org/officeDocument/2006/relationships/slideLayout" Target="../slideLayouts/slideLayout24.xml"/><Relationship Id="rId4" Type="http://schemas.openxmlformats.org/officeDocument/2006/relationships/image" Target="../media/image73.jpeg"/></Relationships>
</file>

<file path=ppt/slides/_rels/slide1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5.xml"/><Relationship Id="rId1" Type="http://schemas.openxmlformats.org/officeDocument/2006/relationships/slideLayout" Target="../slideLayouts/slideLayout24.xml"/><Relationship Id="rId4" Type="http://schemas.openxmlformats.org/officeDocument/2006/relationships/image" Target="../media/image74.jpeg"/></Relationships>
</file>

<file path=ppt/slides/_rels/slide1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6.xml"/><Relationship Id="rId1" Type="http://schemas.openxmlformats.org/officeDocument/2006/relationships/slideLayout" Target="../slideLayouts/slideLayout24.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1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7.xml"/><Relationship Id="rId1" Type="http://schemas.openxmlformats.org/officeDocument/2006/relationships/slideLayout" Target="../slideLayouts/slideLayout24.xml"/></Relationships>
</file>

<file path=ppt/slides/_rels/slide1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8.xml"/><Relationship Id="rId1" Type="http://schemas.openxmlformats.org/officeDocument/2006/relationships/slideLayout" Target="../slideLayouts/slideLayout24.xml"/></Relationships>
</file>

<file path=ppt/slides/_rels/slide1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9.xml"/><Relationship Id="rId1" Type="http://schemas.openxmlformats.org/officeDocument/2006/relationships/slideLayout" Target="../slideLayouts/slideLayout24.xml"/><Relationship Id="rId6" Type="http://schemas.openxmlformats.org/officeDocument/2006/relationships/image" Target="../media/image64.png"/><Relationship Id="rId5" Type="http://schemas.openxmlformats.org/officeDocument/2006/relationships/image" Target="../media/image62.png"/><Relationship Id="rId4" Type="http://schemas.openxmlformats.org/officeDocument/2006/relationships/image" Target="../media/image61.png"/></Relationships>
</file>

<file path=ppt/slides/_rels/slide1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0.xml"/><Relationship Id="rId1" Type="http://schemas.openxmlformats.org/officeDocument/2006/relationships/slideLayout" Target="../slideLayouts/slideLayout24.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1.xml"/><Relationship Id="rId1" Type="http://schemas.openxmlformats.org/officeDocument/2006/relationships/slideLayout" Target="../slideLayouts/slideLayout24.xml"/></Relationships>
</file>

<file path=ppt/slides/_rels/slide14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32.xml"/><Relationship Id="rId1" Type="http://schemas.openxmlformats.org/officeDocument/2006/relationships/slideLayout" Target="../slideLayouts/slideLayout24.xml"/><Relationship Id="rId4" Type="http://schemas.openxmlformats.org/officeDocument/2006/relationships/image" Target="../media/image76.png"/></Relationships>
</file>

<file path=ppt/slides/_rels/slide14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33.xml"/><Relationship Id="rId1" Type="http://schemas.openxmlformats.org/officeDocument/2006/relationships/slideLayout" Target="../slideLayouts/slideLayout24.xml"/><Relationship Id="rId4" Type="http://schemas.openxmlformats.org/officeDocument/2006/relationships/image" Target="../media/image76.png"/></Relationships>
</file>

<file path=ppt/slides/_rels/slide14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34.xml"/><Relationship Id="rId1" Type="http://schemas.openxmlformats.org/officeDocument/2006/relationships/slideLayout" Target="../slideLayouts/slideLayout24.xml"/><Relationship Id="rId4" Type="http://schemas.openxmlformats.org/officeDocument/2006/relationships/image" Target="../media/image76.png"/></Relationships>
</file>

<file path=ppt/slides/_rels/slide14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35.xml"/><Relationship Id="rId1" Type="http://schemas.openxmlformats.org/officeDocument/2006/relationships/slideLayout" Target="../slideLayouts/slideLayout24.xml"/><Relationship Id="rId4" Type="http://schemas.openxmlformats.org/officeDocument/2006/relationships/image" Target="../media/image76.png"/></Relationships>
</file>

<file path=ppt/slides/_rels/slide14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36.xml"/><Relationship Id="rId1" Type="http://schemas.openxmlformats.org/officeDocument/2006/relationships/slideLayout" Target="../slideLayouts/slideLayout24.xml"/><Relationship Id="rId4" Type="http://schemas.openxmlformats.org/officeDocument/2006/relationships/image" Target="../media/image76.png"/></Relationships>
</file>

<file path=ppt/slides/_rels/slide14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37.xml"/><Relationship Id="rId1" Type="http://schemas.openxmlformats.org/officeDocument/2006/relationships/slideLayout" Target="../slideLayouts/slideLayout24.xml"/><Relationship Id="rId4" Type="http://schemas.openxmlformats.org/officeDocument/2006/relationships/image" Target="../media/image76.png"/></Relationships>
</file>

<file path=ppt/slides/_rels/slide147.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30.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notesSlide" Target="../notesSlides/notesSlide138.xml"/></Relationships>
</file>

<file path=ppt/slides/_rels/slide1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9.xml"/><Relationship Id="rId1" Type="http://schemas.openxmlformats.org/officeDocument/2006/relationships/slideLayout" Target="../slideLayouts/slideLayout24.xml"/><Relationship Id="rId4" Type="http://schemas.openxmlformats.org/officeDocument/2006/relationships/image" Target="../media/image76.png"/></Relationships>
</file>

<file path=ppt/slides/_rels/slide1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0.xml"/><Relationship Id="rId1" Type="http://schemas.openxmlformats.org/officeDocument/2006/relationships/slideLayout" Target="../slideLayouts/slideLayout24.xml"/><Relationship Id="rId4" Type="http://schemas.openxmlformats.org/officeDocument/2006/relationships/image" Target="../media/image76.png"/></Relationships>
</file>

<file path=ppt/slides/_rels/slide1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1.xml"/><Relationship Id="rId1" Type="http://schemas.openxmlformats.org/officeDocument/2006/relationships/slideLayout" Target="../slideLayouts/slideLayout24.xml"/><Relationship Id="rId4" Type="http://schemas.openxmlformats.org/officeDocument/2006/relationships/image" Target="../media/image76.png"/></Relationships>
</file>

<file path=ppt/slides/_rels/slide1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2.xml"/><Relationship Id="rId1" Type="http://schemas.openxmlformats.org/officeDocument/2006/relationships/slideLayout" Target="../slideLayouts/slideLayout24.xml"/><Relationship Id="rId4" Type="http://schemas.openxmlformats.org/officeDocument/2006/relationships/image" Target="../media/image77.png"/></Relationships>
</file>

<file path=ppt/slides/_rels/slide1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3.xml"/><Relationship Id="rId1" Type="http://schemas.openxmlformats.org/officeDocument/2006/relationships/slideLayout" Target="../slideLayouts/slideLayout24.xml"/><Relationship Id="rId5" Type="http://schemas.openxmlformats.org/officeDocument/2006/relationships/image" Target="../media/image76.png"/><Relationship Id="rId4" Type="http://schemas.openxmlformats.org/officeDocument/2006/relationships/image" Target="../media/image78.jpeg"/></Relationships>
</file>

<file path=ppt/slides/_rels/slide153.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4.png"/><Relationship Id="rId3" Type="http://schemas.openxmlformats.org/officeDocument/2006/relationships/image" Target="../media/image6.png"/><Relationship Id="rId7" Type="http://schemas.openxmlformats.org/officeDocument/2006/relationships/image" Target="../media/image18.png"/><Relationship Id="rId12" Type="http://schemas.openxmlformats.org/officeDocument/2006/relationships/image" Target="../media/image80.jpeg"/><Relationship Id="rId2" Type="http://schemas.openxmlformats.org/officeDocument/2006/relationships/notesSlide" Target="../notesSlides/notesSlide144.xml"/><Relationship Id="rId1" Type="http://schemas.openxmlformats.org/officeDocument/2006/relationships/slideLayout" Target="../slideLayouts/slideLayout24.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2.png"/><Relationship Id="rId10" Type="http://schemas.openxmlformats.org/officeDocument/2006/relationships/image" Target="../media/image25.png"/><Relationship Id="rId4" Type="http://schemas.openxmlformats.org/officeDocument/2006/relationships/image" Target="../media/image79.jpeg"/><Relationship Id="rId9" Type="http://schemas.openxmlformats.org/officeDocument/2006/relationships/image" Target="../media/image19.png"/></Relationships>
</file>

<file path=ppt/slides/_rels/slide154.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4.png"/><Relationship Id="rId3" Type="http://schemas.openxmlformats.org/officeDocument/2006/relationships/image" Target="../media/image6.png"/><Relationship Id="rId7" Type="http://schemas.openxmlformats.org/officeDocument/2006/relationships/image" Target="../media/image18.png"/><Relationship Id="rId12" Type="http://schemas.openxmlformats.org/officeDocument/2006/relationships/image" Target="../media/image80.jpeg"/><Relationship Id="rId2" Type="http://schemas.openxmlformats.org/officeDocument/2006/relationships/notesSlide" Target="../notesSlides/notesSlide145.xml"/><Relationship Id="rId1" Type="http://schemas.openxmlformats.org/officeDocument/2006/relationships/slideLayout" Target="../slideLayouts/slideLayout24.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2.png"/><Relationship Id="rId10" Type="http://schemas.openxmlformats.org/officeDocument/2006/relationships/image" Target="../media/image25.png"/><Relationship Id="rId4" Type="http://schemas.openxmlformats.org/officeDocument/2006/relationships/image" Target="../media/image79.jpeg"/><Relationship Id="rId9" Type="http://schemas.openxmlformats.org/officeDocument/2006/relationships/image" Target="../media/image19.png"/></Relationships>
</file>

<file path=ppt/slides/_rels/slide1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6.xml"/><Relationship Id="rId1" Type="http://schemas.openxmlformats.org/officeDocument/2006/relationships/slideLayout" Target="../slideLayouts/slideLayout24.xml"/></Relationships>
</file>

<file path=ppt/slides/_rels/slide1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7.xml"/><Relationship Id="rId1" Type="http://schemas.openxmlformats.org/officeDocument/2006/relationships/slideLayout" Target="../slideLayouts/slideLayout24.xml"/><Relationship Id="rId4" Type="http://schemas.openxmlformats.org/officeDocument/2006/relationships/image" Target="../media/image81.GIF"/></Relationships>
</file>

<file path=ppt/slides/_rels/slide15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48.xml"/><Relationship Id="rId1" Type="http://schemas.openxmlformats.org/officeDocument/2006/relationships/slideLayout" Target="../slideLayouts/slideLayout24.xml"/></Relationships>
</file>

<file path=ppt/slides/_rels/slide158.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4.png"/><Relationship Id="rId3" Type="http://schemas.openxmlformats.org/officeDocument/2006/relationships/image" Target="../media/image6.png"/><Relationship Id="rId7" Type="http://schemas.openxmlformats.org/officeDocument/2006/relationships/image" Target="../media/image18.png"/><Relationship Id="rId12" Type="http://schemas.openxmlformats.org/officeDocument/2006/relationships/image" Target="../media/image80.jpeg"/><Relationship Id="rId2" Type="http://schemas.openxmlformats.org/officeDocument/2006/relationships/notesSlide" Target="../notesSlides/notesSlide149.xml"/><Relationship Id="rId1" Type="http://schemas.openxmlformats.org/officeDocument/2006/relationships/slideLayout" Target="../slideLayouts/slideLayout24.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2.png"/><Relationship Id="rId10" Type="http://schemas.openxmlformats.org/officeDocument/2006/relationships/image" Target="../media/image25.png"/><Relationship Id="rId4" Type="http://schemas.openxmlformats.org/officeDocument/2006/relationships/image" Target="../media/image79.jpeg"/><Relationship Id="rId9" Type="http://schemas.openxmlformats.org/officeDocument/2006/relationships/image" Target="../media/image19.png"/></Relationships>
</file>

<file path=ppt/slides/_rels/slide1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0.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le 1"/>
          <p:cNvSpPr/>
          <p:nvPr/>
        </p:nvSpPr>
        <p:spPr>
          <a:xfrm>
            <a:off x="1922780" y="763270"/>
            <a:ext cx="9620250" cy="461645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p:cNvSpPr/>
          <p:nvPr/>
        </p:nvSpPr>
        <p:spPr>
          <a:xfrm>
            <a:off x="7292975" y="2004060"/>
            <a:ext cx="2911475" cy="2383790"/>
          </a:xfrm>
          <a:prstGeom prst="roundRect">
            <a:avLst/>
          </a:prstGeom>
          <a:solidFill>
            <a:schemeClr val="bg1"/>
          </a:solidFill>
          <a:ln w="28575">
            <a:solidFill>
              <a:srgbClr val="6DCF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solidFill>
                <a:effectLst>
                  <a:outerShdw blurRad="38100" dist="38100" dir="2700000" algn="tl">
                    <a:srgbClr val="000000">
                      <a:alpha val="43137"/>
                    </a:srgbClr>
                  </a:outerShdw>
                </a:effectLst>
                <a:latin typeface="Calibri" panose="020F0502020204030204" charset="0"/>
                <a:ea typeface="Source Sans Pro" panose="020B0503030403020204" pitchFamily="34" charset="0"/>
                <a:cs typeface="Calibri" panose="020F0502020204030204" charset="0"/>
                <a:sym typeface="+mn-ea"/>
              </a:rPr>
              <a:t>Unit 3</a:t>
            </a:r>
            <a:endParaRPr lang="en-US" sz="4400" b="1" dirty="0">
              <a:solidFill>
                <a:schemeClr val="accent2"/>
              </a:solidFill>
              <a:effectLst>
                <a:outerShdw blurRad="38100" dist="38100" dir="2700000" algn="tl">
                  <a:srgbClr val="000000">
                    <a:alpha val="43137"/>
                  </a:srgbClr>
                </a:outerShdw>
              </a:effectLst>
              <a:latin typeface="Calibri" panose="020F0502020204030204" charset="0"/>
              <a:ea typeface="Source Sans Pro" panose="020B0503030403020204" pitchFamily="34" charset="0"/>
              <a:cs typeface="Calibri" panose="020F0502020204030204" charset="0"/>
            </a:endParaRPr>
          </a:p>
          <a:p>
            <a:pPr algn="ctr"/>
            <a:r>
              <a:rPr lang="en-US" sz="4400" b="1" dirty="0">
                <a:solidFill>
                  <a:srgbClr val="0070C0"/>
                </a:solidFill>
                <a:latin typeface="Calibri" panose="020F0502020204030204" charset="0"/>
                <a:ea typeface="Source Sans Pro" panose="020B0503030403020204" pitchFamily="34" charset="0"/>
                <a:cs typeface="Calibri" panose="020F0502020204030204" charset="0"/>
                <a:sym typeface="+mn-ea"/>
              </a:rPr>
              <a:t>Clothes</a:t>
            </a:r>
          </a:p>
        </p:txBody>
      </p:sp>
      <p:pic>
        <p:nvPicPr>
          <p:cNvPr id="101" name="Picture 100"/>
          <p:cNvPicPr/>
          <p:nvPr/>
        </p:nvPicPr>
        <p:blipFill>
          <a:blip r:embed="rId4"/>
          <a:stretch>
            <a:fillRect/>
          </a:stretch>
        </p:blipFill>
        <p:spPr>
          <a:xfrm>
            <a:off x="1047750" y="501015"/>
            <a:ext cx="4098925" cy="5163820"/>
          </a:xfrm>
          <a:prstGeom prst="rect">
            <a:avLst/>
          </a:prstGeom>
          <a:noFill/>
          <a:ln w="57150">
            <a:solidFill>
              <a:schemeClr val="bg1"/>
            </a:solidFill>
          </a:ln>
          <a:scene3d>
            <a:camera prst="perspectiveRight"/>
            <a:lightRig rig="threePt" dir="t"/>
          </a:scene3d>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9" name="Title 8"/>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3</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altLang="x-none" sz="4800" b="1" dirty="0">
                <a:latin typeface="Calibri" panose="020F0502020204030204" charset="0"/>
                <a:cs typeface="Calibri" panose="020F0502020204030204" charset="0"/>
              </a:rPr>
              <a:t>Clothes</a:t>
            </a:r>
          </a:p>
        </p:txBody>
      </p:sp>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1</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spTree>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8" name="Picture 17" descr="C:\Users\ASUS\Desktop\160922\Lớp 2\Unit 3\Pic3\1.png1"/>
          <p:cNvPicPr>
            <a:picLocks noChangeAspect="1"/>
          </p:cNvPicPr>
          <p:nvPr/>
        </p:nvPicPr>
        <p:blipFill>
          <a:blip r:embed="rId3"/>
          <a:srcRect/>
          <a:stretch>
            <a:fillRect/>
          </a:stretch>
        </p:blipFill>
        <p:spPr>
          <a:xfrm>
            <a:off x="-215900" y="307975"/>
            <a:ext cx="5285740" cy="6668135"/>
          </a:xfrm>
          <a:prstGeom prst="rect">
            <a:avLst/>
          </a:prstGeom>
        </p:spPr>
      </p:pic>
      <p:sp>
        <p:nvSpPr>
          <p:cNvPr id="19" name="Rounded Rectangular Callout 18"/>
          <p:cNvSpPr/>
          <p:nvPr/>
        </p:nvSpPr>
        <p:spPr>
          <a:xfrm>
            <a:off x="6272530" y="1204595"/>
            <a:ext cx="4417060" cy="1386840"/>
          </a:xfrm>
          <a:prstGeom prst="wedgeRoundRectCallout">
            <a:avLst>
              <a:gd name="adj1" fmla="val -27187"/>
              <a:gd name="adj2" fmla="val 7780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What color do you see?</a:t>
            </a:r>
          </a:p>
        </p:txBody>
      </p:sp>
      <p:sp>
        <p:nvSpPr>
          <p:cNvPr id="20" name="Rounded Rectangular Callout 19"/>
          <p:cNvSpPr/>
          <p:nvPr/>
        </p:nvSpPr>
        <p:spPr>
          <a:xfrm>
            <a:off x="7104380" y="3623310"/>
            <a:ext cx="3399790" cy="1925955"/>
          </a:xfrm>
          <a:prstGeom prst="wedgeRoundRectCallout">
            <a:avLst>
              <a:gd name="adj1" fmla="val 34427"/>
              <a:gd name="adj2" fmla="val 76449"/>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White, blue, pink, yellow.</a:t>
            </a:r>
          </a:p>
        </p:txBody>
      </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1"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0"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8" name="Picture 17" descr="C:\Users\ASUS\Desktop\160922\Lớp 2\Unit 3\Pic3\1.png1"/>
          <p:cNvPicPr>
            <a:picLocks noChangeAspect="1"/>
          </p:cNvPicPr>
          <p:nvPr/>
        </p:nvPicPr>
        <p:blipFill>
          <a:blip r:embed="rId3"/>
          <a:srcRect/>
          <a:stretch>
            <a:fillRect/>
          </a:stretch>
        </p:blipFill>
        <p:spPr>
          <a:xfrm>
            <a:off x="-215900" y="307975"/>
            <a:ext cx="5285740" cy="6668135"/>
          </a:xfrm>
          <a:prstGeom prst="rect">
            <a:avLst/>
          </a:prstGeom>
        </p:spPr>
      </p:pic>
      <p:sp>
        <p:nvSpPr>
          <p:cNvPr id="19" name="Rounded Rectangular Callout 18"/>
          <p:cNvSpPr/>
          <p:nvPr/>
        </p:nvSpPr>
        <p:spPr>
          <a:xfrm>
            <a:off x="6272530" y="1204595"/>
            <a:ext cx="4417060" cy="1386840"/>
          </a:xfrm>
          <a:prstGeom prst="wedgeRoundRectCallout">
            <a:avLst>
              <a:gd name="adj1" fmla="val -27187"/>
              <a:gd name="adj2" fmla="val 7780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 What body parts do you see?</a:t>
            </a:r>
          </a:p>
        </p:txBody>
      </p:sp>
      <p:sp>
        <p:nvSpPr>
          <p:cNvPr id="20" name="Rounded Rectangular Callout 19"/>
          <p:cNvSpPr/>
          <p:nvPr/>
        </p:nvSpPr>
        <p:spPr>
          <a:xfrm>
            <a:off x="7104380" y="3874770"/>
            <a:ext cx="3388360" cy="1674495"/>
          </a:xfrm>
          <a:prstGeom prst="wedgeRoundRectCallout">
            <a:avLst>
              <a:gd name="adj1" fmla="val 34427"/>
              <a:gd name="adj2" fmla="val 76449"/>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Hands, arms, ears, hair.</a:t>
            </a:r>
          </a:p>
        </p:txBody>
      </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1"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0"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8" name="Picture 17" descr="C:\Users\ASUS\Desktop\160922\Lớp 2\Unit 3\Pic3\1.png1"/>
          <p:cNvPicPr>
            <a:picLocks noChangeAspect="1"/>
          </p:cNvPicPr>
          <p:nvPr/>
        </p:nvPicPr>
        <p:blipFill>
          <a:blip r:embed="rId3"/>
          <a:srcRect/>
          <a:stretch>
            <a:fillRect/>
          </a:stretch>
        </p:blipFill>
        <p:spPr>
          <a:xfrm>
            <a:off x="-215900" y="307975"/>
            <a:ext cx="5285740" cy="6668135"/>
          </a:xfrm>
          <a:prstGeom prst="rect">
            <a:avLst/>
          </a:prstGeom>
        </p:spPr>
      </p:pic>
      <p:sp>
        <p:nvSpPr>
          <p:cNvPr id="19" name="Rounded Rectangular Callout 18"/>
          <p:cNvSpPr/>
          <p:nvPr/>
        </p:nvSpPr>
        <p:spPr>
          <a:xfrm>
            <a:off x="5497830" y="1428749"/>
            <a:ext cx="5191760" cy="1162685"/>
          </a:xfrm>
          <a:prstGeom prst="wedgeRoundRectCallout">
            <a:avLst>
              <a:gd name="adj1" fmla="val -27187"/>
              <a:gd name="adj2" fmla="val 7780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What color is her hair?</a:t>
            </a:r>
          </a:p>
        </p:txBody>
      </p:sp>
      <p:sp>
        <p:nvSpPr>
          <p:cNvPr id="20" name="Rounded Rectangular Callout 19"/>
          <p:cNvSpPr/>
          <p:nvPr/>
        </p:nvSpPr>
        <p:spPr>
          <a:xfrm>
            <a:off x="7104380" y="3347720"/>
            <a:ext cx="2753995" cy="1152525"/>
          </a:xfrm>
          <a:prstGeom prst="wedgeRoundRectCallout">
            <a:avLst>
              <a:gd name="adj1" fmla="val 34427"/>
              <a:gd name="adj2" fmla="val 76449"/>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smtClean="0">
                <a:solidFill>
                  <a:schemeClr val="tx1"/>
                </a:solidFill>
              </a:rPr>
              <a:t>Black.</a:t>
            </a:r>
            <a:endParaRPr lang="en-US" sz="4000" dirty="0">
              <a:solidFill>
                <a:schemeClr val="tx1"/>
              </a:solidFill>
            </a:endParaRPr>
          </a:p>
        </p:txBody>
      </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1"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0"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8" name="Picture 17" descr="C:\Users\ASUS\Desktop\160922\Lớp 2\Unit 3\Pic3\1.png1"/>
          <p:cNvPicPr>
            <a:picLocks noChangeAspect="1"/>
          </p:cNvPicPr>
          <p:nvPr/>
        </p:nvPicPr>
        <p:blipFill>
          <a:blip r:embed="rId3"/>
          <a:srcRect/>
          <a:stretch>
            <a:fillRect/>
          </a:stretch>
        </p:blipFill>
        <p:spPr>
          <a:xfrm>
            <a:off x="-215900" y="307975"/>
            <a:ext cx="5285740" cy="6668135"/>
          </a:xfrm>
          <a:prstGeom prst="rect">
            <a:avLst/>
          </a:prstGeom>
        </p:spPr>
      </p:pic>
      <p:sp>
        <p:nvSpPr>
          <p:cNvPr id="19" name="Rounded Rectangular Callout 18"/>
          <p:cNvSpPr/>
          <p:nvPr/>
        </p:nvSpPr>
        <p:spPr>
          <a:xfrm>
            <a:off x="2875914" y="1183005"/>
            <a:ext cx="5079365" cy="1821815"/>
          </a:xfrm>
          <a:prstGeom prst="wedgeRoundRectCallout">
            <a:avLst>
              <a:gd name="adj1" fmla="val -55254"/>
              <a:gd name="adj2" fmla="val 6185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These are ribbons. What colors are they?</a:t>
            </a:r>
          </a:p>
        </p:txBody>
      </p:sp>
      <p:sp>
        <p:nvSpPr>
          <p:cNvPr id="20" name="Rounded Rectangular Callout 19"/>
          <p:cNvSpPr/>
          <p:nvPr/>
        </p:nvSpPr>
        <p:spPr>
          <a:xfrm>
            <a:off x="4994275" y="3325495"/>
            <a:ext cx="2753995" cy="1409065"/>
          </a:xfrm>
          <a:prstGeom prst="wedgeRoundRectCallout">
            <a:avLst>
              <a:gd name="adj1" fmla="val 34427"/>
              <a:gd name="adj2" fmla="val 76449"/>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Red, blue, yellow.</a:t>
            </a:r>
          </a:p>
        </p:txBody>
      </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1"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1" name="Picture 100"/>
          <p:cNvPicPr/>
          <p:nvPr/>
        </p:nvPicPr>
        <p:blipFill>
          <a:blip r:embed="rId4"/>
          <a:stretch>
            <a:fillRect/>
          </a:stretch>
        </p:blipFill>
        <p:spPr>
          <a:xfrm>
            <a:off x="8202930" y="3752215"/>
            <a:ext cx="3682365" cy="2756535"/>
          </a:xfrm>
          <a:prstGeom prst="bevel">
            <a:avLst>
              <a:gd name="adj" fmla="val 3432"/>
            </a:avLst>
          </a:prstGeom>
          <a:noFill/>
          <a:ln w="9525">
            <a:noFill/>
          </a:ln>
        </p:spPr>
      </p:pic>
      <p:sp>
        <p:nvSpPr>
          <p:cNvPr id="12" name="Rounded Rectangular Callout 11"/>
          <p:cNvSpPr/>
          <p:nvPr/>
        </p:nvSpPr>
        <p:spPr>
          <a:xfrm>
            <a:off x="8598962" y="1793335"/>
            <a:ext cx="2991439" cy="1532563"/>
          </a:xfrm>
          <a:prstGeom prst="wedgeRoundRectCallout">
            <a:avLst>
              <a:gd name="adj1" fmla="val -27187"/>
              <a:gd name="adj2" fmla="val 77805"/>
              <a:gd name="adj3" fmla="val 16667"/>
            </a:avLst>
          </a:prstGeom>
          <a:solidFill>
            <a:schemeClr val="bg1"/>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These are hair ribbons.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0" grpId="0" bldLvl="0" animBg="1"/>
      <p:bldP spid="12"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9" name="Rounded Rectangular Callout 18"/>
          <p:cNvSpPr/>
          <p:nvPr/>
        </p:nvSpPr>
        <p:spPr>
          <a:xfrm>
            <a:off x="471170" y="1650365"/>
            <a:ext cx="4417060" cy="1137920"/>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Is it right?</a:t>
            </a:r>
          </a:p>
        </p:txBody>
      </p:sp>
      <p:sp>
        <p:nvSpPr>
          <p:cNvPr id="10" name="TextBox 5"/>
          <p:cNvSpPr txBox="1"/>
          <p:nvPr/>
        </p:nvSpPr>
        <p:spPr>
          <a:xfrm>
            <a:off x="3713068" y="8063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remember!</a:t>
            </a:r>
          </a:p>
        </p:txBody>
      </p:sp>
      <p:pic>
        <p:nvPicPr>
          <p:cNvPr id="7" name="Picture 6"/>
          <p:cNvPicPr/>
          <p:nvPr/>
        </p:nvPicPr>
        <p:blipFill>
          <a:blip r:embed="rId4"/>
          <a:stretch>
            <a:fillRect/>
          </a:stretch>
        </p:blipFill>
        <p:spPr>
          <a:xfrm>
            <a:off x="1336040" y="3031490"/>
            <a:ext cx="2825750" cy="2857500"/>
          </a:xfrm>
          <a:prstGeom prst="rect">
            <a:avLst/>
          </a:prstGeom>
          <a:noFill/>
          <a:ln w="9525">
            <a:noFill/>
          </a:ln>
        </p:spPr>
      </p:pic>
      <p:grpSp>
        <p:nvGrpSpPr>
          <p:cNvPr id="8" name="Group 7"/>
          <p:cNvGrpSpPr/>
          <p:nvPr/>
        </p:nvGrpSpPr>
        <p:grpSpPr>
          <a:xfrm>
            <a:off x="0" y="-13062"/>
            <a:ext cx="12192000" cy="461665"/>
            <a:chOff x="0" y="-13062"/>
            <a:chExt cx="12192000" cy="461665"/>
          </a:xfrm>
          <a:solidFill>
            <a:srgbClr val="6DCFF6"/>
          </a:solidFill>
        </p:grpSpPr>
        <p:sp>
          <p:nvSpPr>
            <p:cNvPr id="1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7" name="Rounded Rectangle 16"/>
          <p:cNvSpPr/>
          <p:nvPr/>
        </p:nvSpPr>
        <p:spPr>
          <a:xfrm>
            <a:off x="5916930" y="2155825"/>
            <a:ext cx="5791200" cy="1386840"/>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4000" dirty="0">
                <a:solidFill>
                  <a:schemeClr val="tx1"/>
                </a:solidFill>
              </a:rPr>
              <a:t>1. Is the girl sitting down?</a:t>
            </a:r>
          </a:p>
        </p:txBody>
      </p:sp>
      <p:sp>
        <p:nvSpPr>
          <p:cNvPr id="18" name="Text Box 17"/>
          <p:cNvSpPr txBox="1"/>
          <p:nvPr/>
        </p:nvSpPr>
        <p:spPr>
          <a:xfrm>
            <a:off x="8479155" y="3681730"/>
            <a:ext cx="666750" cy="1014730"/>
          </a:xfrm>
          <a:prstGeom prst="rect">
            <a:avLst/>
          </a:prstGeom>
          <a:noFill/>
        </p:spPr>
        <p:txBody>
          <a:bodyPr wrap="none" rtlCol="0" anchor="t">
            <a:spAutoFit/>
          </a:bodyPr>
          <a:lstStyle/>
          <a:p>
            <a:r>
              <a:rPr lang="en-US" sz="6000">
                <a:solidFill>
                  <a:srgbClr val="FF0000"/>
                </a:solidFill>
                <a:sym typeface="Wingdings" panose="05000000000000000000" charset="0"/>
              </a:rPr>
              <a: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linds(horizontal)">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p:bldP spid="18" grpId="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9" name="Rounded Rectangular Callout 18"/>
          <p:cNvSpPr/>
          <p:nvPr/>
        </p:nvSpPr>
        <p:spPr>
          <a:xfrm>
            <a:off x="471170" y="1650365"/>
            <a:ext cx="4417060" cy="1137920"/>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Is it right?</a:t>
            </a:r>
          </a:p>
        </p:txBody>
      </p:sp>
      <p:sp>
        <p:nvSpPr>
          <p:cNvPr id="10" name="TextBox 5"/>
          <p:cNvSpPr txBox="1"/>
          <p:nvPr/>
        </p:nvSpPr>
        <p:spPr>
          <a:xfrm>
            <a:off x="3713068" y="8063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remember!</a:t>
            </a:r>
          </a:p>
        </p:txBody>
      </p:sp>
      <p:pic>
        <p:nvPicPr>
          <p:cNvPr id="7" name="Picture 6"/>
          <p:cNvPicPr/>
          <p:nvPr/>
        </p:nvPicPr>
        <p:blipFill>
          <a:blip r:embed="rId4"/>
          <a:stretch>
            <a:fillRect/>
          </a:stretch>
        </p:blipFill>
        <p:spPr>
          <a:xfrm>
            <a:off x="1346835" y="3053715"/>
            <a:ext cx="2825750" cy="2857500"/>
          </a:xfrm>
          <a:prstGeom prst="rect">
            <a:avLst/>
          </a:prstGeom>
          <a:noFill/>
          <a:ln w="9525">
            <a:noFill/>
          </a:ln>
        </p:spPr>
      </p:pic>
      <p:grpSp>
        <p:nvGrpSpPr>
          <p:cNvPr id="8" name="Group 7"/>
          <p:cNvGrpSpPr/>
          <p:nvPr/>
        </p:nvGrpSpPr>
        <p:grpSpPr>
          <a:xfrm>
            <a:off x="0" y="-13062"/>
            <a:ext cx="12192000" cy="461665"/>
            <a:chOff x="0" y="-13062"/>
            <a:chExt cx="12192000" cy="461665"/>
          </a:xfrm>
          <a:solidFill>
            <a:srgbClr val="6DCFF6"/>
          </a:solidFill>
        </p:grpSpPr>
        <p:sp>
          <p:nvSpPr>
            <p:cNvPr id="1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7" name="Rounded Rectangle 16"/>
          <p:cNvSpPr/>
          <p:nvPr/>
        </p:nvSpPr>
        <p:spPr>
          <a:xfrm>
            <a:off x="5916930" y="2155825"/>
            <a:ext cx="5791200" cy="1386840"/>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4000" dirty="0">
                <a:solidFill>
                  <a:schemeClr val="tx1"/>
                </a:solidFill>
              </a:rPr>
              <a:t>2. Is the girl’s dress red?</a:t>
            </a:r>
          </a:p>
        </p:txBody>
      </p:sp>
      <p:sp>
        <p:nvSpPr>
          <p:cNvPr id="18" name="Text Box 17"/>
          <p:cNvSpPr txBox="1"/>
          <p:nvPr/>
        </p:nvSpPr>
        <p:spPr>
          <a:xfrm>
            <a:off x="8479155" y="3681730"/>
            <a:ext cx="666750" cy="1014730"/>
          </a:xfrm>
          <a:prstGeom prst="rect">
            <a:avLst/>
          </a:prstGeom>
          <a:noFill/>
        </p:spPr>
        <p:txBody>
          <a:bodyPr wrap="none" rtlCol="0" anchor="t">
            <a:spAutoFit/>
          </a:bodyPr>
          <a:lstStyle/>
          <a:p>
            <a:r>
              <a:rPr lang="en-US" sz="6000">
                <a:solidFill>
                  <a:srgbClr val="FF0000"/>
                </a:solidFill>
                <a:sym typeface="Wingdings" panose="05000000000000000000" charset="0"/>
              </a:rPr>
              <a: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linds(horizontal)">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p:bldP spid="18" grpId="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9" name="Rounded Rectangular Callout 18"/>
          <p:cNvSpPr/>
          <p:nvPr/>
        </p:nvSpPr>
        <p:spPr>
          <a:xfrm>
            <a:off x="471170" y="1650365"/>
            <a:ext cx="4417060" cy="1137920"/>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Is it right?</a:t>
            </a:r>
          </a:p>
        </p:txBody>
      </p:sp>
      <p:sp>
        <p:nvSpPr>
          <p:cNvPr id="10" name="TextBox 5"/>
          <p:cNvSpPr txBox="1"/>
          <p:nvPr/>
        </p:nvSpPr>
        <p:spPr>
          <a:xfrm>
            <a:off x="3713068" y="8063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remember!</a:t>
            </a:r>
          </a:p>
        </p:txBody>
      </p:sp>
      <p:pic>
        <p:nvPicPr>
          <p:cNvPr id="7" name="Picture 6"/>
          <p:cNvPicPr/>
          <p:nvPr/>
        </p:nvPicPr>
        <p:blipFill>
          <a:blip r:embed="rId4"/>
          <a:stretch>
            <a:fillRect/>
          </a:stretch>
        </p:blipFill>
        <p:spPr>
          <a:xfrm>
            <a:off x="1336040" y="3020695"/>
            <a:ext cx="2825750" cy="2857500"/>
          </a:xfrm>
          <a:prstGeom prst="rect">
            <a:avLst/>
          </a:prstGeom>
          <a:noFill/>
          <a:ln w="9525">
            <a:noFill/>
          </a:ln>
        </p:spPr>
      </p:pic>
      <p:grpSp>
        <p:nvGrpSpPr>
          <p:cNvPr id="8" name="Group 7"/>
          <p:cNvGrpSpPr/>
          <p:nvPr/>
        </p:nvGrpSpPr>
        <p:grpSpPr>
          <a:xfrm>
            <a:off x="0" y="-13062"/>
            <a:ext cx="12192000" cy="461665"/>
            <a:chOff x="0" y="-13062"/>
            <a:chExt cx="12192000" cy="461665"/>
          </a:xfrm>
          <a:solidFill>
            <a:srgbClr val="6DCFF6"/>
          </a:solidFill>
        </p:grpSpPr>
        <p:sp>
          <p:nvSpPr>
            <p:cNvPr id="1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7" name="Rounded Rectangle 16"/>
          <p:cNvSpPr/>
          <p:nvPr/>
        </p:nvSpPr>
        <p:spPr>
          <a:xfrm>
            <a:off x="5916930" y="2155825"/>
            <a:ext cx="5791200" cy="1386840"/>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4000" dirty="0">
                <a:solidFill>
                  <a:schemeClr val="tx1"/>
                </a:solidFill>
              </a:rPr>
              <a:t>3. Is the girl’s hair black?</a:t>
            </a:r>
          </a:p>
        </p:txBody>
      </p:sp>
      <p:sp>
        <p:nvSpPr>
          <p:cNvPr id="18" name="Text Box 17"/>
          <p:cNvSpPr txBox="1"/>
          <p:nvPr/>
        </p:nvSpPr>
        <p:spPr>
          <a:xfrm>
            <a:off x="8479155" y="3681730"/>
            <a:ext cx="782320" cy="1014730"/>
          </a:xfrm>
          <a:prstGeom prst="rect">
            <a:avLst/>
          </a:prstGeom>
          <a:noFill/>
        </p:spPr>
        <p:txBody>
          <a:bodyPr wrap="none" rtlCol="0" anchor="t">
            <a:spAutoFit/>
          </a:bodyPr>
          <a:lstStyle/>
          <a:p>
            <a:r>
              <a:rPr lang="en-US" sz="6000" b="1">
                <a:solidFill>
                  <a:schemeClr val="accent6"/>
                </a:solidFill>
                <a:sym typeface="Wingdings" panose="05000000000000000000" charset="0"/>
              </a:rPr>
              <a: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linds(horizontal)">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p:bldP spid="18" grpId="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9" name="Rounded Rectangular Callout 18"/>
          <p:cNvSpPr/>
          <p:nvPr/>
        </p:nvSpPr>
        <p:spPr>
          <a:xfrm>
            <a:off x="471170" y="1650365"/>
            <a:ext cx="4417060" cy="1137920"/>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Is it right?</a:t>
            </a:r>
          </a:p>
        </p:txBody>
      </p:sp>
      <p:sp>
        <p:nvSpPr>
          <p:cNvPr id="10" name="TextBox 5"/>
          <p:cNvSpPr txBox="1"/>
          <p:nvPr/>
        </p:nvSpPr>
        <p:spPr>
          <a:xfrm>
            <a:off x="3713068" y="8063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remember!</a:t>
            </a:r>
          </a:p>
        </p:txBody>
      </p:sp>
      <p:pic>
        <p:nvPicPr>
          <p:cNvPr id="7" name="Picture 6"/>
          <p:cNvPicPr/>
          <p:nvPr/>
        </p:nvPicPr>
        <p:blipFill>
          <a:blip r:embed="rId4"/>
          <a:stretch>
            <a:fillRect/>
          </a:stretch>
        </p:blipFill>
        <p:spPr>
          <a:xfrm>
            <a:off x="1336040" y="3074670"/>
            <a:ext cx="2825750" cy="2857500"/>
          </a:xfrm>
          <a:prstGeom prst="rect">
            <a:avLst/>
          </a:prstGeom>
          <a:noFill/>
          <a:ln w="9525">
            <a:noFill/>
          </a:ln>
        </p:spPr>
      </p:pic>
      <p:grpSp>
        <p:nvGrpSpPr>
          <p:cNvPr id="8" name="Group 7"/>
          <p:cNvGrpSpPr/>
          <p:nvPr/>
        </p:nvGrpSpPr>
        <p:grpSpPr>
          <a:xfrm>
            <a:off x="0" y="-13062"/>
            <a:ext cx="12192000" cy="461665"/>
            <a:chOff x="0" y="-13062"/>
            <a:chExt cx="12192000" cy="461665"/>
          </a:xfrm>
          <a:solidFill>
            <a:srgbClr val="6DCFF6"/>
          </a:solidFill>
        </p:grpSpPr>
        <p:sp>
          <p:nvSpPr>
            <p:cNvPr id="1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7" name="Rounded Rectangle 16"/>
          <p:cNvSpPr/>
          <p:nvPr/>
        </p:nvSpPr>
        <p:spPr>
          <a:xfrm>
            <a:off x="5132070" y="2155825"/>
            <a:ext cx="6802755" cy="1386840"/>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4000" dirty="0">
                <a:solidFill>
                  <a:schemeClr val="tx1"/>
                </a:solidFill>
              </a:rPr>
              <a:t>4. Can we see the girl’s mouth?</a:t>
            </a:r>
          </a:p>
        </p:txBody>
      </p:sp>
      <p:sp>
        <p:nvSpPr>
          <p:cNvPr id="18" name="Text Box 17"/>
          <p:cNvSpPr txBox="1"/>
          <p:nvPr/>
        </p:nvSpPr>
        <p:spPr>
          <a:xfrm>
            <a:off x="8479155" y="3681730"/>
            <a:ext cx="666750" cy="1014730"/>
          </a:xfrm>
          <a:prstGeom prst="rect">
            <a:avLst/>
          </a:prstGeom>
          <a:noFill/>
        </p:spPr>
        <p:txBody>
          <a:bodyPr wrap="none" rtlCol="0" anchor="t">
            <a:spAutoFit/>
          </a:bodyPr>
          <a:lstStyle/>
          <a:p>
            <a:r>
              <a:rPr lang="en-US" sz="6000">
                <a:solidFill>
                  <a:srgbClr val="FF0000"/>
                </a:solidFill>
                <a:sym typeface="Wingdings" panose="05000000000000000000" charset="0"/>
              </a:rPr>
              <a: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linds(horizontal)">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p:bldP spid="18" grpId="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9" name="Rounded Rectangular Callout 18"/>
          <p:cNvSpPr/>
          <p:nvPr/>
        </p:nvSpPr>
        <p:spPr>
          <a:xfrm>
            <a:off x="471170" y="1650365"/>
            <a:ext cx="4417060" cy="1137920"/>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Is it right?</a:t>
            </a:r>
          </a:p>
        </p:txBody>
      </p:sp>
      <p:sp>
        <p:nvSpPr>
          <p:cNvPr id="10" name="TextBox 5"/>
          <p:cNvSpPr txBox="1"/>
          <p:nvPr/>
        </p:nvSpPr>
        <p:spPr>
          <a:xfrm>
            <a:off x="3713068" y="8063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remember!</a:t>
            </a:r>
          </a:p>
        </p:txBody>
      </p:sp>
      <p:pic>
        <p:nvPicPr>
          <p:cNvPr id="7" name="Picture 6"/>
          <p:cNvPicPr/>
          <p:nvPr/>
        </p:nvPicPr>
        <p:blipFill>
          <a:blip r:embed="rId4"/>
          <a:stretch>
            <a:fillRect/>
          </a:stretch>
        </p:blipFill>
        <p:spPr>
          <a:xfrm>
            <a:off x="1336040" y="3009900"/>
            <a:ext cx="2825750" cy="2857500"/>
          </a:xfrm>
          <a:prstGeom prst="rect">
            <a:avLst/>
          </a:prstGeom>
          <a:noFill/>
          <a:ln w="9525">
            <a:noFill/>
          </a:ln>
        </p:spPr>
      </p:pic>
      <p:grpSp>
        <p:nvGrpSpPr>
          <p:cNvPr id="8" name="Group 7"/>
          <p:cNvGrpSpPr/>
          <p:nvPr/>
        </p:nvGrpSpPr>
        <p:grpSpPr>
          <a:xfrm>
            <a:off x="0" y="-13062"/>
            <a:ext cx="12192000" cy="461665"/>
            <a:chOff x="0" y="-13062"/>
            <a:chExt cx="12192000" cy="461665"/>
          </a:xfrm>
          <a:solidFill>
            <a:srgbClr val="6DCFF6"/>
          </a:solidFill>
        </p:grpSpPr>
        <p:sp>
          <p:nvSpPr>
            <p:cNvPr id="1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7" name="Rounded Rectangle 16"/>
          <p:cNvSpPr/>
          <p:nvPr/>
        </p:nvSpPr>
        <p:spPr>
          <a:xfrm>
            <a:off x="5916930" y="2155825"/>
            <a:ext cx="5791200" cy="1386840"/>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4000" dirty="0">
                <a:solidFill>
                  <a:schemeClr val="tx1"/>
                </a:solidFill>
              </a:rPr>
              <a:t>5. Are the girl’s arms up?</a:t>
            </a:r>
          </a:p>
        </p:txBody>
      </p:sp>
      <p:sp>
        <p:nvSpPr>
          <p:cNvPr id="18" name="Text Box 17"/>
          <p:cNvSpPr txBox="1"/>
          <p:nvPr/>
        </p:nvSpPr>
        <p:spPr>
          <a:xfrm>
            <a:off x="8479155" y="3681730"/>
            <a:ext cx="782320" cy="1014730"/>
          </a:xfrm>
          <a:prstGeom prst="rect">
            <a:avLst/>
          </a:prstGeom>
          <a:noFill/>
        </p:spPr>
        <p:txBody>
          <a:bodyPr wrap="none" rtlCol="0" anchor="t">
            <a:spAutoFit/>
          </a:bodyPr>
          <a:lstStyle/>
          <a:p>
            <a:r>
              <a:rPr lang="en-US" sz="6000" b="1">
                <a:solidFill>
                  <a:schemeClr val="accent6"/>
                </a:solidFill>
                <a:sym typeface="Wingdings" panose="05000000000000000000" charset="0"/>
              </a:rPr>
              <a: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linds(horizontal)">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p:bldP spid="18" grpId="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8" name="Picture 17" descr="C:\Users\ASUS\Desktop\160922\Lớp 2\Unit 3\Pic3\1.png1"/>
          <p:cNvPicPr>
            <a:picLocks noChangeAspect="1"/>
          </p:cNvPicPr>
          <p:nvPr/>
        </p:nvPicPr>
        <p:blipFill>
          <a:blip r:embed="rId3"/>
          <a:srcRect/>
          <a:stretch>
            <a:fillRect/>
          </a:stretch>
        </p:blipFill>
        <p:spPr>
          <a:xfrm>
            <a:off x="-215900" y="307975"/>
            <a:ext cx="5285740" cy="6668135"/>
          </a:xfrm>
          <a:prstGeom prst="rect">
            <a:avLst/>
          </a:prstGeom>
        </p:spPr>
      </p:pic>
      <p:sp>
        <p:nvSpPr>
          <p:cNvPr id="19" name="Rounded Rectangular Callout 18"/>
          <p:cNvSpPr/>
          <p:nvPr/>
        </p:nvSpPr>
        <p:spPr>
          <a:xfrm>
            <a:off x="2828925" y="702310"/>
            <a:ext cx="4495800" cy="1821815"/>
          </a:xfrm>
          <a:prstGeom prst="wedgeRoundRectCallout">
            <a:avLst>
              <a:gd name="adj1" fmla="val -46567"/>
              <a:gd name="adj2" fmla="val 74747"/>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Her clothes have many colors.</a:t>
            </a:r>
          </a:p>
        </p:txBody>
      </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1"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2" name="Picture 101"/>
          <p:cNvPicPr/>
          <p:nvPr/>
        </p:nvPicPr>
        <p:blipFill>
          <a:blip r:embed="rId4"/>
          <a:stretch>
            <a:fillRect/>
          </a:stretch>
        </p:blipFill>
        <p:spPr>
          <a:xfrm>
            <a:off x="7324725" y="2266315"/>
            <a:ext cx="4277995" cy="4446270"/>
          </a:xfrm>
          <a:prstGeom prst="rect">
            <a:avLst/>
          </a:prstGeom>
          <a:noFill/>
          <a:ln w="9525">
            <a:noFill/>
          </a:ln>
        </p:spPr>
      </p:pic>
      <p:sp>
        <p:nvSpPr>
          <p:cNvPr id="2" name="Rounded Rectangular Callout 1"/>
          <p:cNvSpPr/>
          <p:nvPr/>
        </p:nvSpPr>
        <p:spPr>
          <a:xfrm>
            <a:off x="7865745" y="957580"/>
            <a:ext cx="3736975" cy="1308735"/>
          </a:xfrm>
          <a:prstGeom prst="wedgeRoundRectCallout">
            <a:avLst>
              <a:gd name="adj1" fmla="val 3916"/>
              <a:gd name="adj2" fmla="val 71106"/>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These are clothes.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9" name="Rounded Rectangular Callout 18"/>
          <p:cNvSpPr/>
          <p:nvPr/>
        </p:nvSpPr>
        <p:spPr>
          <a:xfrm>
            <a:off x="903605" y="1574732"/>
            <a:ext cx="2901315" cy="1299210"/>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Take out the clothes.</a:t>
            </a:r>
          </a:p>
        </p:txBody>
      </p:sp>
      <p:sp>
        <p:nvSpPr>
          <p:cNvPr id="10" name="TextBox 5"/>
          <p:cNvSpPr txBox="1"/>
          <p:nvPr/>
        </p:nvSpPr>
        <p:spPr>
          <a:xfrm>
            <a:off x="3713068" y="8063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play!</a:t>
            </a:r>
          </a:p>
        </p:txBody>
      </p:sp>
      <p:grpSp>
        <p:nvGrpSpPr>
          <p:cNvPr id="8" name="Group 7"/>
          <p:cNvGrpSpPr/>
          <p:nvPr/>
        </p:nvGrpSpPr>
        <p:grpSpPr>
          <a:xfrm>
            <a:off x="0" y="-13062"/>
            <a:ext cx="12192000" cy="461665"/>
            <a:chOff x="0" y="-13062"/>
            <a:chExt cx="12192000" cy="461665"/>
          </a:xfrm>
          <a:solidFill>
            <a:srgbClr val="6DCFF6"/>
          </a:solidFill>
        </p:grpSpPr>
        <p:sp>
          <p:nvSpPr>
            <p:cNvPr id="1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6" name="Picture 105"/>
          <p:cNvPicPr/>
          <p:nvPr/>
        </p:nvPicPr>
        <p:blipFill>
          <a:blip r:embed="rId4"/>
          <a:srcRect l="16881" t="14465" r="14289" b="16793"/>
          <a:stretch>
            <a:fillRect/>
          </a:stretch>
        </p:blipFill>
        <p:spPr>
          <a:xfrm flipH="1">
            <a:off x="903605" y="3192145"/>
            <a:ext cx="2990215" cy="2534920"/>
          </a:xfrm>
          <a:prstGeom prst="ellipse">
            <a:avLst/>
          </a:prstGeom>
          <a:noFill/>
          <a:ln w="9525">
            <a:noFill/>
          </a:ln>
        </p:spPr>
      </p:pic>
      <p:pic>
        <p:nvPicPr>
          <p:cNvPr id="34" name="Picture 33" descr="2.2"/>
          <p:cNvPicPr>
            <a:picLocks noChangeAspect="1"/>
          </p:cNvPicPr>
          <p:nvPr/>
        </p:nvPicPr>
        <p:blipFill>
          <a:blip r:embed="rId5"/>
          <a:srcRect l="52317" t="34831" r="26810" b="32845"/>
          <a:stretch>
            <a:fillRect/>
          </a:stretch>
        </p:blipFill>
        <p:spPr>
          <a:xfrm>
            <a:off x="4745990" y="1778635"/>
            <a:ext cx="1874520" cy="2005330"/>
          </a:xfrm>
          <a:prstGeom prst="rect">
            <a:avLst/>
          </a:prstGeom>
        </p:spPr>
      </p:pic>
      <p:pic>
        <p:nvPicPr>
          <p:cNvPr id="103" name="Picture 102"/>
          <p:cNvPicPr/>
          <p:nvPr/>
        </p:nvPicPr>
        <p:blipFill>
          <a:blip r:embed="rId6"/>
          <a:stretch>
            <a:fillRect/>
          </a:stretch>
        </p:blipFill>
        <p:spPr>
          <a:xfrm>
            <a:off x="6163310" y="1932940"/>
            <a:ext cx="1846580" cy="1570990"/>
          </a:xfrm>
          <a:prstGeom prst="rect">
            <a:avLst/>
          </a:prstGeom>
          <a:noFill/>
          <a:ln w="9525">
            <a:noFill/>
          </a:ln>
        </p:spPr>
      </p:pic>
      <p:pic>
        <p:nvPicPr>
          <p:cNvPr id="33" name="Picture 32" descr="2.2"/>
          <p:cNvPicPr>
            <a:picLocks noChangeAspect="1"/>
          </p:cNvPicPr>
          <p:nvPr/>
        </p:nvPicPr>
        <p:blipFill>
          <a:blip r:embed="rId5"/>
          <a:srcRect l="71295" t="34639" r="6108" b="33037"/>
          <a:stretch>
            <a:fillRect/>
          </a:stretch>
        </p:blipFill>
        <p:spPr>
          <a:xfrm>
            <a:off x="7846060" y="1535430"/>
            <a:ext cx="2522220" cy="2492375"/>
          </a:xfrm>
          <a:prstGeom prst="rect">
            <a:avLst/>
          </a:prstGeom>
        </p:spPr>
      </p:pic>
      <p:pic>
        <p:nvPicPr>
          <p:cNvPr id="3" name="Picture 2"/>
          <p:cNvPicPr/>
          <p:nvPr/>
        </p:nvPicPr>
        <p:blipFill>
          <a:blip r:embed="rId7"/>
          <a:stretch>
            <a:fillRect/>
          </a:stretch>
        </p:blipFill>
        <p:spPr>
          <a:xfrm>
            <a:off x="4359275" y="3703320"/>
            <a:ext cx="2261235" cy="2023745"/>
          </a:xfrm>
          <a:prstGeom prst="rect">
            <a:avLst/>
          </a:prstGeom>
          <a:noFill/>
          <a:ln w="9525">
            <a:noFill/>
          </a:ln>
        </p:spPr>
      </p:pic>
      <p:pic>
        <p:nvPicPr>
          <p:cNvPr id="104" name="Picture 103"/>
          <p:cNvPicPr/>
          <p:nvPr/>
        </p:nvPicPr>
        <p:blipFill>
          <a:blip r:embed="rId8"/>
          <a:stretch>
            <a:fillRect/>
          </a:stretch>
        </p:blipFill>
        <p:spPr>
          <a:xfrm>
            <a:off x="6853555" y="3703320"/>
            <a:ext cx="2358390" cy="2359025"/>
          </a:xfrm>
          <a:prstGeom prst="rect">
            <a:avLst/>
          </a:prstGeom>
          <a:noFill/>
          <a:ln w="9525">
            <a:noFill/>
          </a:ln>
        </p:spPr>
      </p:pic>
    </p:spTree>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8" name="Group 7"/>
          <p:cNvGrpSpPr/>
          <p:nvPr/>
        </p:nvGrpSpPr>
        <p:grpSpPr>
          <a:xfrm>
            <a:off x="0" y="-13062"/>
            <a:ext cx="12192000" cy="461665"/>
            <a:chOff x="0" y="-13062"/>
            <a:chExt cx="12192000" cy="461665"/>
          </a:xfrm>
          <a:solidFill>
            <a:srgbClr val="6DCFF6"/>
          </a:solidFill>
        </p:grpSpPr>
        <p:sp>
          <p:nvSpPr>
            <p:cNvPr id="1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08623" y="706687"/>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2837815" y="1612265"/>
            <a:ext cx="635381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What color is it?</a:t>
            </a:r>
          </a:p>
        </p:txBody>
      </p:sp>
      <p:grpSp>
        <p:nvGrpSpPr>
          <p:cNvPr id="8" name="Group 7"/>
          <p:cNvGrpSpPr/>
          <p:nvPr/>
        </p:nvGrpSpPr>
        <p:grpSpPr>
          <a:xfrm>
            <a:off x="-6985" y="-13335"/>
            <a:ext cx="12198985" cy="461645"/>
            <a:chOff x="0" y="-13062"/>
            <a:chExt cx="12192000" cy="461665"/>
          </a:xfrm>
          <a:solidFill>
            <a:srgbClr val="6DCFF6"/>
          </a:solidFill>
        </p:grpSpPr>
        <p:sp>
          <p:nvSpPr>
            <p:cNvPr id="1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16"/>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16"/>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9" name="Picture 8" descr="8.2"/>
          <p:cNvPicPr>
            <a:picLocks noChangeAspect="1"/>
          </p:cNvPicPr>
          <p:nvPr/>
        </p:nvPicPr>
        <p:blipFill>
          <a:blip r:embed="rId4"/>
          <a:stretch>
            <a:fillRect/>
          </a:stretch>
        </p:blipFill>
        <p:spPr>
          <a:xfrm>
            <a:off x="-81280" y="2380615"/>
            <a:ext cx="12192000" cy="3393440"/>
          </a:xfrm>
          <a:prstGeom prst="rect">
            <a:avLst/>
          </a:prstGeom>
        </p:spPr>
      </p:pic>
    </p:spTree>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 name="Group 7"/>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2</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9" name="Title 8"/>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3</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altLang="x-none" sz="4800" b="1" dirty="0">
                <a:latin typeface="Calibri" panose="020F0502020204030204" charset="0"/>
                <a:cs typeface="Calibri" panose="020F0502020204030204" charset="0"/>
              </a:rPr>
              <a:t>Clothes</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9" name="Group 8"/>
          <p:cNvGrpSpPr/>
          <p:nvPr/>
        </p:nvGrpSpPr>
        <p:grpSpPr>
          <a:xfrm>
            <a:off x="0" y="-13062"/>
            <a:ext cx="12192000" cy="461665"/>
            <a:chOff x="0" y="-13062"/>
            <a:chExt cx="12192000" cy="461665"/>
          </a:xfrm>
          <a:solidFill>
            <a:srgbClr val="6DCFF6"/>
          </a:solidFill>
        </p:grpSpPr>
        <p:sp>
          <p:nvSpPr>
            <p:cNvPr id="1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These are clothes</a:t>
            </a:r>
            <a:endParaRPr lang="en-US" sz="3600" b="1" dirty="0">
              <a:cs typeface="+mn-lt"/>
            </a:endParaRPr>
          </a:p>
        </p:txBody>
      </p:sp>
      <p:sp>
        <p:nvSpPr>
          <p:cNvPr id="19" name="Rounded Rectangular Callout 18"/>
          <p:cNvSpPr/>
          <p:nvPr/>
        </p:nvSpPr>
        <p:spPr>
          <a:xfrm>
            <a:off x="3853180" y="1634490"/>
            <a:ext cx="3190875" cy="1078865"/>
          </a:xfrm>
          <a:prstGeom prst="wedgeRoundRectCallout">
            <a:avLst>
              <a:gd name="adj1" fmla="val -45761"/>
              <a:gd name="adj2" fmla="val 66951"/>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 have a hat.</a:t>
            </a:r>
          </a:p>
        </p:txBody>
      </p:sp>
      <p:sp>
        <p:nvSpPr>
          <p:cNvPr id="10" name="Rounded Rectangular Callout 9"/>
          <p:cNvSpPr/>
          <p:nvPr/>
        </p:nvSpPr>
        <p:spPr>
          <a:xfrm>
            <a:off x="3977641" y="3359785"/>
            <a:ext cx="4217670" cy="1150620"/>
          </a:xfrm>
          <a:prstGeom prst="wedgeRoundRectCallout">
            <a:avLst>
              <a:gd name="adj1" fmla="val 41311"/>
              <a:gd name="adj2" fmla="val 62978"/>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 have shorts, too.</a:t>
            </a:r>
          </a:p>
        </p:txBody>
      </p:sp>
      <p:grpSp>
        <p:nvGrpSpPr>
          <p:cNvPr id="2" name="Group 1"/>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5" name="Picture 4"/>
          <p:cNvPicPr>
            <a:picLocks noChangeAspect="1"/>
          </p:cNvPicPr>
          <p:nvPr/>
        </p:nvPicPr>
        <p:blipFill>
          <a:blip r:embed="rId4"/>
          <a:stretch>
            <a:fillRect/>
          </a:stretch>
        </p:blipFill>
        <p:spPr>
          <a:xfrm>
            <a:off x="795655" y="1543050"/>
            <a:ext cx="2916555" cy="2220595"/>
          </a:xfrm>
          <a:prstGeom prst="rect">
            <a:avLst/>
          </a:prstGeom>
        </p:spPr>
      </p:pic>
      <p:pic>
        <p:nvPicPr>
          <p:cNvPr id="13" name="Picture 12"/>
          <p:cNvPicPr>
            <a:picLocks noChangeAspect="1"/>
          </p:cNvPicPr>
          <p:nvPr/>
        </p:nvPicPr>
        <p:blipFill>
          <a:blip r:embed="rId5"/>
          <a:stretch>
            <a:fillRect/>
          </a:stretch>
        </p:blipFill>
        <p:spPr>
          <a:xfrm>
            <a:off x="8360410" y="3604895"/>
            <a:ext cx="2613660" cy="226250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9" grpId="0" bldLvl="0" animBg="1"/>
      <p:bldP spid="10"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8" name="Picture 27"/>
          <p:cNvPicPr>
            <a:picLocks noChangeAspect="1"/>
          </p:cNvPicPr>
          <p:nvPr/>
        </p:nvPicPr>
        <p:blipFill>
          <a:blip r:embed="rId4"/>
          <a:stretch>
            <a:fillRect/>
          </a:stretch>
        </p:blipFill>
        <p:spPr>
          <a:xfrm>
            <a:off x="8331835" y="2983865"/>
            <a:ext cx="3244215" cy="3110865"/>
          </a:xfrm>
          <a:prstGeom prst="rect">
            <a:avLst/>
          </a:prstGeom>
        </p:spPr>
      </p:pic>
      <p:sp>
        <p:nvSpPr>
          <p:cNvPr id="11"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These are clothes</a:t>
            </a:r>
            <a:endParaRPr lang="en-US" sz="3600" b="1" dirty="0">
              <a:cs typeface="+mn-lt"/>
            </a:endParaRPr>
          </a:p>
        </p:txBody>
      </p:sp>
      <p:sp>
        <p:nvSpPr>
          <p:cNvPr id="19" name="Rounded Rectangular Callout 18"/>
          <p:cNvSpPr/>
          <p:nvPr/>
        </p:nvSpPr>
        <p:spPr>
          <a:xfrm>
            <a:off x="3853180" y="1634490"/>
            <a:ext cx="3190875" cy="1078865"/>
          </a:xfrm>
          <a:prstGeom prst="wedgeRoundRectCallout">
            <a:avLst>
              <a:gd name="adj1" fmla="val -49820"/>
              <a:gd name="adj2" fmla="val 6696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 have a hat.</a:t>
            </a:r>
          </a:p>
        </p:txBody>
      </p:sp>
      <p:sp>
        <p:nvSpPr>
          <p:cNvPr id="10" name="Rounded Rectangular Callout 9"/>
          <p:cNvSpPr/>
          <p:nvPr/>
        </p:nvSpPr>
        <p:spPr>
          <a:xfrm>
            <a:off x="4392295" y="3327400"/>
            <a:ext cx="4206875" cy="1150620"/>
          </a:xfrm>
          <a:prstGeom prst="wedgeRoundRectCallout">
            <a:avLst>
              <a:gd name="adj1" fmla="val 41311"/>
              <a:gd name="adj2" fmla="val 62978"/>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 have a shirt, too.</a:t>
            </a:r>
          </a:p>
        </p:txBody>
      </p:sp>
      <p:grpSp>
        <p:nvGrpSpPr>
          <p:cNvPr id="2" name="Group 1"/>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1" name="Picture 20"/>
          <p:cNvPicPr>
            <a:picLocks noChangeAspect="1"/>
          </p:cNvPicPr>
          <p:nvPr/>
        </p:nvPicPr>
        <p:blipFill>
          <a:blip r:embed="rId5"/>
          <a:stretch>
            <a:fillRect/>
          </a:stretch>
        </p:blipFill>
        <p:spPr>
          <a:xfrm>
            <a:off x="631190" y="1350010"/>
            <a:ext cx="2988310" cy="353504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9" grpId="0" bldLvl="0" animBg="1"/>
      <p:bldP spid="10"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24" name="Picture 23"/>
          <p:cNvPicPr>
            <a:picLocks noChangeAspect="1"/>
          </p:cNvPicPr>
          <p:nvPr/>
        </p:nvPicPr>
        <p:blipFill>
          <a:blip r:embed="rId4"/>
          <a:stretch>
            <a:fillRect/>
          </a:stretch>
        </p:blipFill>
        <p:spPr>
          <a:xfrm>
            <a:off x="5782310" y="1100455"/>
            <a:ext cx="1210945" cy="1997710"/>
          </a:xfrm>
          <a:prstGeom prst="rect">
            <a:avLst/>
          </a:prstGeom>
        </p:spPr>
      </p:pic>
      <p:sp>
        <p:nvSpPr>
          <p:cNvPr id="22" name="TextBox 5"/>
          <p:cNvSpPr txBox="1"/>
          <p:nvPr/>
        </p:nvSpPr>
        <p:spPr>
          <a:xfrm>
            <a:off x="803275" y="3087370"/>
            <a:ext cx="1899285" cy="583565"/>
          </a:xfrm>
          <a:prstGeom prst="rect">
            <a:avLst/>
          </a:prstGeom>
          <a:noFill/>
        </p:spPr>
        <p:txBody>
          <a:bodyPr wrap="square" rtlCol="0">
            <a:spAutoFit/>
          </a:bodyPr>
          <a:lstStyle/>
          <a:p>
            <a:pPr algn="ctr"/>
            <a:r>
              <a:rPr lang="en-US" sz="3200" b="1" dirty="0">
                <a:solidFill>
                  <a:schemeClr val="tx1"/>
                </a:solidFill>
                <a:cs typeface="+mn-lt"/>
              </a:rPr>
              <a:t>a coat</a:t>
            </a:r>
          </a:p>
        </p:txBody>
      </p:sp>
      <p:sp>
        <p:nvSpPr>
          <p:cNvPr id="25" name="TextBox 5"/>
          <p:cNvSpPr txBox="1"/>
          <p:nvPr/>
        </p:nvSpPr>
        <p:spPr>
          <a:xfrm>
            <a:off x="3188335" y="3087370"/>
            <a:ext cx="1899285" cy="583565"/>
          </a:xfrm>
          <a:prstGeom prst="rect">
            <a:avLst/>
          </a:prstGeom>
          <a:noFill/>
        </p:spPr>
        <p:txBody>
          <a:bodyPr wrap="square" rtlCol="0">
            <a:spAutoFit/>
          </a:bodyPr>
          <a:lstStyle/>
          <a:p>
            <a:pPr algn="ctr"/>
            <a:r>
              <a:rPr lang="en-US" sz="3200" b="1" dirty="0">
                <a:solidFill>
                  <a:schemeClr val="tx1"/>
                </a:solidFill>
                <a:cs typeface="+mn-lt"/>
              </a:rPr>
              <a:t>a hat</a:t>
            </a:r>
          </a:p>
        </p:txBody>
      </p:sp>
      <p:sp>
        <p:nvSpPr>
          <p:cNvPr id="27" name="TextBox 5"/>
          <p:cNvSpPr txBox="1"/>
          <p:nvPr/>
        </p:nvSpPr>
        <p:spPr>
          <a:xfrm>
            <a:off x="5438140" y="3087370"/>
            <a:ext cx="1899285" cy="583565"/>
          </a:xfrm>
          <a:prstGeom prst="rect">
            <a:avLst/>
          </a:prstGeom>
          <a:noFill/>
        </p:spPr>
        <p:txBody>
          <a:bodyPr wrap="square" rtlCol="0">
            <a:spAutoFit/>
          </a:bodyPr>
          <a:lstStyle/>
          <a:p>
            <a:pPr algn="ctr"/>
            <a:r>
              <a:rPr lang="en-US" sz="3200" b="1" dirty="0">
                <a:solidFill>
                  <a:schemeClr val="tx1"/>
                </a:solidFill>
                <a:cs typeface="+mn-lt"/>
              </a:rPr>
              <a:t>a dress</a:t>
            </a:r>
          </a:p>
        </p:txBody>
      </p:sp>
      <p:sp>
        <p:nvSpPr>
          <p:cNvPr id="29" name="TextBox 5"/>
          <p:cNvSpPr txBox="1"/>
          <p:nvPr/>
        </p:nvSpPr>
        <p:spPr>
          <a:xfrm>
            <a:off x="847090" y="5439410"/>
            <a:ext cx="2593975" cy="583565"/>
          </a:xfrm>
          <a:prstGeom prst="rect">
            <a:avLst/>
          </a:prstGeom>
          <a:noFill/>
        </p:spPr>
        <p:txBody>
          <a:bodyPr wrap="square" rtlCol="0">
            <a:spAutoFit/>
          </a:bodyPr>
          <a:lstStyle/>
          <a:p>
            <a:pPr algn="ctr"/>
            <a:r>
              <a:rPr lang="en-US" sz="3200" b="1" dirty="0">
                <a:solidFill>
                  <a:schemeClr val="tx1"/>
                </a:solidFill>
                <a:cs typeface="+mn-lt"/>
              </a:rPr>
              <a:t>shoes</a:t>
            </a:r>
          </a:p>
        </p:txBody>
      </p:sp>
      <p:sp>
        <p:nvSpPr>
          <p:cNvPr id="31" name="TextBox 5"/>
          <p:cNvSpPr txBox="1"/>
          <p:nvPr/>
        </p:nvSpPr>
        <p:spPr>
          <a:xfrm>
            <a:off x="3641725" y="5429250"/>
            <a:ext cx="1899285" cy="583565"/>
          </a:xfrm>
          <a:prstGeom prst="rect">
            <a:avLst/>
          </a:prstGeom>
          <a:noFill/>
        </p:spPr>
        <p:txBody>
          <a:bodyPr wrap="square" rtlCol="0">
            <a:spAutoFit/>
          </a:bodyPr>
          <a:lstStyle/>
          <a:p>
            <a:pPr algn="ctr"/>
            <a:r>
              <a:rPr lang="en-US" sz="3200" b="1" dirty="0">
                <a:solidFill>
                  <a:schemeClr val="tx1"/>
                </a:solidFill>
                <a:cs typeface="+mn-lt"/>
              </a:rPr>
              <a:t>shorts</a:t>
            </a:r>
          </a:p>
        </p:txBody>
      </p:sp>
      <p:sp>
        <p:nvSpPr>
          <p:cNvPr id="33" name="TextBox 5"/>
          <p:cNvSpPr txBox="1"/>
          <p:nvPr/>
        </p:nvSpPr>
        <p:spPr>
          <a:xfrm>
            <a:off x="6589395" y="5419090"/>
            <a:ext cx="1899285" cy="583565"/>
          </a:xfrm>
          <a:prstGeom prst="rect">
            <a:avLst/>
          </a:prstGeom>
          <a:noFill/>
        </p:spPr>
        <p:txBody>
          <a:bodyPr wrap="square" rtlCol="0">
            <a:spAutoFit/>
          </a:bodyPr>
          <a:lstStyle/>
          <a:p>
            <a:pPr algn="ctr"/>
            <a:r>
              <a:rPr lang="en-US" sz="3200" b="1" dirty="0">
                <a:solidFill>
                  <a:schemeClr val="tx1"/>
                </a:solidFill>
                <a:cs typeface="+mn-lt"/>
              </a:rPr>
              <a:t>a skirt</a:t>
            </a:r>
          </a:p>
        </p:txBody>
      </p:sp>
      <p:sp>
        <p:nvSpPr>
          <p:cNvPr id="38" name="TextBox 1"/>
          <p:cNvSpPr txBox="1"/>
          <p:nvPr/>
        </p:nvSpPr>
        <p:spPr>
          <a:xfrm>
            <a:off x="2939415" y="55054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Repeat after me</a:t>
            </a:r>
          </a:p>
        </p:txBody>
      </p:sp>
      <p:sp>
        <p:nvSpPr>
          <p:cNvPr id="42" name="TextBox 5"/>
          <p:cNvSpPr txBox="1"/>
          <p:nvPr/>
        </p:nvSpPr>
        <p:spPr>
          <a:xfrm>
            <a:off x="7688580" y="3087370"/>
            <a:ext cx="1899285" cy="583565"/>
          </a:xfrm>
          <a:prstGeom prst="rect">
            <a:avLst/>
          </a:prstGeom>
          <a:noFill/>
        </p:spPr>
        <p:txBody>
          <a:bodyPr wrap="square" rtlCol="0">
            <a:spAutoFit/>
          </a:bodyPr>
          <a:lstStyle/>
          <a:p>
            <a:pPr algn="ctr"/>
            <a:r>
              <a:rPr lang="en-US" sz="3200" b="1" dirty="0">
                <a:solidFill>
                  <a:schemeClr val="tx1"/>
                </a:solidFill>
                <a:cs typeface="+mn-lt"/>
              </a:rPr>
              <a:t>pants</a:t>
            </a:r>
          </a:p>
        </p:txBody>
      </p:sp>
      <p:sp>
        <p:nvSpPr>
          <p:cNvPr id="43" name="TextBox 5"/>
          <p:cNvSpPr txBox="1"/>
          <p:nvPr/>
        </p:nvSpPr>
        <p:spPr>
          <a:xfrm>
            <a:off x="9135110" y="5419090"/>
            <a:ext cx="1899285" cy="583565"/>
          </a:xfrm>
          <a:prstGeom prst="rect">
            <a:avLst/>
          </a:prstGeom>
          <a:noFill/>
        </p:spPr>
        <p:txBody>
          <a:bodyPr wrap="square" rtlCol="0">
            <a:spAutoFit/>
          </a:bodyPr>
          <a:lstStyle/>
          <a:p>
            <a:pPr algn="ctr"/>
            <a:r>
              <a:rPr lang="en-US" sz="3200" b="1" dirty="0">
                <a:solidFill>
                  <a:schemeClr val="tx1"/>
                </a:solidFill>
                <a:cs typeface="+mn-lt"/>
              </a:rPr>
              <a:t>socks</a:t>
            </a:r>
          </a:p>
        </p:txBody>
      </p:sp>
      <p:sp>
        <p:nvSpPr>
          <p:cNvPr id="46" name="TextBox 5"/>
          <p:cNvSpPr txBox="1"/>
          <p:nvPr/>
        </p:nvSpPr>
        <p:spPr>
          <a:xfrm>
            <a:off x="9903460" y="3086100"/>
            <a:ext cx="1899285" cy="583565"/>
          </a:xfrm>
          <a:prstGeom prst="rect">
            <a:avLst/>
          </a:prstGeom>
          <a:noFill/>
        </p:spPr>
        <p:txBody>
          <a:bodyPr wrap="square" rtlCol="0">
            <a:spAutoFit/>
          </a:bodyPr>
          <a:lstStyle/>
          <a:p>
            <a:pPr algn="ctr"/>
            <a:r>
              <a:rPr lang="en-US" sz="3200" b="1" dirty="0">
                <a:solidFill>
                  <a:schemeClr val="tx1"/>
                </a:solidFill>
                <a:cs typeface="+mn-lt"/>
              </a:rPr>
              <a:t>a shirt</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1" name="Picture 20"/>
          <p:cNvPicPr>
            <a:picLocks noChangeAspect="1"/>
          </p:cNvPicPr>
          <p:nvPr/>
        </p:nvPicPr>
        <p:blipFill>
          <a:blip r:embed="rId5"/>
          <a:stretch>
            <a:fillRect/>
          </a:stretch>
        </p:blipFill>
        <p:spPr>
          <a:xfrm>
            <a:off x="901700" y="1076325"/>
            <a:ext cx="1709420" cy="2021840"/>
          </a:xfrm>
          <a:prstGeom prst="rect">
            <a:avLst/>
          </a:prstGeom>
        </p:spPr>
      </p:pic>
      <p:pic>
        <p:nvPicPr>
          <p:cNvPr id="23" name="Picture 22"/>
          <p:cNvPicPr>
            <a:picLocks noChangeAspect="1"/>
          </p:cNvPicPr>
          <p:nvPr/>
        </p:nvPicPr>
        <p:blipFill>
          <a:blip r:embed="rId6"/>
          <a:stretch>
            <a:fillRect/>
          </a:stretch>
        </p:blipFill>
        <p:spPr>
          <a:xfrm>
            <a:off x="3044190" y="1325880"/>
            <a:ext cx="2187575" cy="1665605"/>
          </a:xfrm>
          <a:prstGeom prst="rect">
            <a:avLst/>
          </a:prstGeom>
        </p:spPr>
      </p:pic>
      <p:pic>
        <p:nvPicPr>
          <p:cNvPr id="26" name="Picture 25"/>
          <p:cNvPicPr>
            <a:picLocks noChangeAspect="1"/>
          </p:cNvPicPr>
          <p:nvPr/>
        </p:nvPicPr>
        <p:blipFill>
          <a:blip r:embed="rId7"/>
          <a:stretch>
            <a:fillRect/>
          </a:stretch>
        </p:blipFill>
        <p:spPr>
          <a:xfrm>
            <a:off x="7752080" y="1143000"/>
            <a:ext cx="1835785" cy="1953260"/>
          </a:xfrm>
          <a:prstGeom prst="rect">
            <a:avLst/>
          </a:prstGeom>
        </p:spPr>
      </p:pic>
      <p:pic>
        <p:nvPicPr>
          <p:cNvPr id="28" name="Picture 27"/>
          <p:cNvPicPr>
            <a:picLocks noChangeAspect="1"/>
          </p:cNvPicPr>
          <p:nvPr/>
        </p:nvPicPr>
        <p:blipFill>
          <a:blip r:embed="rId8"/>
          <a:stretch>
            <a:fillRect/>
          </a:stretch>
        </p:blipFill>
        <p:spPr>
          <a:xfrm>
            <a:off x="9895840" y="1202055"/>
            <a:ext cx="1914525" cy="1835785"/>
          </a:xfrm>
          <a:prstGeom prst="rect">
            <a:avLst/>
          </a:prstGeom>
        </p:spPr>
      </p:pic>
      <p:pic>
        <p:nvPicPr>
          <p:cNvPr id="30" name="Picture 29"/>
          <p:cNvPicPr>
            <a:picLocks noChangeAspect="1"/>
          </p:cNvPicPr>
          <p:nvPr/>
        </p:nvPicPr>
        <p:blipFill>
          <a:blip r:embed="rId9"/>
          <a:stretch>
            <a:fillRect/>
          </a:stretch>
        </p:blipFill>
        <p:spPr>
          <a:xfrm>
            <a:off x="884555" y="3714750"/>
            <a:ext cx="2519045" cy="1680845"/>
          </a:xfrm>
          <a:prstGeom prst="rect">
            <a:avLst/>
          </a:prstGeom>
        </p:spPr>
      </p:pic>
      <p:pic>
        <p:nvPicPr>
          <p:cNvPr id="32" name="Picture 31"/>
          <p:cNvPicPr>
            <a:picLocks noChangeAspect="1"/>
          </p:cNvPicPr>
          <p:nvPr/>
        </p:nvPicPr>
        <p:blipFill>
          <a:blip r:embed="rId10"/>
          <a:stretch>
            <a:fillRect/>
          </a:stretch>
        </p:blipFill>
        <p:spPr>
          <a:xfrm>
            <a:off x="3737610" y="3928745"/>
            <a:ext cx="1803400" cy="1560830"/>
          </a:xfrm>
          <a:prstGeom prst="rect">
            <a:avLst/>
          </a:prstGeom>
        </p:spPr>
      </p:pic>
      <p:pic>
        <p:nvPicPr>
          <p:cNvPr id="34" name="Picture 33"/>
          <p:cNvPicPr>
            <a:picLocks noChangeAspect="1"/>
          </p:cNvPicPr>
          <p:nvPr/>
        </p:nvPicPr>
        <p:blipFill>
          <a:blip r:embed="rId11"/>
          <a:stretch>
            <a:fillRect/>
          </a:stretch>
        </p:blipFill>
        <p:spPr>
          <a:xfrm>
            <a:off x="6663690" y="3669665"/>
            <a:ext cx="1750060" cy="1720215"/>
          </a:xfrm>
          <a:prstGeom prst="rect">
            <a:avLst/>
          </a:prstGeom>
        </p:spPr>
      </p:pic>
      <p:pic>
        <p:nvPicPr>
          <p:cNvPr id="35" name="Picture 34"/>
          <p:cNvPicPr>
            <a:picLocks noChangeAspect="1"/>
          </p:cNvPicPr>
          <p:nvPr/>
        </p:nvPicPr>
        <p:blipFill>
          <a:blip r:embed="rId12"/>
          <a:stretch>
            <a:fillRect/>
          </a:stretch>
        </p:blipFill>
        <p:spPr>
          <a:xfrm>
            <a:off x="9040495" y="3660140"/>
            <a:ext cx="2218055" cy="1729740"/>
          </a:xfrm>
          <a:prstGeom prst="rect">
            <a:avLst/>
          </a:prstGeom>
        </p:spPr>
      </p:pic>
    </p:spTree>
  </p:cSld>
  <p:clrMapOvr>
    <a:masterClrMapping/>
  </p:clrMapOvr>
  <p:transition spd="slow">
    <p:wipe dir="r"/>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24" name="Picture 23"/>
          <p:cNvPicPr>
            <a:picLocks noChangeAspect="1"/>
          </p:cNvPicPr>
          <p:nvPr/>
        </p:nvPicPr>
        <p:blipFill>
          <a:blip r:embed="rId4"/>
          <a:stretch>
            <a:fillRect/>
          </a:stretch>
        </p:blipFill>
        <p:spPr>
          <a:xfrm>
            <a:off x="5664835" y="1555750"/>
            <a:ext cx="1026160" cy="1693545"/>
          </a:xfrm>
          <a:prstGeom prst="rect">
            <a:avLst/>
          </a:prstGeom>
        </p:spPr>
      </p:pic>
      <p:sp>
        <p:nvSpPr>
          <p:cNvPr id="22" name="TextBox 5"/>
          <p:cNvSpPr txBox="1"/>
          <p:nvPr/>
        </p:nvSpPr>
        <p:spPr>
          <a:xfrm>
            <a:off x="883920" y="3382010"/>
            <a:ext cx="1516380" cy="583565"/>
          </a:xfrm>
          <a:prstGeom prst="rect">
            <a:avLst/>
          </a:prstGeom>
          <a:noFill/>
        </p:spPr>
        <p:txBody>
          <a:bodyPr wrap="square" rtlCol="0">
            <a:spAutoFit/>
          </a:bodyPr>
          <a:lstStyle/>
          <a:p>
            <a:pPr algn="ctr"/>
            <a:r>
              <a:rPr lang="en-US" sz="3200" b="1" dirty="0">
                <a:solidFill>
                  <a:schemeClr val="tx1"/>
                </a:solidFill>
                <a:cs typeface="+mn-lt"/>
              </a:rPr>
              <a:t>a coat</a:t>
            </a:r>
          </a:p>
        </p:txBody>
      </p:sp>
      <p:sp>
        <p:nvSpPr>
          <p:cNvPr id="25" name="TextBox 5"/>
          <p:cNvSpPr txBox="1"/>
          <p:nvPr/>
        </p:nvSpPr>
        <p:spPr>
          <a:xfrm>
            <a:off x="3268980" y="3382010"/>
            <a:ext cx="1516380" cy="583565"/>
          </a:xfrm>
          <a:prstGeom prst="rect">
            <a:avLst/>
          </a:prstGeom>
          <a:noFill/>
        </p:spPr>
        <p:txBody>
          <a:bodyPr wrap="square" rtlCol="0">
            <a:spAutoFit/>
          </a:bodyPr>
          <a:lstStyle/>
          <a:p>
            <a:pPr algn="ctr"/>
            <a:r>
              <a:rPr lang="en-US" sz="3200" b="1" dirty="0">
                <a:solidFill>
                  <a:schemeClr val="tx1"/>
                </a:solidFill>
                <a:cs typeface="+mn-lt"/>
              </a:rPr>
              <a:t>a hat</a:t>
            </a:r>
          </a:p>
        </p:txBody>
      </p:sp>
      <p:sp>
        <p:nvSpPr>
          <p:cNvPr id="27" name="TextBox 5"/>
          <p:cNvSpPr txBox="1"/>
          <p:nvPr/>
        </p:nvSpPr>
        <p:spPr>
          <a:xfrm>
            <a:off x="5518785" y="3382010"/>
            <a:ext cx="1516380" cy="583565"/>
          </a:xfrm>
          <a:prstGeom prst="rect">
            <a:avLst/>
          </a:prstGeom>
          <a:noFill/>
        </p:spPr>
        <p:txBody>
          <a:bodyPr wrap="square" rtlCol="0">
            <a:spAutoFit/>
          </a:bodyPr>
          <a:lstStyle/>
          <a:p>
            <a:pPr algn="ctr"/>
            <a:r>
              <a:rPr lang="en-US" sz="3200" b="1" dirty="0">
                <a:solidFill>
                  <a:schemeClr val="tx1"/>
                </a:solidFill>
                <a:cs typeface="+mn-lt"/>
              </a:rPr>
              <a:t>a dress</a:t>
            </a:r>
          </a:p>
        </p:txBody>
      </p:sp>
      <p:sp>
        <p:nvSpPr>
          <p:cNvPr id="29" name="TextBox 5"/>
          <p:cNvSpPr txBox="1"/>
          <p:nvPr/>
        </p:nvSpPr>
        <p:spPr>
          <a:xfrm>
            <a:off x="1068705" y="5734050"/>
            <a:ext cx="2070100" cy="583565"/>
          </a:xfrm>
          <a:prstGeom prst="rect">
            <a:avLst/>
          </a:prstGeom>
          <a:noFill/>
        </p:spPr>
        <p:txBody>
          <a:bodyPr wrap="square" rtlCol="0">
            <a:spAutoFit/>
          </a:bodyPr>
          <a:lstStyle/>
          <a:p>
            <a:pPr algn="ctr"/>
            <a:r>
              <a:rPr lang="en-US" sz="3200" b="1" dirty="0">
                <a:solidFill>
                  <a:schemeClr val="tx1"/>
                </a:solidFill>
                <a:cs typeface="+mn-lt"/>
              </a:rPr>
              <a:t>shoes</a:t>
            </a:r>
          </a:p>
        </p:txBody>
      </p:sp>
      <p:sp>
        <p:nvSpPr>
          <p:cNvPr id="31" name="TextBox 5"/>
          <p:cNvSpPr txBox="1"/>
          <p:nvPr/>
        </p:nvSpPr>
        <p:spPr>
          <a:xfrm>
            <a:off x="3722370" y="5723890"/>
            <a:ext cx="1516380" cy="583565"/>
          </a:xfrm>
          <a:prstGeom prst="rect">
            <a:avLst/>
          </a:prstGeom>
          <a:noFill/>
        </p:spPr>
        <p:txBody>
          <a:bodyPr wrap="square" rtlCol="0">
            <a:spAutoFit/>
          </a:bodyPr>
          <a:lstStyle/>
          <a:p>
            <a:pPr algn="ctr"/>
            <a:r>
              <a:rPr lang="en-US" sz="3200" b="1" dirty="0">
                <a:solidFill>
                  <a:schemeClr val="tx1"/>
                </a:solidFill>
                <a:cs typeface="+mn-lt"/>
              </a:rPr>
              <a:t>shorts</a:t>
            </a:r>
          </a:p>
        </p:txBody>
      </p:sp>
      <p:sp>
        <p:nvSpPr>
          <p:cNvPr id="33" name="TextBox 5"/>
          <p:cNvSpPr txBox="1"/>
          <p:nvPr/>
        </p:nvSpPr>
        <p:spPr>
          <a:xfrm>
            <a:off x="6670040" y="5713730"/>
            <a:ext cx="1516380" cy="583565"/>
          </a:xfrm>
          <a:prstGeom prst="rect">
            <a:avLst/>
          </a:prstGeom>
          <a:noFill/>
        </p:spPr>
        <p:txBody>
          <a:bodyPr wrap="square" rtlCol="0">
            <a:spAutoFit/>
          </a:bodyPr>
          <a:lstStyle/>
          <a:p>
            <a:pPr algn="ctr"/>
            <a:r>
              <a:rPr lang="en-US" sz="3200" b="1" dirty="0">
                <a:solidFill>
                  <a:schemeClr val="tx1"/>
                </a:solidFill>
                <a:cs typeface="+mn-lt"/>
              </a:rPr>
              <a:t>a skirt</a:t>
            </a:r>
          </a:p>
        </p:txBody>
      </p:sp>
      <p:sp>
        <p:nvSpPr>
          <p:cNvPr id="42" name="TextBox 5"/>
          <p:cNvSpPr txBox="1"/>
          <p:nvPr/>
        </p:nvSpPr>
        <p:spPr>
          <a:xfrm>
            <a:off x="7769225" y="3382010"/>
            <a:ext cx="1516380" cy="583565"/>
          </a:xfrm>
          <a:prstGeom prst="rect">
            <a:avLst/>
          </a:prstGeom>
          <a:noFill/>
        </p:spPr>
        <p:txBody>
          <a:bodyPr wrap="square" rtlCol="0">
            <a:spAutoFit/>
          </a:bodyPr>
          <a:lstStyle/>
          <a:p>
            <a:pPr algn="ctr"/>
            <a:r>
              <a:rPr lang="en-US" sz="3200" b="1" dirty="0">
                <a:solidFill>
                  <a:schemeClr val="tx1"/>
                </a:solidFill>
                <a:cs typeface="+mn-lt"/>
              </a:rPr>
              <a:t>pants</a:t>
            </a:r>
          </a:p>
        </p:txBody>
      </p:sp>
      <p:sp>
        <p:nvSpPr>
          <p:cNvPr id="43" name="TextBox 5"/>
          <p:cNvSpPr txBox="1"/>
          <p:nvPr/>
        </p:nvSpPr>
        <p:spPr>
          <a:xfrm>
            <a:off x="9215755" y="5713730"/>
            <a:ext cx="1516380" cy="583565"/>
          </a:xfrm>
          <a:prstGeom prst="rect">
            <a:avLst/>
          </a:prstGeom>
          <a:noFill/>
        </p:spPr>
        <p:txBody>
          <a:bodyPr wrap="square" rtlCol="0">
            <a:spAutoFit/>
          </a:bodyPr>
          <a:lstStyle/>
          <a:p>
            <a:pPr algn="ctr"/>
            <a:r>
              <a:rPr lang="en-US" sz="3200" b="1" dirty="0">
                <a:solidFill>
                  <a:schemeClr val="tx1"/>
                </a:solidFill>
                <a:cs typeface="+mn-lt"/>
              </a:rPr>
              <a:t>socks</a:t>
            </a:r>
          </a:p>
        </p:txBody>
      </p:sp>
      <p:sp>
        <p:nvSpPr>
          <p:cNvPr id="46" name="TextBox 5"/>
          <p:cNvSpPr txBox="1"/>
          <p:nvPr/>
        </p:nvSpPr>
        <p:spPr>
          <a:xfrm>
            <a:off x="9984105" y="3380740"/>
            <a:ext cx="1516380" cy="583565"/>
          </a:xfrm>
          <a:prstGeom prst="rect">
            <a:avLst/>
          </a:prstGeom>
          <a:noFill/>
        </p:spPr>
        <p:txBody>
          <a:bodyPr wrap="square" rtlCol="0">
            <a:spAutoFit/>
          </a:bodyPr>
          <a:lstStyle/>
          <a:p>
            <a:pPr algn="ctr"/>
            <a:r>
              <a:rPr lang="en-US" sz="3200" b="1" dirty="0">
                <a:solidFill>
                  <a:schemeClr val="tx1"/>
                </a:solidFill>
                <a:cs typeface="+mn-lt"/>
              </a:rPr>
              <a:t>a shirt</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1" name="Picture 20"/>
          <p:cNvPicPr>
            <a:picLocks noChangeAspect="1"/>
          </p:cNvPicPr>
          <p:nvPr/>
        </p:nvPicPr>
        <p:blipFill>
          <a:blip r:embed="rId5"/>
          <a:stretch>
            <a:fillRect/>
          </a:stretch>
        </p:blipFill>
        <p:spPr>
          <a:xfrm>
            <a:off x="859790" y="1534795"/>
            <a:ext cx="1449070" cy="1714500"/>
          </a:xfrm>
          <a:prstGeom prst="rect">
            <a:avLst/>
          </a:prstGeom>
        </p:spPr>
      </p:pic>
      <p:pic>
        <p:nvPicPr>
          <p:cNvPr id="23" name="Picture 22"/>
          <p:cNvPicPr>
            <a:picLocks noChangeAspect="1"/>
          </p:cNvPicPr>
          <p:nvPr/>
        </p:nvPicPr>
        <p:blipFill>
          <a:blip r:embed="rId6"/>
          <a:stretch>
            <a:fillRect/>
          </a:stretch>
        </p:blipFill>
        <p:spPr>
          <a:xfrm>
            <a:off x="3075305" y="1730375"/>
            <a:ext cx="1854200" cy="1412240"/>
          </a:xfrm>
          <a:prstGeom prst="rect">
            <a:avLst/>
          </a:prstGeom>
        </p:spPr>
      </p:pic>
      <p:pic>
        <p:nvPicPr>
          <p:cNvPr id="26" name="Picture 25"/>
          <p:cNvPicPr>
            <a:picLocks noChangeAspect="1"/>
          </p:cNvPicPr>
          <p:nvPr/>
        </p:nvPicPr>
        <p:blipFill>
          <a:blip r:embed="rId7"/>
          <a:stretch>
            <a:fillRect/>
          </a:stretch>
        </p:blipFill>
        <p:spPr>
          <a:xfrm>
            <a:off x="7730490" y="1591945"/>
            <a:ext cx="1555115" cy="1655445"/>
          </a:xfrm>
          <a:prstGeom prst="rect">
            <a:avLst/>
          </a:prstGeom>
        </p:spPr>
      </p:pic>
      <p:pic>
        <p:nvPicPr>
          <p:cNvPr id="28" name="Picture 27"/>
          <p:cNvPicPr>
            <a:picLocks noChangeAspect="1"/>
          </p:cNvPicPr>
          <p:nvPr/>
        </p:nvPicPr>
        <p:blipFill>
          <a:blip r:embed="rId8"/>
          <a:stretch>
            <a:fillRect/>
          </a:stretch>
        </p:blipFill>
        <p:spPr>
          <a:xfrm>
            <a:off x="9885680" y="1633220"/>
            <a:ext cx="1622425" cy="1555750"/>
          </a:xfrm>
          <a:prstGeom prst="rect">
            <a:avLst/>
          </a:prstGeom>
        </p:spPr>
      </p:pic>
      <p:pic>
        <p:nvPicPr>
          <p:cNvPr id="30" name="Picture 29"/>
          <p:cNvPicPr>
            <a:picLocks noChangeAspect="1"/>
          </p:cNvPicPr>
          <p:nvPr/>
        </p:nvPicPr>
        <p:blipFill>
          <a:blip r:embed="rId9"/>
          <a:stretch>
            <a:fillRect/>
          </a:stretch>
        </p:blipFill>
        <p:spPr>
          <a:xfrm>
            <a:off x="966470" y="4122420"/>
            <a:ext cx="2134870" cy="1424305"/>
          </a:xfrm>
          <a:prstGeom prst="rect">
            <a:avLst/>
          </a:prstGeom>
        </p:spPr>
      </p:pic>
      <p:pic>
        <p:nvPicPr>
          <p:cNvPr id="32" name="Picture 31"/>
          <p:cNvPicPr>
            <a:picLocks noChangeAspect="1"/>
          </p:cNvPicPr>
          <p:nvPr/>
        </p:nvPicPr>
        <p:blipFill>
          <a:blip r:embed="rId10"/>
          <a:stretch>
            <a:fillRect/>
          </a:stretch>
        </p:blipFill>
        <p:spPr>
          <a:xfrm>
            <a:off x="3710940" y="4318000"/>
            <a:ext cx="1527810" cy="1322705"/>
          </a:xfrm>
          <a:prstGeom prst="rect">
            <a:avLst/>
          </a:prstGeom>
        </p:spPr>
      </p:pic>
      <p:pic>
        <p:nvPicPr>
          <p:cNvPr id="34" name="Picture 33"/>
          <p:cNvPicPr>
            <a:picLocks noChangeAspect="1"/>
          </p:cNvPicPr>
          <p:nvPr/>
        </p:nvPicPr>
        <p:blipFill>
          <a:blip r:embed="rId11"/>
          <a:stretch>
            <a:fillRect/>
          </a:stretch>
        </p:blipFill>
        <p:spPr>
          <a:xfrm>
            <a:off x="6628765" y="4083050"/>
            <a:ext cx="1482725" cy="1457960"/>
          </a:xfrm>
          <a:prstGeom prst="rect">
            <a:avLst/>
          </a:prstGeom>
        </p:spPr>
      </p:pic>
      <p:pic>
        <p:nvPicPr>
          <p:cNvPr id="35" name="Picture 34"/>
          <p:cNvPicPr>
            <a:picLocks noChangeAspect="1"/>
          </p:cNvPicPr>
          <p:nvPr/>
        </p:nvPicPr>
        <p:blipFill>
          <a:blip r:embed="rId12"/>
          <a:stretch>
            <a:fillRect/>
          </a:stretch>
        </p:blipFill>
        <p:spPr>
          <a:xfrm>
            <a:off x="9076690" y="4074795"/>
            <a:ext cx="1879600" cy="1466215"/>
          </a:xfrm>
          <a:prstGeom prst="rect">
            <a:avLst/>
          </a:prstGeom>
        </p:spPr>
      </p:pic>
      <p:sp>
        <p:nvSpPr>
          <p:cNvPr id="19" name="Rounded Rectangular Callout 18"/>
          <p:cNvSpPr/>
          <p:nvPr/>
        </p:nvSpPr>
        <p:spPr>
          <a:xfrm>
            <a:off x="3404870" y="551815"/>
            <a:ext cx="5546090" cy="840740"/>
          </a:xfrm>
          <a:prstGeom prst="wedgeRoundRectCallout">
            <a:avLst>
              <a:gd name="adj1" fmla="val -41046"/>
              <a:gd name="adj2" fmla="val 69561"/>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Who has </a:t>
            </a:r>
            <a:r>
              <a:rPr lang="en-US" sz="4000" u="sng" dirty="0">
                <a:solidFill>
                  <a:schemeClr val="tx1"/>
                </a:solidFill>
              </a:rPr>
              <a:t>pants</a:t>
            </a:r>
            <a:r>
              <a:rPr lang="en-US" sz="4000" dirty="0">
                <a:solidFill>
                  <a:schemeClr val="tx1"/>
                </a:solidFill>
              </a:rPr>
              <a:t> today?</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1"/>
      <p:bldP spid="25" grpId="1"/>
      <p:bldP spid="27" grpId="1"/>
      <p:bldP spid="29" grpId="1"/>
      <p:bldP spid="31" grpId="1"/>
      <p:bldP spid="33" grpId="1"/>
      <p:bldP spid="42" grpId="1"/>
      <p:bldP spid="43" grpId="1"/>
      <p:bldP spid="46" grpId="1"/>
      <p:bldP spid="19"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extBox 5"/>
          <p:cNvSpPr txBox="1"/>
          <p:nvPr/>
        </p:nvSpPr>
        <p:spPr>
          <a:xfrm>
            <a:off x="2601595" y="7978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What am I wearing?</a:t>
            </a:r>
            <a:endParaRPr lang="en-US" sz="3600" b="1" dirty="0">
              <a:cs typeface="+mn-lt"/>
            </a:endParaRPr>
          </a:p>
        </p:txBody>
      </p:sp>
      <p:sp>
        <p:nvSpPr>
          <p:cNvPr id="19" name="Rounded Rectangular Callout 18"/>
          <p:cNvSpPr/>
          <p:nvPr/>
        </p:nvSpPr>
        <p:spPr>
          <a:xfrm>
            <a:off x="5118735" y="2889885"/>
            <a:ext cx="5956935" cy="1078865"/>
          </a:xfrm>
          <a:prstGeom prst="wedgeRoundRectCallout">
            <a:avLst>
              <a:gd name="adj1" fmla="val -42378"/>
              <a:gd name="adj2" fmla="val 7395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Do I have </a:t>
            </a:r>
            <a:r>
              <a:rPr lang="en-US" sz="4000" u="sng" dirty="0">
                <a:solidFill>
                  <a:schemeClr val="tx1"/>
                </a:solidFill>
              </a:rPr>
              <a:t>a dress </a:t>
            </a:r>
            <a:r>
              <a:rPr lang="en-US" sz="4000" dirty="0">
                <a:solidFill>
                  <a:schemeClr val="tx1"/>
                </a:solidFill>
              </a:rPr>
              <a:t>today?</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5" name="Picture 104"/>
          <p:cNvPicPr/>
          <p:nvPr/>
        </p:nvPicPr>
        <p:blipFill>
          <a:blip r:embed="rId4"/>
          <a:stretch>
            <a:fillRect/>
          </a:stretch>
        </p:blipFill>
        <p:spPr>
          <a:xfrm>
            <a:off x="384810" y="1565910"/>
            <a:ext cx="4419600" cy="4514850"/>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9"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extBox 5"/>
          <p:cNvSpPr txBox="1"/>
          <p:nvPr/>
        </p:nvSpPr>
        <p:spPr>
          <a:xfrm>
            <a:off x="2601595" y="7978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What am I wearing?</a:t>
            </a:r>
            <a:endParaRPr lang="en-US" sz="3600" b="1" dirty="0">
              <a:cs typeface="+mn-lt"/>
            </a:endParaRPr>
          </a:p>
        </p:txBody>
      </p:sp>
      <p:sp>
        <p:nvSpPr>
          <p:cNvPr id="19" name="Rounded Rectangular Callout 18"/>
          <p:cNvSpPr/>
          <p:nvPr/>
        </p:nvSpPr>
        <p:spPr>
          <a:xfrm>
            <a:off x="5269865" y="2889250"/>
            <a:ext cx="5956935" cy="1078865"/>
          </a:xfrm>
          <a:prstGeom prst="wedgeRoundRectCallout">
            <a:avLst>
              <a:gd name="adj1" fmla="val -41834"/>
              <a:gd name="adj2" fmla="val 69952"/>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Do I have </a:t>
            </a:r>
            <a:r>
              <a:rPr lang="en-US" sz="4000" u="sng" dirty="0">
                <a:solidFill>
                  <a:schemeClr val="tx1"/>
                </a:solidFill>
              </a:rPr>
              <a:t>shoes</a:t>
            </a:r>
            <a:r>
              <a:rPr lang="en-US" sz="4000" dirty="0">
                <a:solidFill>
                  <a:schemeClr val="tx1"/>
                </a:solidFill>
              </a:rPr>
              <a:t> today?</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6" name="Picture 105"/>
          <p:cNvPicPr/>
          <p:nvPr/>
        </p:nvPicPr>
        <p:blipFill>
          <a:blip r:embed="rId4"/>
          <a:stretch>
            <a:fillRect/>
          </a:stretch>
        </p:blipFill>
        <p:spPr>
          <a:xfrm>
            <a:off x="1038860" y="1785620"/>
            <a:ext cx="3975100" cy="3975100"/>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9"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extBox 5"/>
          <p:cNvSpPr txBox="1"/>
          <p:nvPr/>
        </p:nvSpPr>
        <p:spPr>
          <a:xfrm>
            <a:off x="2526030" y="64668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Where do I put on a hat?</a:t>
            </a:r>
            <a:endParaRPr lang="en-US" sz="3600" b="1" dirty="0">
              <a:cs typeface="+mn-lt"/>
            </a:endParaRPr>
          </a:p>
        </p:txBody>
      </p:sp>
      <p:sp>
        <p:nvSpPr>
          <p:cNvPr id="19" name="Rounded Rectangular Callout 18"/>
          <p:cNvSpPr/>
          <p:nvPr/>
        </p:nvSpPr>
        <p:spPr>
          <a:xfrm>
            <a:off x="7595235" y="1414780"/>
            <a:ext cx="3470910" cy="1078865"/>
          </a:xfrm>
          <a:prstGeom prst="wedgeRoundRectCallout">
            <a:avLst>
              <a:gd name="adj1" fmla="val -49820"/>
              <a:gd name="adj2" fmla="val 6696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On your head</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9" name="Picture 108"/>
          <p:cNvPicPr/>
          <p:nvPr/>
        </p:nvPicPr>
        <p:blipFill>
          <a:blip r:embed="rId4"/>
          <a:stretch>
            <a:fillRect/>
          </a:stretch>
        </p:blipFill>
        <p:spPr>
          <a:xfrm>
            <a:off x="4859655" y="1490980"/>
            <a:ext cx="2472055" cy="4329430"/>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9"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9" name="Picture 108"/>
          <p:cNvPicPr/>
          <p:nvPr/>
        </p:nvPicPr>
        <p:blipFill>
          <a:blip r:embed="rId4"/>
          <a:stretch>
            <a:fillRect/>
          </a:stretch>
        </p:blipFill>
        <p:spPr>
          <a:xfrm>
            <a:off x="4859655" y="1490980"/>
            <a:ext cx="2472055" cy="4329430"/>
          </a:xfrm>
          <a:prstGeom prst="rect">
            <a:avLst/>
          </a:prstGeom>
          <a:noFill/>
          <a:ln w="9525">
            <a:noFill/>
          </a:ln>
        </p:spPr>
      </p:pic>
      <p:sp>
        <p:nvSpPr>
          <p:cNvPr id="11" name="TextBox 5"/>
          <p:cNvSpPr txBox="1"/>
          <p:nvPr/>
        </p:nvSpPr>
        <p:spPr>
          <a:xfrm>
            <a:off x="2526030" y="64668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Where do I put on pants?</a:t>
            </a:r>
            <a:endParaRPr lang="en-US" sz="3600" b="1" dirty="0">
              <a:cs typeface="+mn-lt"/>
            </a:endParaRPr>
          </a:p>
        </p:txBody>
      </p:sp>
      <p:sp>
        <p:nvSpPr>
          <p:cNvPr id="19" name="Rounded Rectangular Callout 18"/>
          <p:cNvSpPr/>
          <p:nvPr/>
        </p:nvSpPr>
        <p:spPr>
          <a:xfrm>
            <a:off x="6942455" y="3684270"/>
            <a:ext cx="3470910" cy="1078865"/>
          </a:xfrm>
          <a:prstGeom prst="wedgeRoundRectCallout">
            <a:avLst>
              <a:gd name="adj1" fmla="val -49820"/>
              <a:gd name="adj2" fmla="val 6696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On your legs</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9"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9" name="Picture 108"/>
          <p:cNvPicPr/>
          <p:nvPr/>
        </p:nvPicPr>
        <p:blipFill>
          <a:blip r:embed="rId4"/>
          <a:stretch>
            <a:fillRect/>
          </a:stretch>
        </p:blipFill>
        <p:spPr>
          <a:xfrm>
            <a:off x="4859655" y="1490980"/>
            <a:ext cx="2472055" cy="4329430"/>
          </a:xfrm>
          <a:prstGeom prst="rect">
            <a:avLst/>
          </a:prstGeom>
          <a:noFill/>
          <a:ln w="9525">
            <a:noFill/>
          </a:ln>
        </p:spPr>
      </p:pic>
      <p:sp>
        <p:nvSpPr>
          <p:cNvPr id="11" name="TextBox 5"/>
          <p:cNvSpPr txBox="1"/>
          <p:nvPr/>
        </p:nvSpPr>
        <p:spPr>
          <a:xfrm>
            <a:off x="2526030" y="64668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Where do I put on shoes?</a:t>
            </a:r>
            <a:endParaRPr lang="en-US" sz="3600" b="1" dirty="0">
              <a:cs typeface="+mn-lt"/>
            </a:endParaRPr>
          </a:p>
        </p:txBody>
      </p:sp>
      <p:sp>
        <p:nvSpPr>
          <p:cNvPr id="19" name="Rounded Rectangular Callout 18"/>
          <p:cNvSpPr/>
          <p:nvPr/>
        </p:nvSpPr>
        <p:spPr>
          <a:xfrm>
            <a:off x="6931660" y="4364990"/>
            <a:ext cx="3470910" cy="1078865"/>
          </a:xfrm>
          <a:prstGeom prst="wedgeRoundRectCallout">
            <a:avLst>
              <a:gd name="adj1" fmla="val -49820"/>
              <a:gd name="adj2" fmla="val 6696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On your feet</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9"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sp>
        <p:nvSpPr>
          <p:cNvPr id="20" name="Oval 19"/>
          <p:cNvSpPr/>
          <p:nvPr/>
        </p:nvSpPr>
        <p:spPr>
          <a:xfrm>
            <a:off x="357505" y="675005"/>
            <a:ext cx="673735" cy="625475"/>
          </a:xfrm>
          <a:prstGeom prst="ellipse">
            <a:avLst/>
          </a:prstGeom>
          <a:solidFill>
            <a:srgbClr val="AA76B5"/>
          </a:solidFill>
          <a:ln>
            <a:solidFill>
              <a:srgbClr val="AA76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t>1</a:t>
            </a:r>
          </a:p>
        </p:txBody>
      </p:sp>
      <p:sp>
        <p:nvSpPr>
          <p:cNvPr id="24" name="TextBox 5"/>
          <p:cNvSpPr txBox="1"/>
          <p:nvPr/>
        </p:nvSpPr>
        <p:spPr>
          <a:xfrm>
            <a:off x="1154430" y="675005"/>
            <a:ext cx="6834505" cy="645160"/>
          </a:xfrm>
          <a:prstGeom prst="rect">
            <a:avLst/>
          </a:prstGeom>
          <a:noFill/>
        </p:spPr>
        <p:txBody>
          <a:bodyPr wrap="square" rtlCol="0">
            <a:spAutoFit/>
          </a:bodyPr>
          <a:lstStyle/>
          <a:p>
            <a:pPr marR="0" indent="0" algn="l" defTabSz="457200" fontAlgn="auto">
              <a:lnSpc>
                <a:spcPct val="100000"/>
              </a:lnSpc>
              <a:spcBef>
                <a:spcPts val="0"/>
              </a:spcBef>
              <a:spcAft>
                <a:spcPts val="0"/>
              </a:spcAft>
              <a:buClrTx/>
              <a:buSzTx/>
              <a:buFontTx/>
              <a:buNone/>
              <a:defRPr/>
            </a:pPr>
            <a:r>
              <a:rPr kumimoji="0" lang="en-US" sz="3600" b="1" i="0" kern="1200" cap="none" spc="0" normalizeH="0" baseline="0" noProof="0" dirty="0">
                <a:solidFill>
                  <a:schemeClr val="tx1"/>
                </a:solidFill>
                <a:effectLst>
                  <a:outerShdw blurRad="38100" dist="19050" dir="2700000" algn="tl" rotWithShape="0">
                    <a:schemeClr val="dk1">
                      <a:alpha val="40000"/>
                    </a:schemeClr>
                  </a:outerShdw>
                </a:effectLst>
                <a:latin typeface="Calibri" panose="020F0502020204030204"/>
                <a:ea typeface="+mn-ea"/>
                <a:cs typeface="Calibri" panose="020F0502020204030204"/>
              </a:rPr>
              <a:t>Listen and point. </a:t>
            </a:r>
            <a:r>
              <a:rPr kumimoji="0" lang="en-US" sz="2400" b="1" i="0" kern="1200" cap="none" spc="0" normalizeH="0" baseline="0" noProof="0" dirty="0">
                <a:solidFill>
                  <a:schemeClr val="tx1"/>
                </a:solidFill>
                <a:effectLst>
                  <a:outerShdw blurRad="38100" dist="19050" dir="2700000" algn="tl" rotWithShape="0">
                    <a:schemeClr val="dk1">
                      <a:alpha val="40000"/>
                    </a:schemeClr>
                  </a:outerShdw>
                </a:effectLst>
                <a:latin typeface="Calibri" panose="020F0502020204030204"/>
                <a:ea typeface="+mn-ea"/>
                <a:cs typeface="Calibri" panose="020F0502020204030204"/>
              </a:rPr>
              <a:t>TR: B47</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51" name="Picture 50"/>
          <p:cNvPicPr>
            <a:picLocks noChangeAspect="1"/>
          </p:cNvPicPr>
          <p:nvPr/>
        </p:nvPicPr>
        <p:blipFill>
          <a:blip r:embed="rId6"/>
          <a:stretch>
            <a:fillRect/>
          </a:stretch>
        </p:blipFill>
        <p:spPr>
          <a:xfrm>
            <a:off x="5782310" y="1337945"/>
            <a:ext cx="1210945" cy="1997710"/>
          </a:xfrm>
          <a:prstGeom prst="rect">
            <a:avLst/>
          </a:prstGeom>
        </p:spPr>
      </p:pic>
      <p:sp>
        <p:nvSpPr>
          <p:cNvPr id="52" name="TextBox 5"/>
          <p:cNvSpPr txBox="1"/>
          <p:nvPr/>
        </p:nvSpPr>
        <p:spPr>
          <a:xfrm>
            <a:off x="803275" y="3324860"/>
            <a:ext cx="1899285" cy="583565"/>
          </a:xfrm>
          <a:prstGeom prst="rect">
            <a:avLst/>
          </a:prstGeom>
          <a:noFill/>
        </p:spPr>
        <p:txBody>
          <a:bodyPr wrap="square" rtlCol="0">
            <a:spAutoFit/>
          </a:bodyPr>
          <a:lstStyle/>
          <a:p>
            <a:pPr algn="ctr"/>
            <a:r>
              <a:rPr lang="en-US" sz="3200" b="1" dirty="0">
                <a:solidFill>
                  <a:schemeClr val="tx1"/>
                </a:solidFill>
                <a:cs typeface="+mn-lt"/>
              </a:rPr>
              <a:t>a coat</a:t>
            </a:r>
          </a:p>
        </p:txBody>
      </p:sp>
      <p:sp>
        <p:nvSpPr>
          <p:cNvPr id="53" name="TextBox 5"/>
          <p:cNvSpPr txBox="1"/>
          <p:nvPr/>
        </p:nvSpPr>
        <p:spPr>
          <a:xfrm>
            <a:off x="3188335" y="3324860"/>
            <a:ext cx="1899285" cy="583565"/>
          </a:xfrm>
          <a:prstGeom prst="rect">
            <a:avLst/>
          </a:prstGeom>
          <a:noFill/>
        </p:spPr>
        <p:txBody>
          <a:bodyPr wrap="square" rtlCol="0">
            <a:spAutoFit/>
          </a:bodyPr>
          <a:lstStyle/>
          <a:p>
            <a:pPr algn="ctr"/>
            <a:r>
              <a:rPr lang="en-US" sz="3200" b="1" dirty="0">
                <a:solidFill>
                  <a:schemeClr val="tx1"/>
                </a:solidFill>
                <a:cs typeface="+mn-lt"/>
              </a:rPr>
              <a:t>a hat</a:t>
            </a:r>
          </a:p>
        </p:txBody>
      </p:sp>
      <p:sp>
        <p:nvSpPr>
          <p:cNvPr id="54" name="TextBox 5"/>
          <p:cNvSpPr txBox="1"/>
          <p:nvPr/>
        </p:nvSpPr>
        <p:spPr>
          <a:xfrm>
            <a:off x="5438140" y="3324860"/>
            <a:ext cx="1899285" cy="583565"/>
          </a:xfrm>
          <a:prstGeom prst="rect">
            <a:avLst/>
          </a:prstGeom>
          <a:noFill/>
        </p:spPr>
        <p:txBody>
          <a:bodyPr wrap="square" rtlCol="0">
            <a:spAutoFit/>
          </a:bodyPr>
          <a:lstStyle/>
          <a:p>
            <a:pPr algn="ctr"/>
            <a:r>
              <a:rPr lang="en-US" sz="3200" b="1" dirty="0">
                <a:solidFill>
                  <a:schemeClr val="tx1"/>
                </a:solidFill>
                <a:cs typeface="+mn-lt"/>
              </a:rPr>
              <a:t>a dress</a:t>
            </a:r>
          </a:p>
        </p:txBody>
      </p:sp>
      <p:sp>
        <p:nvSpPr>
          <p:cNvPr id="55" name="TextBox 5"/>
          <p:cNvSpPr txBox="1"/>
          <p:nvPr/>
        </p:nvSpPr>
        <p:spPr>
          <a:xfrm>
            <a:off x="847090" y="5676900"/>
            <a:ext cx="2593975" cy="583565"/>
          </a:xfrm>
          <a:prstGeom prst="rect">
            <a:avLst/>
          </a:prstGeom>
          <a:noFill/>
        </p:spPr>
        <p:txBody>
          <a:bodyPr wrap="square" rtlCol="0">
            <a:spAutoFit/>
          </a:bodyPr>
          <a:lstStyle/>
          <a:p>
            <a:pPr algn="ctr"/>
            <a:r>
              <a:rPr lang="en-US" sz="3200" b="1" dirty="0">
                <a:solidFill>
                  <a:schemeClr val="tx1"/>
                </a:solidFill>
                <a:cs typeface="+mn-lt"/>
              </a:rPr>
              <a:t>shoes</a:t>
            </a:r>
          </a:p>
        </p:txBody>
      </p:sp>
      <p:sp>
        <p:nvSpPr>
          <p:cNvPr id="56" name="TextBox 5"/>
          <p:cNvSpPr txBox="1"/>
          <p:nvPr/>
        </p:nvSpPr>
        <p:spPr>
          <a:xfrm>
            <a:off x="3641725" y="5666740"/>
            <a:ext cx="1899285" cy="583565"/>
          </a:xfrm>
          <a:prstGeom prst="rect">
            <a:avLst/>
          </a:prstGeom>
          <a:noFill/>
        </p:spPr>
        <p:txBody>
          <a:bodyPr wrap="square" rtlCol="0">
            <a:spAutoFit/>
          </a:bodyPr>
          <a:lstStyle/>
          <a:p>
            <a:pPr algn="ctr"/>
            <a:r>
              <a:rPr lang="en-US" sz="3200" b="1" dirty="0">
                <a:solidFill>
                  <a:schemeClr val="tx1"/>
                </a:solidFill>
                <a:cs typeface="+mn-lt"/>
              </a:rPr>
              <a:t>shorts</a:t>
            </a:r>
          </a:p>
        </p:txBody>
      </p:sp>
      <p:sp>
        <p:nvSpPr>
          <p:cNvPr id="57" name="TextBox 5"/>
          <p:cNvSpPr txBox="1"/>
          <p:nvPr/>
        </p:nvSpPr>
        <p:spPr>
          <a:xfrm>
            <a:off x="6589395" y="5656580"/>
            <a:ext cx="1899285" cy="583565"/>
          </a:xfrm>
          <a:prstGeom prst="rect">
            <a:avLst/>
          </a:prstGeom>
          <a:noFill/>
        </p:spPr>
        <p:txBody>
          <a:bodyPr wrap="square" rtlCol="0">
            <a:spAutoFit/>
          </a:bodyPr>
          <a:lstStyle/>
          <a:p>
            <a:pPr algn="ctr"/>
            <a:r>
              <a:rPr lang="en-US" sz="3200" b="1" dirty="0">
                <a:solidFill>
                  <a:schemeClr val="tx1"/>
                </a:solidFill>
                <a:cs typeface="+mn-lt"/>
              </a:rPr>
              <a:t>a skirt</a:t>
            </a:r>
          </a:p>
        </p:txBody>
      </p:sp>
      <p:sp>
        <p:nvSpPr>
          <p:cNvPr id="58" name="TextBox 5"/>
          <p:cNvSpPr txBox="1"/>
          <p:nvPr/>
        </p:nvSpPr>
        <p:spPr>
          <a:xfrm>
            <a:off x="7688580" y="3324860"/>
            <a:ext cx="1899285" cy="583565"/>
          </a:xfrm>
          <a:prstGeom prst="rect">
            <a:avLst/>
          </a:prstGeom>
          <a:noFill/>
        </p:spPr>
        <p:txBody>
          <a:bodyPr wrap="square" rtlCol="0">
            <a:spAutoFit/>
          </a:bodyPr>
          <a:lstStyle/>
          <a:p>
            <a:pPr algn="ctr"/>
            <a:r>
              <a:rPr lang="en-US" sz="3200" b="1" dirty="0">
                <a:solidFill>
                  <a:schemeClr val="tx1"/>
                </a:solidFill>
                <a:cs typeface="+mn-lt"/>
              </a:rPr>
              <a:t>pants</a:t>
            </a:r>
          </a:p>
        </p:txBody>
      </p:sp>
      <p:sp>
        <p:nvSpPr>
          <p:cNvPr id="59" name="TextBox 5"/>
          <p:cNvSpPr txBox="1"/>
          <p:nvPr/>
        </p:nvSpPr>
        <p:spPr>
          <a:xfrm>
            <a:off x="9135110" y="5656580"/>
            <a:ext cx="1899285" cy="583565"/>
          </a:xfrm>
          <a:prstGeom prst="rect">
            <a:avLst/>
          </a:prstGeom>
          <a:noFill/>
        </p:spPr>
        <p:txBody>
          <a:bodyPr wrap="square" rtlCol="0">
            <a:spAutoFit/>
          </a:bodyPr>
          <a:lstStyle/>
          <a:p>
            <a:pPr algn="ctr"/>
            <a:r>
              <a:rPr lang="en-US" sz="3200" b="1" dirty="0">
                <a:solidFill>
                  <a:schemeClr val="tx1"/>
                </a:solidFill>
                <a:cs typeface="+mn-lt"/>
              </a:rPr>
              <a:t>socks</a:t>
            </a:r>
          </a:p>
        </p:txBody>
      </p:sp>
      <p:sp>
        <p:nvSpPr>
          <p:cNvPr id="60" name="TextBox 5"/>
          <p:cNvSpPr txBox="1"/>
          <p:nvPr/>
        </p:nvSpPr>
        <p:spPr>
          <a:xfrm>
            <a:off x="9903460" y="3323590"/>
            <a:ext cx="1899285" cy="583565"/>
          </a:xfrm>
          <a:prstGeom prst="rect">
            <a:avLst/>
          </a:prstGeom>
          <a:noFill/>
        </p:spPr>
        <p:txBody>
          <a:bodyPr wrap="square" rtlCol="0">
            <a:spAutoFit/>
          </a:bodyPr>
          <a:lstStyle/>
          <a:p>
            <a:pPr algn="ctr"/>
            <a:r>
              <a:rPr lang="en-US" sz="3200" b="1" dirty="0">
                <a:solidFill>
                  <a:schemeClr val="tx1"/>
                </a:solidFill>
                <a:cs typeface="+mn-lt"/>
              </a:rPr>
              <a:t>a shirt</a:t>
            </a:r>
          </a:p>
        </p:txBody>
      </p:sp>
      <p:pic>
        <p:nvPicPr>
          <p:cNvPr id="61" name="Picture 60"/>
          <p:cNvPicPr>
            <a:picLocks noChangeAspect="1"/>
          </p:cNvPicPr>
          <p:nvPr/>
        </p:nvPicPr>
        <p:blipFill>
          <a:blip r:embed="rId7"/>
          <a:stretch>
            <a:fillRect/>
          </a:stretch>
        </p:blipFill>
        <p:spPr>
          <a:xfrm>
            <a:off x="901700" y="1313815"/>
            <a:ext cx="1709420" cy="2021840"/>
          </a:xfrm>
          <a:prstGeom prst="rect">
            <a:avLst/>
          </a:prstGeom>
        </p:spPr>
      </p:pic>
      <p:pic>
        <p:nvPicPr>
          <p:cNvPr id="62" name="Picture 61"/>
          <p:cNvPicPr>
            <a:picLocks noChangeAspect="1"/>
          </p:cNvPicPr>
          <p:nvPr/>
        </p:nvPicPr>
        <p:blipFill>
          <a:blip r:embed="rId8"/>
          <a:stretch>
            <a:fillRect/>
          </a:stretch>
        </p:blipFill>
        <p:spPr>
          <a:xfrm>
            <a:off x="3044190" y="1563370"/>
            <a:ext cx="2187575" cy="1665605"/>
          </a:xfrm>
          <a:prstGeom prst="rect">
            <a:avLst/>
          </a:prstGeom>
        </p:spPr>
      </p:pic>
      <p:pic>
        <p:nvPicPr>
          <p:cNvPr id="63" name="Picture 62"/>
          <p:cNvPicPr>
            <a:picLocks noChangeAspect="1"/>
          </p:cNvPicPr>
          <p:nvPr/>
        </p:nvPicPr>
        <p:blipFill>
          <a:blip r:embed="rId9"/>
          <a:stretch>
            <a:fillRect/>
          </a:stretch>
        </p:blipFill>
        <p:spPr>
          <a:xfrm>
            <a:off x="7752080" y="1380490"/>
            <a:ext cx="1835785" cy="1953260"/>
          </a:xfrm>
          <a:prstGeom prst="rect">
            <a:avLst/>
          </a:prstGeom>
        </p:spPr>
      </p:pic>
      <p:pic>
        <p:nvPicPr>
          <p:cNvPr id="64" name="Picture 63"/>
          <p:cNvPicPr>
            <a:picLocks noChangeAspect="1"/>
          </p:cNvPicPr>
          <p:nvPr/>
        </p:nvPicPr>
        <p:blipFill>
          <a:blip r:embed="rId10"/>
          <a:stretch>
            <a:fillRect/>
          </a:stretch>
        </p:blipFill>
        <p:spPr>
          <a:xfrm>
            <a:off x="9895840" y="1439545"/>
            <a:ext cx="1914525" cy="1835785"/>
          </a:xfrm>
          <a:prstGeom prst="rect">
            <a:avLst/>
          </a:prstGeom>
        </p:spPr>
      </p:pic>
      <p:pic>
        <p:nvPicPr>
          <p:cNvPr id="65" name="Picture 64"/>
          <p:cNvPicPr>
            <a:picLocks noChangeAspect="1"/>
          </p:cNvPicPr>
          <p:nvPr/>
        </p:nvPicPr>
        <p:blipFill>
          <a:blip r:embed="rId11"/>
          <a:stretch>
            <a:fillRect/>
          </a:stretch>
        </p:blipFill>
        <p:spPr>
          <a:xfrm>
            <a:off x="884555" y="3952240"/>
            <a:ext cx="2519045" cy="1680845"/>
          </a:xfrm>
          <a:prstGeom prst="rect">
            <a:avLst/>
          </a:prstGeom>
        </p:spPr>
      </p:pic>
      <p:pic>
        <p:nvPicPr>
          <p:cNvPr id="66" name="Picture 65"/>
          <p:cNvPicPr>
            <a:picLocks noChangeAspect="1"/>
          </p:cNvPicPr>
          <p:nvPr/>
        </p:nvPicPr>
        <p:blipFill>
          <a:blip r:embed="rId12"/>
          <a:stretch>
            <a:fillRect/>
          </a:stretch>
        </p:blipFill>
        <p:spPr>
          <a:xfrm>
            <a:off x="3737610" y="4166235"/>
            <a:ext cx="1803400" cy="1560830"/>
          </a:xfrm>
          <a:prstGeom prst="rect">
            <a:avLst/>
          </a:prstGeom>
        </p:spPr>
      </p:pic>
      <p:pic>
        <p:nvPicPr>
          <p:cNvPr id="67" name="Picture 66"/>
          <p:cNvPicPr>
            <a:picLocks noChangeAspect="1"/>
          </p:cNvPicPr>
          <p:nvPr/>
        </p:nvPicPr>
        <p:blipFill>
          <a:blip r:embed="rId13"/>
          <a:stretch>
            <a:fillRect/>
          </a:stretch>
        </p:blipFill>
        <p:spPr>
          <a:xfrm>
            <a:off x="6663690" y="3907155"/>
            <a:ext cx="1750060" cy="1720215"/>
          </a:xfrm>
          <a:prstGeom prst="rect">
            <a:avLst/>
          </a:prstGeom>
        </p:spPr>
      </p:pic>
      <p:pic>
        <p:nvPicPr>
          <p:cNvPr id="68" name="Picture 67"/>
          <p:cNvPicPr>
            <a:picLocks noChangeAspect="1"/>
          </p:cNvPicPr>
          <p:nvPr/>
        </p:nvPicPr>
        <p:blipFill>
          <a:blip r:embed="rId14"/>
          <a:stretch>
            <a:fillRect/>
          </a:stretch>
        </p:blipFill>
        <p:spPr>
          <a:xfrm>
            <a:off x="9040495" y="3897630"/>
            <a:ext cx="2218055" cy="1729740"/>
          </a:xfrm>
          <a:prstGeom prst="rect">
            <a:avLst/>
          </a:prstGeom>
        </p:spPr>
      </p:pic>
      <p:pic>
        <p:nvPicPr>
          <p:cNvPr id="69" name="47 G2SB Track B47">
            <a:hlinkClick r:id="" action="ppaction://media"/>
          </p:cNvPr>
          <p:cNvPicPr/>
          <p:nvPr>
            <a:audioFile r:link="rId2"/>
            <p:extLst>
              <p:ext uri="{DAA4B4D4-6D71-4841-9C94-3DE7FCFB9230}">
                <p14:media xmlns:p14="http://schemas.microsoft.com/office/powerpoint/2010/main" r:embed="rId1"/>
              </p:ext>
            </p:extLst>
          </p:nvPr>
        </p:nvPicPr>
        <p:blipFill>
          <a:blip r:embed="rId15"/>
          <a:stretch>
            <a:fillRect/>
          </a:stretch>
        </p:blipFill>
        <p:spPr>
          <a:xfrm>
            <a:off x="5541010" y="626745"/>
            <a:ext cx="842645" cy="812800"/>
          </a:xfrm>
          <a:prstGeom prst="rect">
            <a:avLst/>
          </a:prstGeom>
        </p:spPr>
      </p:pic>
    </p:spTree>
  </p:cSld>
  <p:clrMapOvr>
    <a:masterClrMapping/>
  </p:clrMapOvr>
  <p:transition spd="slow">
    <p:wipe dir="r"/>
  </p:transition>
  <p:timing>
    <p:tnLst>
      <p:par>
        <p:cTn id="1" dur="indefinite" restart="never" nodeType="tmRoot">
          <p:childTnLst>
            <p:audio>
              <p:cMediaNode vol="72700">
                <p:cTn id="2" fill="hold" display="1">
                  <p:stCondLst>
                    <p:cond delay="indefinite"/>
                  </p:stCondLst>
                  <p:endCondLst>
                    <p:cond evt="onStopAudio" delay="0">
                      <p:tgtEl>
                        <p:sldTgt/>
                      </p:tgtEl>
                    </p:cond>
                  </p:endCondLst>
                </p:cTn>
                <p:tgtEl>
                  <p:spTgt spid="69"/>
                </p:tgtEl>
              </p:cMediaNode>
            </p:audio>
            <p:seq concurrent="1" nextAc="seek">
              <p:cTn id="3" restart="whenNotActive" fill="hold" evtFilter="cancelBubble" nodeType="interactiveSeq">
                <p:stCondLst>
                  <p:cond evt="onClick" delay="0">
                    <p:tgtEl>
                      <p:spTgt spid="69"/>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79881" fill="hold"/>
                                        <p:tgtEl>
                                          <p:spTgt spid="69"/>
                                        </p:tgtEl>
                                      </p:cBhvr>
                                    </p:cmd>
                                  </p:childTnLst>
                                </p:cTn>
                              </p:par>
                            </p:childTnLst>
                          </p:cTn>
                        </p:par>
                      </p:childTnLst>
                    </p:cTn>
                  </p:par>
                </p:childTnLst>
              </p:cTn>
              <p:nextCondLst>
                <p:cond evt="onClick" delay="0">
                  <p:tgtEl>
                    <p:spTgt spid="69"/>
                  </p:tgtEl>
                </p:cond>
              </p:nextCondLst>
            </p:seq>
          </p:childTnLst>
        </p:cTn>
      </p:par>
    </p:tnLst>
    <p:bldLst>
      <p:bldP spid="52" grpId="1"/>
      <p:bldP spid="53" grpId="1"/>
      <p:bldP spid="54" grpId="1"/>
      <p:bldP spid="55" grpId="1"/>
      <p:bldP spid="56" grpId="1"/>
      <p:bldP spid="57" grpId="1"/>
      <p:bldP spid="58" grpId="1"/>
      <p:bldP spid="59" grpId="1"/>
      <p:bldP spid="60" grpId="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2051050" y="606425"/>
            <a:ext cx="8209915" cy="144526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make </a:t>
            </a:r>
          </a:p>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a catalogue for clothes.</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10" name="Picture 109"/>
          <p:cNvPicPr/>
          <p:nvPr/>
        </p:nvPicPr>
        <p:blipFill>
          <a:blip r:embed="rId4"/>
          <a:srcRect b="6394"/>
          <a:stretch>
            <a:fillRect/>
          </a:stretch>
        </p:blipFill>
        <p:spPr>
          <a:xfrm>
            <a:off x="3114675" y="2209800"/>
            <a:ext cx="5962650" cy="3486150"/>
          </a:xfrm>
          <a:prstGeom prst="rect">
            <a:avLst/>
          </a:prstGeom>
          <a:noFill/>
          <a:ln w="9525">
            <a:noFill/>
          </a:ln>
        </p:spPr>
      </p:pic>
    </p:spTree>
  </p:cSld>
  <p:clrMapOvr>
    <a:masterClrMapping/>
  </p:clrMapOvr>
  <p:transition spd="slow">
    <p:wipe dir="r"/>
  </p:transition>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7" name="Group 6"/>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1406748" y="215004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572135" y="304482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What is it?</a:t>
            </a:r>
          </a:p>
        </p:txBody>
      </p:sp>
      <p:pic>
        <p:nvPicPr>
          <p:cNvPr id="105" name="Picture 104"/>
          <p:cNvPicPr/>
          <p:nvPr/>
        </p:nvPicPr>
        <p:blipFill>
          <a:blip r:embed="rId4"/>
          <a:stretch>
            <a:fillRect/>
          </a:stretch>
        </p:blipFill>
        <p:spPr>
          <a:xfrm>
            <a:off x="7303135" y="956945"/>
            <a:ext cx="4059555" cy="4745355"/>
          </a:xfrm>
          <a:prstGeom prst="rect">
            <a:avLst/>
          </a:prstGeom>
          <a:noFill/>
          <a:ln w="9525">
            <a:noFill/>
          </a:ln>
        </p:spPr>
      </p:pic>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51" name="Picture 50"/>
          <p:cNvPicPr>
            <a:picLocks noChangeAspect="1"/>
          </p:cNvPicPr>
          <p:nvPr/>
        </p:nvPicPr>
        <p:blipFill>
          <a:blip r:embed="rId4"/>
          <a:stretch>
            <a:fillRect/>
          </a:stretch>
        </p:blipFill>
        <p:spPr>
          <a:xfrm>
            <a:off x="5782310" y="1402715"/>
            <a:ext cx="1210945" cy="1997710"/>
          </a:xfrm>
          <a:prstGeom prst="rect">
            <a:avLst/>
          </a:prstGeom>
        </p:spPr>
      </p:pic>
      <p:sp>
        <p:nvSpPr>
          <p:cNvPr id="52" name="TextBox 5"/>
          <p:cNvSpPr txBox="1"/>
          <p:nvPr/>
        </p:nvSpPr>
        <p:spPr>
          <a:xfrm>
            <a:off x="803275" y="3389630"/>
            <a:ext cx="1899285" cy="583565"/>
          </a:xfrm>
          <a:prstGeom prst="rect">
            <a:avLst/>
          </a:prstGeom>
          <a:noFill/>
        </p:spPr>
        <p:txBody>
          <a:bodyPr wrap="square" rtlCol="0">
            <a:spAutoFit/>
          </a:bodyPr>
          <a:lstStyle/>
          <a:p>
            <a:pPr algn="ctr"/>
            <a:r>
              <a:rPr lang="en-US" sz="3200" b="1" dirty="0">
                <a:solidFill>
                  <a:schemeClr val="tx1"/>
                </a:solidFill>
                <a:cs typeface="+mn-lt"/>
              </a:rPr>
              <a:t>a coat</a:t>
            </a:r>
          </a:p>
        </p:txBody>
      </p:sp>
      <p:sp>
        <p:nvSpPr>
          <p:cNvPr id="53" name="TextBox 5"/>
          <p:cNvSpPr txBox="1"/>
          <p:nvPr/>
        </p:nvSpPr>
        <p:spPr>
          <a:xfrm>
            <a:off x="3188335" y="3389630"/>
            <a:ext cx="1899285" cy="583565"/>
          </a:xfrm>
          <a:prstGeom prst="rect">
            <a:avLst/>
          </a:prstGeom>
          <a:noFill/>
        </p:spPr>
        <p:txBody>
          <a:bodyPr wrap="square" rtlCol="0">
            <a:spAutoFit/>
          </a:bodyPr>
          <a:lstStyle/>
          <a:p>
            <a:pPr algn="ctr"/>
            <a:r>
              <a:rPr lang="en-US" sz="3200" b="1" dirty="0">
                <a:solidFill>
                  <a:schemeClr val="tx1"/>
                </a:solidFill>
                <a:cs typeface="+mn-lt"/>
              </a:rPr>
              <a:t>a hat</a:t>
            </a:r>
          </a:p>
        </p:txBody>
      </p:sp>
      <p:sp>
        <p:nvSpPr>
          <p:cNvPr id="54" name="TextBox 5"/>
          <p:cNvSpPr txBox="1"/>
          <p:nvPr/>
        </p:nvSpPr>
        <p:spPr>
          <a:xfrm>
            <a:off x="5438140" y="3389630"/>
            <a:ext cx="1899285" cy="583565"/>
          </a:xfrm>
          <a:prstGeom prst="rect">
            <a:avLst/>
          </a:prstGeom>
          <a:noFill/>
        </p:spPr>
        <p:txBody>
          <a:bodyPr wrap="square" rtlCol="0">
            <a:spAutoFit/>
          </a:bodyPr>
          <a:lstStyle/>
          <a:p>
            <a:pPr algn="ctr"/>
            <a:r>
              <a:rPr lang="en-US" sz="3200" b="1" dirty="0">
                <a:solidFill>
                  <a:schemeClr val="tx1"/>
                </a:solidFill>
                <a:cs typeface="+mn-lt"/>
              </a:rPr>
              <a:t>a dress</a:t>
            </a:r>
          </a:p>
        </p:txBody>
      </p:sp>
      <p:sp>
        <p:nvSpPr>
          <p:cNvPr id="55" name="TextBox 5"/>
          <p:cNvSpPr txBox="1"/>
          <p:nvPr/>
        </p:nvSpPr>
        <p:spPr>
          <a:xfrm>
            <a:off x="847090" y="5741670"/>
            <a:ext cx="2593975" cy="583565"/>
          </a:xfrm>
          <a:prstGeom prst="rect">
            <a:avLst/>
          </a:prstGeom>
          <a:noFill/>
        </p:spPr>
        <p:txBody>
          <a:bodyPr wrap="square" rtlCol="0">
            <a:spAutoFit/>
          </a:bodyPr>
          <a:lstStyle/>
          <a:p>
            <a:pPr algn="ctr"/>
            <a:r>
              <a:rPr lang="en-US" sz="3200" b="1" dirty="0">
                <a:solidFill>
                  <a:schemeClr val="tx1"/>
                </a:solidFill>
                <a:cs typeface="+mn-lt"/>
              </a:rPr>
              <a:t>shoes</a:t>
            </a:r>
          </a:p>
        </p:txBody>
      </p:sp>
      <p:sp>
        <p:nvSpPr>
          <p:cNvPr id="56" name="TextBox 5"/>
          <p:cNvSpPr txBox="1"/>
          <p:nvPr/>
        </p:nvSpPr>
        <p:spPr>
          <a:xfrm>
            <a:off x="3641725" y="5731510"/>
            <a:ext cx="1899285" cy="583565"/>
          </a:xfrm>
          <a:prstGeom prst="rect">
            <a:avLst/>
          </a:prstGeom>
          <a:noFill/>
        </p:spPr>
        <p:txBody>
          <a:bodyPr wrap="square" rtlCol="0">
            <a:spAutoFit/>
          </a:bodyPr>
          <a:lstStyle/>
          <a:p>
            <a:pPr algn="ctr"/>
            <a:r>
              <a:rPr lang="en-US" sz="3200" b="1" dirty="0">
                <a:solidFill>
                  <a:schemeClr val="tx1"/>
                </a:solidFill>
                <a:cs typeface="+mn-lt"/>
              </a:rPr>
              <a:t>shorts</a:t>
            </a:r>
          </a:p>
        </p:txBody>
      </p:sp>
      <p:sp>
        <p:nvSpPr>
          <p:cNvPr id="57" name="TextBox 5"/>
          <p:cNvSpPr txBox="1"/>
          <p:nvPr/>
        </p:nvSpPr>
        <p:spPr>
          <a:xfrm>
            <a:off x="6589395" y="5721350"/>
            <a:ext cx="1899285" cy="583565"/>
          </a:xfrm>
          <a:prstGeom prst="rect">
            <a:avLst/>
          </a:prstGeom>
          <a:noFill/>
        </p:spPr>
        <p:txBody>
          <a:bodyPr wrap="square" rtlCol="0">
            <a:spAutoFit/>
          </a:bodyPr>
          <a:lstStyle/>
          <a:p>
            <a:pPr algn="ctr"/>
            <a:r>
              <a:rPr lang="en-US" sz="3200" b="1" dirty="0">
                <a:solidFill>
                  <a:schemeClr val="tx1"/>
                </a:solidFill>
                <a:cs typeface="+mn-lt"/>
              </a:rPr>
              <a:t>a skirt</a:t>
            </a:r>
          </a:p>
        </p:txBody>
      </p:sp>
      <p:sp>
        <p:nvSpPr>
          <p:cNvPr id="58" name="TextBox 5"/>
          <p:cNvSpPr txBox="1"/>
          <p:nvPr/>
        </p:nvSpPr>
        <p:spPr>
          <a:xfrm>
            <a:off x="7688580" y="3389630"/>
            <a:ext cx="1899285" cy="583565"/>
          </a:xfrm>
          <a:prstGeom prst="rect">
            <a:avLst/>
          </a:prstGeom>
          <a:noFill/>
        </p:spPr>
        <p:txBody>
          <a:bodyPr wrap="square" rtlCol="0">
            <a:spAutoFit/>
          </a:bodyPr>
          <a:lstStyle/>
          <a:p>
            <a:pPr algn="ctr"/>
            <a:r>
              <a:rPr lang="en-US" sz="3200" b="1" dirty="0">
                <a:solidFill>
                  <a:schemeClr val="tx1"/>
                </a:solidFill>
                <a:cs typeface="+mn-lt"/>
              </a:rPr>
              <a:t>pants</a:t>
            </a:r>
          </a:p>
        </p:txBody>
      </p:sp>
      <p:sp>
        <p:nvSpPr>
          <p:cNvPr id="59" name="TextBox 5"/>
          <p:cNvSpPr txBox="1"/>
          <p:nvPr/>
        </p:nvSpPr>
        <p:spPr>
          <a:xfrm>
            <a:off x="9135110" y="5721350"/>
            <a:ext cx="1899285" cy="583565"/>
          </a:xfrm>
          <a:prstGeom prst="rect">
            <a:avLst/>
          </a:prstGeom>
          <a:noFill/>
        </p:spPr>
        <p:txBody>
          <a:bodyPr wrap="square" rtlCol="0">
            <a:spAutoFit/>
          </a:bodyPr>
          <a:lstStyle/>
          <a:p>
            <a:pPr algn="ctr"/>
            <a:r>
              <a:rPr lang="en-US" sz="3200" b="1" dirty="0">
                <a:solidFill>
                  <a:schemeClr val="tx1"/>
                </a:solidFill>
                <a:cs typeface="+mn-lt"/>
              </a:rPr>
              <a:t>socks</a:t>
            </a:r>
          </a:p>
        </p:txBody>
      </p:sp>
      <p:sp>
        <p:nvSpPr>
          <p:cNvPr id="60" name="TextBox 5"/>
          <p:cNvSpPr txBox="1"/>
          <p:nvPr/>
        </p:nvSpPr>
        <p:spPr>
          <a:xfrm>
            <a:off x="9903460" y="3388360"/>
            <a:ext cx="1899285" cy="583565"/>
          </a:xfrm>
          <a:prstGeom prst="rect">
            <a:avLst/>
          </a:prstGeom>
          <a:noFill/>
        </p:spPr>
        <p:txBody>
          <a:bodyPr wrap="square" rtlCol="0">
            <a:spAutoFit/>
          </a:bodyPr>
          <a:lstStyle/>
          <a:p>
            <a:pPr algn="ctr"/>
            <a:r>
              <a:rPr lang="en-US" sz="3200" b="1" dirty="0">
                <a:solidFill>
                  <a:schemeClr val="tx1"/>
                </a:solidFill>
                <a:cs typeface="+mn-lt"/>
              </a:rPr>
              <a:t>a shirt</a:t>
            </a:r>
          </a:p>
        </p:txBody>
      </p:sp>
      <p:pic>
        <p:nvPicPr>
          <p:cNvPr id="2" name="Picture 1"/>
          <p:cNvPicPr>
            <a:picLocks noChangeAspect="1"/>
          </p:cNvPicPr>
          <p:nvPr/>
        </p:nvPicPr>
        <p:blipFill>
          <a:blip r:embed="rId5"/>
          <a:stretch>
            <a:fillRect/>
          </a:stretch>
        </p:blipFill>
        <p:spPr>
          <a:xfrm>
            <a:off x="901700" y="1378585"/>
            <a:ext cx="1709420" cy="2021840"/>
          </a:xfrm>
          <a:prstGeom prst="rect">
            <a:avLst/>
          </a:prstGeom>
        </p:spPr>
      </p:pic>
      <p:pic>
        <p:nvPicPr>
          <p:cNvPr id="62" name="Picture 61"/>
          <p:cNvPicPr>
            <a:picLocks noChangeAspect="1"/>
          </p:cNvPicPr>
          <p:nvPr/>
        </p:nvPicPr>
        <p:blipFill>
          <a:blip r:embed="rId6"/>
          <a:stretch>
            <a:fillRect/>
          </a:stretch>
        </p:blipFill>
        <p:spPr>
          <a:xfrm>
            <a:off x="3044190" y="1628140"/>
            <a:ext cx="2187575" cy="1665605"/>
          </a:xfrm>
          <a:prstGeom prst="rect">
            <a:avLst/>
          </a:prstGeom>
        </p:spPr>
      </p:pic>
      <p:pic>
        <p:nvPicPr>
          <p:cNvPr id="63" name="Picture 62"/>
          <p:cNvPicPr>
            <a:picLocks noChangeAspect="1"/>
          </p:cNvPicPr>
          <p:nvPr/>
        </p:nvPicPr>
        <p:blipFill>
          <a:blip r:embed="rId7"/>
          <a:stretch>
            <a:fillRect/>
          </a:stretch>
        </p:blipFill>
        <p:spPr>
          <a:xfrm>
            <a:off x="7752080" y="1445260"/>
            <a:ext cx="1835785" cy="1953260"/>
          </a:xfrm>
          <a:prstGeom prst="rect">
            <a:avLst/>
          </a:prstGeom>
        </p:spPr>
      </p:pic>
      <p:pic>
        <p:nvPicPr>
          <p:cNvPr id="64" name="Picture 63"/>
          <p:cNvPicPr>
            <a:picLocks noChangeAspect="1"/>
          </p:cNvPicPr>
          <p:nvPr/>
        </p:nvPicPr>
        <p:blipFill>
          <a:blip r:embed="rId8"/>
          <a:stretch>
            <a:fillRect/>
          </a:stretch>
        </p:blipFill>
        <p:spPr>
          <a:xfrm>
            <a:off x="9895840" y="1504315"/>
            <a:ext cx="1914525" cy="1835785"/>
          </a:xfrm>
          <a:prstGeom prst="rect">
            <a:avLst/>
          </a:prstGeom>
        </p:spPr>
      </p:pic>
      <p:pic>
        <p:nvPicPr>
          <p:cNvPr id="65" name="Picture 64"/>
          <p:cNvPicPr>
            <a:picLocks noChangeAspect="1"/>
          </p:cNvPicPr>
          <p:nvPr/>
        </p:nvPicPr>
        <p:blipFill>
          <a:blip r:embed="rId9"/>
          <a:stretch>
            <a:fillRect/>
          </a:stretch>
        </p:blipFill>
        <p:spPr>
          <a:xfrm>
            <a:off x="884555" y="4017010"/>
            <a:ext cx="2519045" cy="1680845"/>
          </a:xfrm>
          <a:prstGeom prst="rect">
            <a:avLst/>
          </a:prstGeom>
        </p:spPr>
      </p:pic>
      <p:pic>
        <p:nvPicPr>
          <p:cNvPr id="66" name="Picture 65"/>
          <p:cNvPicPr>
            <a:picLocks noChangeAspect="1"/>
          </p:cNvPicPr>
          <p:nvPr/>
        </p:nvPicPr>
        <p:blipFill>
          <a:blip r:embed="rId10"/>
          <a:stretch>
            <a:fillRect/>
          </a:stretch>
        </p:blipFill>
        <p:spPr>
          <a:xfrm>
            <a:off x="3737610" y="4231005"/>
            <a:ext cx="1803400" cy="1560830"/>
          </a:xfrm>
          <a:prstGeom prst="rect">
            <a:avLst/>
          </a:prstGeom>
        </p:spPr>
      </p:pic>
      <p:pic>
        <p:nvPicPr>
          <p:cNvPr id="67" name="Picture 66"/>
          <p:cNvPicPr>
            <a:picLocks noChangeAspect="1"/>
          </p:cNvPicPr>
          <p:nvPr/>
        </p:nvPicPr>
        <p:blipFill>
          <a:blip r:embed="rId11"/>
          <a:stretch>
            <a:fillRect/>
          </a:stretch>
        </p:blipFill>
        <p:spPr>
          <a:xfrm>
            <a:off x="6663690" y="3971925"/>
            <a:ext cx="1750060" cy="1720215"/>
          </a:xfrm>
          <a:prstGeom prst="rect">
            <a:avLst/>
          </a:prstGeom>
        </p:spPr>
      </p:pic>
      <p:pic>
        <p:nvPicPr>
          <p:cNvPr id="68" name="Picture 67"/>
          <p:cNvPicPr>
            <a:picLocks noChangeAspect="1"/>
          </p:cNvPicPr>
          <p:nvPr/>
        </p:nvPicPr>
        <p:blipFill>
          <a:blip r:embed="rId12"/>
          <a:stretch>
            <a:fillRect/>
          </a:stretch>
        </p:blipFill>
        <p:spPr>
          <a:xfrm>
            <a:off x="9040495" y="3962400"/>
            <a:ext cx="2218055" cy="1729740"/>
          </a:xfrm>
          <a:prstGeom prst="rect">
            <a:avLst/>
          </a:prstGeom>
        </p:spPr>
      </p:pic>
      <p:sp>
        <p:nvSpPr>
          <p:cNvPr id="19" name="Rounded Rectangular Callout 18"/>
          <p:cNvSpPr/>
          <p:nvPr/>
        </p:nvSpPr>
        <p:spPr>
          <a:xfrm>
            <a:off x="4420235" y="555625"/>
            <a:ext cx="3470910" cy="722630"/>
          </a:xfrm>
          <a:prstGeom prst="wedgeRoundRectCallout">
            <a:avLst>
              <a:gd name="adj1" fmla="val -41108"/>
              <a:gd name="adj2" fmla="val 6695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_____.</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blinds(horizontal)">
                                      <p:cBhvr>
                                        <p:cTn id="13" dur="500"/>
                                        <p:tgtEl>
                                          <p:spTgt spid="52"/>
                                        </p:tgtEl>
                                      </p:cBhvr>
                                    </p:animEffect>
                                  </p:childTnLst>
                                </p:cTn>
                              </p:par>
                            </p:childTnLst>
                          </p:cTn>
                        </p:par>
                      </p:childTnLst>
                    </p:cTn>
                  </p:par>
                </p:childTnLst>
              </p:cTn>
              <p:nextCondLst>
                <p:cond evt="onClick" delay="0">
                  <p:tgtEl>
                    <p:spTgt spid="2"/>
                  </p:tgtEl>
                </p:cond>
              </p:nextCondLst>
            </p:seq>
            <p:seq concurrent="1" nextAc="seek">
              <p:cTn id="14" restart="whenNotActive" fill="hold" evtFilter="cancelBubble" nodeType="interactiveSeq">
                <p:stCondLst>
                  <p:cond evt="onClick" delay="0">
                    <p:tgtEl>
                      <p:spTgt spid="62"/>
                    </p:tgtEl>
                  </p:cond>
                </p:stCondLst>
                <p:endSync evt="end" delay="0">
                  <p:rtn val="all"/>
                </p:endSync>
                <p:childTnLst>
                  <p:par>
                    <p:cTn id="15" fill="hold">
                      <p:stCondLst>
                        <p:cond delay="0"/>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blinds(horizontal)">
                                      <p:cBhvr>
                                        <p:cTn id="19" dur="500"/>
                                        <p:tgtEl>
                                          <p:spTgt spid="53"/>
                                        </p:tgtEl>
                                      </p:cBhvr>
                                    </p:animEffect>
                                  </p:childTnLst>
                                </p:cTn>
                              </p:par>
                            </p:childTnLst>
                          </p:cTn>
                        </p:par>
                      </p:childTnLst>
                    </p:cTn>
                  </p:par>
                </p:childTnLst>
              </p:cTn>
              <p:nextCondLst>
                <p:cond evt="onClick" delay="0">
                  <p:tgtEl>
                    <p:spTgt spid="62"/>
                  </p:tgtEl>
                </p:cond>
              </p:nextCondLst>
            </p:seq>
            <p:seq concurrent="1" nextAc="seek">
              <p:cTn id="20" restart="whenNotActive" fill="hold" evtFilter="cancelBubble" nodeType="interactiveSeq">
                <p:stCondLst>
                  <p:cond evt="onClick" delay="0">
                    <p:tgtEl>
                      <p:spTgt spid="51"/>
                    </p:tgtEl>
                  </p:cond>
                </p:stCondLst>
                <p:endSync evt="end" delay="0">
                  <p:rtn val="all"/>
                </p:endSync>
                <p:childTnLst>
                  <p:par>
                    <p:cTn id="21" fill="hold">
                      <p:stCondLst>
                        <p:cond delay="0"/>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blinds(horizontal)">
                                      <p:cBhvr>
                                        <p:cTn id="25" dur="500"/>
                                        <p:tgtEl>
                                          <p:spTgt spid="54"/>
                                        </p:tgtEl>
                                      </p:cBhvr>
                                    </p:animEffect>
                                  </p:childTnLst>
                                </p:cTn>
                              </p:par>
                            </p:childTnLst>
                          </p:cTn>
                        </p:par>
                      </p:childTnLst>
                    </p:cTn>
                  </p:par>
                </p:childTnLst>
              </p:cTn>
              <p:nextCondLst>
                <p:cond evt="onClick" delay="0">
                  <p:tgtEl>
                    <p:spTgt spid="51"/>
                  </p:tgtEl>
                </p:cond>
              </p:nextCondLst>
            </p:seq>
            <p:seq concurrent="1" nextAc="seek">
              <p:cTn id="26" restart="whenNotActive" fill="hold" evtFilter="cancelBubble" nodeType="interactiveSeq">
                <p:stCondLst>
                  <p:cond evt="onClick" delay="0">
                    <p:tgtEl>
                      <p:spTgt spid="63"/>
                    </p:tgtEl>
                  </p:cond>
                </p:stCondLst>
                <p:endSync evt="end" delay="0">
                  <p:rtn val="all"/>
                </p:endSync>
                <p:childTnLst>
                  <p:par>
                    <p:cTn id="27" fill="hold">
                      <p:stCondLst>
                        <p:cond delay="0"/>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blinds(horizontal)">
                                      <p:cBhvr>
                                        <p:cTn id="31" dur="500"/>
                                        <p:tgtEl>
                                          <p:spTgt spid="58"/>
                                        </p:tgtEl>
                                      </p:cBhvr>
                                    </p:animEffect>
                                  </p:childTnLst>
                                </p:cTn>
                              </p:par>
                            </p:childTnLst>
                          </p:cTn>
                        </p:par>
                      </p:childTnLst>
                    </p:cTn>
                  </p:par>
                </p:childTnLst>
              </p:cTn>
              <p:nextCondLst>
                <p:cond evt="onClick" delay="0">
                  <p:tgtEl>
                    <p:spTgt spid="63"/>
                  </p:tgtEl>
                </p:cond>
              </p:nextCondLst>
            </p:seq>
            <p:seq concurrent="1" nextAc="seek">
              <p:cTn id="32" restart="whenNotActive" fill="hold" evtFilter="cancelBubble" nodeType="interactiveSeq">
                <p:stCondLst>
                  <p:cond evt="onClick" delay="0">
                    <p:tgtEl>
                      <p:spTgt spid="64"/>
                    </p:tgtEl>
                  </p:cond>
                </p:stCondLst>
                <p:endSync evt="end" delay="0">
                  <p:rtn val="all"/>
                </p:endSync>
                <p:childTnLst>
                  <p:par>
                    <p:cTn id="33" fill="hold">
                      <p:stCondLst>
                        <p:cond delay="0"/>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blinds(horizontal)">
                                      <p:cBhvr>
                                        <p:cTn id="37" dur="500"/>
                                        <p:tgtEl>
                                          <p:spTgt spid="60"/>
                                        </p:tgtEl>
                                      </p:cBhvr>
                                    </p:animEffect>
                                  </p:childTnLst>
                                </p:cTn>
                              </p:par>
                            </p:childTnLst>
                          </p:cTn>
                        </p:par>
                      </p:childTnLst>
                    </p:cTn>
                  </p:par>
                </p:childTnLst>
              </p:cTn>
              <p:nextCondLst>
                <p:cond evt="onClick" delay="0">
                  <p:tgtEl>
                    <p:spTgt spid="64"/>
                  </p:tgtEl>
                </p:cond>
              </p:nextCondLst>
            </p:seq>
            <p:seq concurrent="1" nextAc="seek">
              <p:cTn id="38" restart="whenNotActive" fill="hold" evtFilter="cancelBubble" nodeType="interactiveSeq">
                <p:stCondLst>
                  <p:cond evt="onClick" delay="0">
                    <p:tgtEl>
                      <p:spTgt spid="65"/>
                    </p:tgtEl>
                  </p:cond>
                </p:stCondLst>
                <p:endSync evt="end" delay="0">
                  <p:rtn val="all"/>
                </p:endSync>
                <p:childTnLst>
                  <p:par>
                    <p:cTn id="39" fill="hold">
                      <p:stCondLst>
                        <p:cond delay="0"/>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blinds(horizontal)">
                                      <p:cBhvr>
                                        <p:cTn id="43" dur="500"/>
                                        <p:tgtEl>
                                          <p:spTgt spid="55"/>
                                        </p:tgtEl>
                                      </p:cBhvr>
                                    </p:animEffect>
                                  </p:childTnLst>
                                </p:cTn>
                              </p:par>
                            </p:childTnLst>
                          </p:cTn>
                        </p:par>
                      </p:childTnLst>
                    </p:cTn>
                  </p:par>
                </p:childTnLst>
              </p:cTn>
              <p:nextCondLst>
                <p:cond evt="onClick" delay="0">
                  <p:tgtEl>
                    <p:spTgt spid="65"/>
                  </p:tgtEl>
                </p:cond>
              </p:nextCondLst>
            </p:seq>
            <p:seq concurrent="1" nextAc="seek">
              <p:cTn id="44" restart="whenNotActive" fill="hold" evtFilter="cancelBubble" nodeType="interactiveSeq">
                <p:stCondLst>
                  <p:cond evt="onClick" delay="0">
                    <p:tgtEl>
                      <p:spTgt spid="66"/>
                    </p:tgtEl>
                  </p:cond>
                </p:stCondLst>
                <p:endSync evt="end" delay="0">
                  <p:rtn val="all"/>
                </p:endSync>
                <p:childTnLst>
                  <p:par>
                    <p:cTn id="45" fill="hold">
                      <p:stCondLst>
                        <p:cond delay="0"/>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56"/>
                                        </p:tgtEl>
                                        <p:attrNameLst>
                                          <p:attrName>style.visibility</p:attrName>
                                        </p:attrNameLst>
                                      </p:cBhvr>
                                      <p:to>
                                        <p:strVal val="visible"/>
                                      </p:to>
                                    </p:set>
                                    <p:animEffect transition="in" filter="blinds(horizontal)">
                                      <p:cBhvr>
                                        <p:cTn id="49" dur="500"/>
                                        <p:tgtEl>
                                          <p:spTgt spid="56"/>
                                        </p:tgtEl>
                                      </p:cBhvr>
                                    </p:animEffect>
                                  </p:childTnLst>
                                </p:cTn>
                              </p:par>
                            </p:childTnLst>
                          </p:cTn>
                        </p:par>
                      </p:childTnLst>
                    </p:cTn>
                  </p:par>
                </p:childTnLst>
              </p:cTn>
              <p:nextCondLst>
                <p:cond evt="onClick" delay="0">
                  <p:tgtEl>
                    <p:spTgt spid="66"/>
                  </p:tgtEl>
                </p:cond>
              </p:nextCondLst>
            </p:seq>
            <p:seq concurrent="1" nextAc="seek">
              <p:cTn id="50" restart="whenNotActive" fill="hold" evtFilter="cancelBubble" nodeType="interactiveSeq">
                <p:stCondLst>
                  <p:cond evt="onClick" delay="0">
                    <p:tgtEl>
                      <p:spTgt spid="67"/>
                    </p:tgtEl>
                  </p:cond>
                </p:stCondLst>
                <p:endSync evt="end" delay="0">
                  <p:rtn val="all"/>
                </p:endSync>
                <p:childTnLst>
                  <p:par>
                    <p:cTn id="51" fill="hold">
                      <p:stCondLst>
                        <p:cond delay="0"/>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blinds(horizontal)">
                                      <p:cBhvr>
                                        <p:cTn id="55" dur="500"/>
                                        <p:tgtEl>
                                          <p:spTgt spid="57"/>
                                        </p:tgtEl>
                                      </p:cBhvr>
                                    </p:animEffect>
                                  </p:childTnLst>
                                </p:cTn>
                              </p:par>
                            </p:childTnLst>
                          </p:cTn>
                        </p:par>
                      </p:childTnLst>
                    </p:cTn>
                  </p:par>
                </p:childTnLst>
              </p:cTn>
              <p:nextCondLst>
                <p:cond evt="onClick" delay="0">
                  <p:tgtEl>
                    <p:spTgt spid="67"/>
                  </p:tgtEl>
                </p:cond>
              </p:nextCondLst>
            </p:seq>
            <p:seq concurrent="1" nextAc="seek">
              <p:cTn id="56" restart="whenNotActive" fill="hold" evtFilter="cancelBubble" nodeType="interactiveSeq">
                <p:stCondLst>
                  <p:cond evt="onClick" delay="0">
                    <p:tgtEl>
                      <p:spTgt spid="68"/>
                    </p:tgtEl>
                  </p:cond>
                </p:stCondLst>
                <p:endSync evt="end" delay="0">
                  <p:rtn val="all"/>
                </p:endSync>
                <p:childTnLst>
                  <p:par>
                    <p:cTn id="57" fill="hold">
                      <p:stCondLst>
                        <p:cond delay="0"/>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blinds(horizontal)">
                                      <p:cBhvr>
                                        <p:cTn id="61" dur="500"/>
                                        <p:tgtEl>
                                          <p:spTgt spid="59"/>
                                        </p:tgtEl>
                                      </p:cBhvr>
                                    </p:animEffect>
                                  </p:childTnLst>
                                </p:cTn>
                              </p:par>
                            </p:childTnLst>
                          </p:cTn>
                        </p:par>
                      </p:childTnLst>
                    </p:cTn>
                  </p:par>
                </p:childTnLst>
              </p:cTn>
              <p:nextCondLst>
                <p:cond evt="onClick" delay="0">
                  <p:tgtEl>
                    <p:spTgt spid="68"/>
                  </p:tgtEl>
                </p:cond>
              </p:nextCondLst>
            </p:seq>
          </p:childTnLst>
        </p:cTn>
      </p:par>
    </p:tnLst>
    <p:bldLst>
      <p:bldP spid="52" grpId="0"/>
      <p:bldP spid="53" grpId="0"/>
      <p:bldP spid="54" grpId="0"/>
      <p:bldP spid="55" grpId="0"/>
      <p:bldP spid="56" grpId="0"/>
      <p:bldP spid="57" grpId="0"/>
      <p:bldP spid="58" grpId="0"/>
      <p:bldP spid="59" grpId="0"/>
      <p:bldP spid="60" grpId="0"/>
      <p:bldP spid="19" grpId="0" bldLvl="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 name="Group 8"/>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3</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4" name="Title 3"/>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3</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Clothes</a:t>
            </a:r>
            <a:endParaRPr lang="x-none" sz="4800" b="1" dirty="0">
              <a:latin typeface="Calibri" panose="020F0502020204030204" charset="0"/>
              <a:cs typeface="Calibri" panose="020F0502020204030204"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0" name="Oval 19"/>
          <p:cNvSpPr/>
          <p:nvPr/>
        </p:nvSpPr>
        <p:spPr>
          <a:xfrm>
            <a:off x="357505" y="675005"/>
            <a:ext cx="673735" cy="625475"/>
          </a:xfrm>
          <a:prstGeom prst="ellipse">
            <a:avLst/>
          </a:prstGeom>
          <a:solidFill>
            <a:srgbClr val="AA76B5"/>
          </a:solidFill>
          <a:ln>
            <a:solidFill>
              <a:srgbClr val="AA76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t>2</a:t>
            </a:r>
          </a:p>
        </p:txBody>
      </p:sp>
      <p:sp>
        <p:nvSpPr>
          <p:cNvPr id="24" name="TextBox 5"/>
          <p:cNvSpPr txBox="1"/>
          <p:nvPr/>
        </p:nvSpPr>
        <p:spPr>
          <a:xfrm>
            <a:off x="1154430" y="675005"/>
            <a:ext cx="6834505" cy="645160"/>
          </a:xfrm>
          <a:prstGeom prst="rect">
            <a:avLst/>
          </a:prstGeom>
          <a:noFill/>
        </p:spPr>
        <p:txBody>
          <a:bodyPr wrap="square" rtlCol="0">
            <a:spAutoFit/>
          </a:bodyPr>
          <a:lstStyle/>
          <a:p>
            <a:pPr marR="0" indent="0" algn="l" defTabSz="457200" fontAlgn="auto">
              <a:lnSpc>
                <a:spcPct val="100000"/>
              </a:lnSpc>
              <a:spcBef>
                <a:spcPts val="0"/>
              </a:spcBef>
              <a:spcAft>
                <a:spcPts val="0"/>
              </a:spcAft>
              <a:buClrTx/>
              <a:buSzTx/>
              <a:buFontTx/>
              <a:buNone/>
              <a:defRPr/>
            </a:pPr>
            <a:r>
              <a:rPr kumimoji="0" lang="en-US" sz="3600" b="1" i="0" kern="1200" cap="none" spc="0" normalizeH="0" baseline="0" noProof="0" dirty="0">
                <a:solidFill>
                  <a:schemeClr val="tx1"/>
                </a:solidFill>
                <a:effectLst>
                  <a:outerShdw blurRad="38100" dist="19050" dir="2700000" algn="tl" rotWithShape="0">
                    <a:schemeClr val="dk1">
                      <a:alpha val="40000"/>
                    </a:schemeClr>
                  </a:outerShdw>
                </a:effectLst>
                <a:latin typeface="Calibri" panose="020F0502020204030204"/>
                <a:ea typeface="+mn-ea"/>
                <a:cs typeface="Calibri" panose="020F0502020204030204"/>
              </a:rPr>
              <a:t>Point and say. </a:t>
            </a:r>
            <a:endParaRPr kumimoji="0" lang="en-US" sz="2400" b="1" i="0" kern="1200" cap="none" spc="0" normalizeH="0" baseline="0" noProof="0" dirty="0">
              <a:solidFill>
                <a:schemeClr val="tx1"/>
              </a:solidFill>
              <a:effectLst>
                <a:outerShdw blurRad="38100" dist="19050" dir="2700000" algn="tl" rotWithShape="0">
                  <a:schemeClr val="dk1">
                    <a:alpha val="40000"/>
                  </a:schemeClr>
                </a:outerShdw>
              </a:effectLst>
              <a:latin typeface="Calibri" panose="020F0502020204030204"/>
              <a:ea typeface="+mn-ea"/>
              <a:cs typeface="Calibri" panose="020F0502020204030204"/>
            </a:endParaRP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51" name="Picture 50"/>
          <p:cNvPicPr>
            <a:picLocks noChangeAspect="1"/>
          </p:cNvPicPr>
          <p:nvPr/>
        </p:nvPicPr>
        <p:blipFill>
          <a:blip r:embed="rId4"/>
          <a:stretch>
            <a:fillRect/>
          </a:stretch>
        </p:blipFill>
        <p:spPr>
          <a:xfrm>
            <a:off x="5782310" y="1294765"/>
            <a:ext cx="1210945" cy="1997710"/>
          </a:xfrm>
          <a:prstGeom prst="rect">
            <a:avLst/>
          </a:prstGeom>
        </p:spPr>
      </p:pic>
      <p:sp>
        <p:nvSpPr>
          <p:cNvPr id="52" name="TextBox 5"/>
          <p:cNvSpPr txBox="1"/>
          <p:nvPr/>
        </p:nvSpPr>
        <p:spPr>
          <a:xfrm>
            <a:off x="803275" y="3281680"/>
            <a:ext cx="1899285" cy="583565"/>
          </a:xfrm>
          <a:prstGeom prst="rect">
            <a:avLst/>
          </a:prstGeom>
          <a:noFill/>
        </p:spPr>
        <p:txBody>
          <a:bodyPr wrap="square" rtlCol="0">
            <a:spAutoFit/>
          </a:bodyPr>
          <a:lstStyle/>
          <a:p>
            <a:pPr algn="ctr"/>
            <a:r>
              <a:rPr lang="en-US" sz="3200" b="1" dirty="0">
                <a:solidFill>
                  <a:schemeClr val="tx1"/>
                </a:solidFill>
                <a:cs typeface="+mn-lt"/>
              </a:rPr>
              <a:t>a coat</a:t>
            </a:r>
          </a:p>
        </p:txBody>
      </p:sp>
      <p:sp>
        <p:nvSpPr>
          <p:cNvPr id="53" name="TextBox 5"/>
          <p:cNvSpPr txBox="1"/>
          <p:nvPr/>
        </p:nvSpPr>
        <p:spPr>
          <a:xfrm>
            <a:off x="3188335" y="3281680"/>
            <a:ext cx="1899285" cy="583565"/>
          </a:xfrm>
          <a:prstGeom prst="rect">
            <a:avLst/>
          </a:prstGeom>
          <a:noFill/>
        </p:spPr>
        <p:txBody>
          <a:bodyPr wrap="square" rtlCol="0">
            <a:spAutoFit/>
          </a:bodyPr>
          <a:lstStyle/>
          <a:p>
            <a:pPr algn="ctr"/>
            <a:r>
              <a:rPr lang="en-US" sz="3200" b="1" dirty="0">
                <a:solidFill>
                  <a:schemeClr val="tx1"/>
                </a:solidFill>
                <a:cs typeface="+mn-lt"/>
              </a:rPr>
              <a:t>a hat</a:t>
            </a:r>
          </a:p>
        </p:txBody>
      </p:sp>
      <p:sp>
        <p:nvSpPr>
          <p:cNvPr id="54" name="TextBox 5"/>
          <p:cNvSpPr txBox="1"/>
          <p:nvPr/>
        </p:nvSpPr>
        <p:spPr>
          <a:xfrm>
            <a:off x="5438140" y="3281680"/>
            <a:ext cx="1899285" cy="583565"/>
          </a:xfrm>
          <a:prstGeom prst="rect">
            <a:avLst/>
          </a:prstGeom>
          <a:noFill/>
        </p:spPr>
        <p:txBody>
          <a:bodyPr wrap="square" rtlCol="0">
            <a:spAutoFit/>
          </a:bodyPr>
          <a:lstStyle/>
          <a:p>
            <a:pPr algn="ctr"/>
            <a:r>
              <a:rPr lang="en-US" sz="3200" b="1" dirty="0">
                <a:solidFill>
                  <a:schemeClr val="tx1"/>
                </a:solidFill>
                <a:cs typeface="+mn-lt"/>
              </a:rPr>
              <a:t>a dress</a:t>
            </a:r>
          </a:p>
        </p:txBody>
      </p:sp>
      <p:sp>
        <p:nvSpPr>
          <p:cNvPr id="55" name="TextBox 5"/>
          <p:cNvSpPr txBox="1"/>
          <p:nvPr/>
        </p:nvSpPr>
        <p:spPr>
          <a:xfrm>
            <a:off x="847090" y="5633720"/>
            <a:ext cx="2593975" cy="583565"/>
          </a:xfrm>
          <a:prstGeom prst="rect">
            <a:avLst/>
          </a:prstGeom>
          <a:noFill/>
        </p:spPr>
        <p:txBody>
          <a:bodyPr wrap="square" rtlCol="0">
            <a:spAutoFit/>
          </a:bodyPr>
          <a:lstStyle/>
          <a:p>
            <a:pPr algn="ctr"/>
            <a:r>
              <a:rPr lang="en-US" sz="3200" b="1" dirty="0">
                <a:solidFill>
                  <a:schemeClr val="tx1"/>
                </a:solidFill>
                <a:cs typeface="+mn-lt"/>
              </a:rPr>
              <a:t>shoes</a:t>
            </a:r>
          </a:p>
        </p:txBody>
      </p:sp>
      <p:sp>
        <p:nvSpPr>
          <p:cNvPr id="56" name="TextBox 5"/>
          <p:cNvSpPr txBox="1"/>
          <p:nvPr/>
        </p:nvSpPr>
        <p:spPr>
          <a:xfrm>
            <a:off x="3641725" y="5623560"/>
            <a:ext cx="1899285" cy="583565"/>
          </a:xfrm>
          <a:prstGeom prst="rect">
            <a:avLst/>
          </a:prstGeom>
          <a:noFill/>
        </p:spPr>
        <p:txBody>
          <a:bodyPr wrap="square" rtlCol="0">
            <a:spAutoFit/>
          </a:bodyPr>
          <a:lstStyle/>
          <a:p>
            <a:pPr algn="ctr"/>
            <a:r>
              <a:rPr lang="en-US" sz="3200" b="1" dirty="0">
                <a:solidFill>
                  <a:schemeClr val="tx1"/>
                </a:solidFill>
                <a:cs typeface="+mn-lt"/>
              </a:rPr>
              <a:t>shorts</a:t>
            </a:r>
          </a:p>
        </p:txBody>
      </p:sp>
      <p:sp>
        <p:nvSpPr>
          <p:cNvPr id="57" name="TextBox 5"/>
          <p:cNvSpPr txBox="1"/>
          <p:nvPr/>
        </p:nvSpPr>
        <p:spPr>
          <a:xfrm>
            <a:off x="6589395" y="5613400"/>
            <a:ext cx="1899285" cy="583565"/>
          </a:xfrm>
          <a:prstGeom prst="rect">
            <a:avLst/>
          </a:prstGeom>
          <a:noFill/>
        </p:spPr>
        <p:txBody>
          <a:bodyPr wrap="square" rtlCol="0">
            <a:spAutoFit/>
          </a:bodyPr>
          <a:lstStyle/>
          <a:p>
            <a:pPr algn="ctr"/>
            <a:r>
              <a:rPr lang="en-US" sz="3200" b="1" dirty="0">
                <a:solidFill>
                  <a:schemeClr val="tx1"/>
                </a:solidFill>
                <a:cs typeface="+mn-lt"/>
              </a:rPr>
              <a:t>a skirt</a:t>
            </a:r>
          </a:p>
        </p:txBody>
      </p:sp>
      <p:sp>
        <p:nvSpPr>
          <p:cNvPr id="58" name="TextBox 5"/>
          <p:cNvSpPr txBox="1"/>
          <p:nvPr/>
        </p:nvSpPr>
        <p:spPr>
          <a:xfrm>
            <a:off x="7688580" y="3281680"/>
            <a:ext cx="1899285" cy="583565"/>
          </a:xfrm>
          <a:prstGeom prst="rect">
            <a:avLst/>
          </a:prstGeom>
          <a:noFill/>
        </p:spPr>
        <p:txBody>
          <a:bodyPr wrap="square" rtlCol="0">
            <a:spAutoFit/>
          </a:bodyPr>
          <a:lstStyle/>
          <a:p>
            <a:pPr algn="ctr"/>
            <a:r>
              <a:rPr lang="en-US" sz="3200" b="1" dirty="0">
                <a:solidFill>
                  <a:schemeClr val="tx1"/>
                </a:solidFill>
                <a:cs typeface="+mn-lt"/>
              </a:rPr>
              <a:t>pants</a:t>
            </a:r>
          </a:p>
        </p:txBody>
      </p:sp>
      <p:sp>
        <p:nvSpPr>
          <p:cNvPr id="59" name="TextBox 5"/>
          <p:cNvSpPr txBox="1"/>
          <p:nvPr/>
        </p:nvSpPr>
        <p:spPr>
          <a:xfrm>
            <a:off x="9135110" y="5613400"/>
            <a:ext cx="1899285" cy="583565"/>
          </a:xfrm>
          <a:prstGeom prst="rect">
            <a:avLst/>
          </a:prstGeom>
          <a:noFill/>
        </p:spPr>
        <p:txBody>
          <a:bodyPr wrap="square" rtlCol="0">
            <a:spAutoFit/>
          </a:bodyPr>
          <a:lstStyle/>
          <a:p>
            <a:pPr algn="ctr"/>
            <a:r>
              <a:rPr lang="en-US" sz="3200" b="1" dirty="0">
                <a:solidFill>
                  <a:schemeClr val="tx1"/>
                </a:solidFill>
                <a:cs typeface="+mn-lt"/>
              </a:rPr>
              <a:t>socks</a:t>
            </a:r>
          </a:p>
        </p:txBody>
      </p:sp>
      <p:sp>
        <p:nvSpPr>
          <p:cNvPr id="60" name="TextBox 5"/>
          <p:cNvSpPr txBox="1"/>
          <p:nvPr/>
        </p:nvSpPr>
        <p:spPr>
          <a:xfrm>
            <a:off x="9903460" y="3280410"/>
            <a:ext cx="1899285" cy="583565"/>
          </a:xfrm>
          <a:prstGeom prst="rect">
            <a:avLst/>
          </a:prstGeom>
          <a:noFill/>
        </p:spPr>
        <p:txBody>
          <a:bodyPr wrap="square" rtlCol="0">
            <a:spAutoFit/>
          </a:bodyPr>
          <a:lstStyle/>
          <a:p>
            <a:pPr algn="ctr"/>
            <a:r>
              <a:rPr lang="en-US" sz="3200" b="1" dirty="0">
                <a:solidFill>
                  <a:schemeClr val="tx1"/>
                </a:solidFill>
                <a:cs typeface="+mn-lt"/>
              </a:rPr>
              <a:t>a shirt</a:t>
            </a:r>
          </a:p>
        </p:txBody>
      </p:sp>
      <p:pic>
        <p:nvPicPr>
          <p:cNvPr id="19" name="Picture 18"/>
          <p:cNvPicPr>
            <a:picLocks noChangeAspect="1"/>
          </p:cNvPicPr>
          <p:nvPr/>
        </p:nvPicPr>
        <p:blipFill>
          <a:blip r:embed="rId5"/>
          <a:stretch>
            <a:fillRect/>
          </a:stretch>
        </p:blipFill>
        <p:spPr>
          <a:xfrm>
            <a:off x="901700" y="1270635"/>
            <a:ext cx="1709420" cy="2021840"/>
          </a:xfrm>
          <a:prstGeom prst="rect">
            <a:avLst/>
          </a:prstGeom>
        </p:spPr>
      </p:pic>
      <p:pic>
        <p:nvPicPr>
          <p:cNvPr id="62" name="Picture 61"/>
          <p:cNvPicPr>
            <a:picLocks noChangeAspect="1"/>
          </p:cNvPicPr>
          <p:nvPr/>
        </p:nvPicPr>
        <p:blipFill>
          <a:blip r:embed="rId6"/>
          <a:stretch>
            <a:fillRect/>
          </a:stretch>
        </p:blipFill>
        <p:spPr>
          <a:xfrm>
            <a:off x="3044190" y="1520190"/>
            <a:ext cx="2187575" cy="1665605"/>
          </a:xfrm>
          <a:prstGeom prst="rect">
            <a:avLst/>
          </a:prstGeom>
        </p:spPr>
      </p:pic>
      <p:pic>
        <p:nvPicPr>
          <p:cNvPr id="63" name="Picture 62"/>
          <p:cNvPicPr>
            <a:picLocks noChangeAspect="1"/>
          </p:cNvPicPr>
          <p:nvPr/>
        </p:nvPicPr>
        <p:blipFill>
          <a:blip r:embed="rId7"/>
          <a:stretch>
            <a:fillRect/>
          </a:stretch>
        </p:blipFill>
        <p:spPr>
          <a:xfrm>
            <a:off x="7752080" y="1337310"/>
            <a:ext cx="1835785" cy="1953260"/>
          </a:xfrm>
          <a:prstGeom prst="rect">
            <a:avLst/>
          </a:prstGeom>
        </p:spPr>
      </p:pic>
      <p:pic>
        <p:nvPicPr>
          <p:cNvPr id="64" name="Picture 63"/>
          <p:cNvPicPr>
            <a:picLocks noChangeAspect="1"/>
          </p:cNvPicPr>
          <p:nvPr/>
        </p:nvPicPr>
        <p:blipFill>
          <a:blip r:embed="rId8"/>
          <a:stretch>
            <a:fillRect/>
          </a:stretch>
        </p:blipFill>
        <p:spPr>
          <a:xfrm>
            <a:off x="9895840" y="1396365"/>
            <a:ext cx="1914525" cy="1835785"/>
          </a:xfrm>
          <a:prstGeom prst="rect">
            <a:avLst/>
          </a:prstGeom>
        </p:spPr>
      </p:pic>
      <p:pic>
        <p:nvPicPr>
          <p:cNvPr id="65" name="Picture 64"/>
          <p:cNvPicPr>
            <a:picLocks noChangeAspect="1"/>
          </p:cNvPicPr>
          <p:nvPr/>
        </p:nvPicPr>
        <p:blipFill>
          <a:blip r:embed="rId9"/>
          <a:stretch>
            <a:fillRect/>
          </a:stretch>
        </p:blipFill>
        <p:spPr>
          <a:xfrm>
            <a:off x="884555" y="3909060"/>
            <a:ext cx="2519045" cy="1680845"/>
          </a:xfrm>
          <a:prstGeom prst="rect">
            <a:avLst/>
          </a:prstGeom>
        </p:spPr>
      </p:pic>
      <p:pic>
        <p:nvPicPr>
          <p:cNvPr id="66" name="Picture 65"/>
          <p:cNvPicPr>
            <a:picLocks noChangeAspect="1"/>
          </p:cNvPicPr>
          <p:nvPr/>
        </p:nvPicPr>
        <p:blipFill>
          <a:blip r:embed="rId10"/>
          <a:stretch>
            <a:fillRect/>
          </a:stretch>
        </p:blipFill>
        <p:spPr>
          <a:xfrm>
            <a:off x="3737610" y="4123055"/>
            <a:ext cx="1803400" cy="1560830"/>
          </a:xfrm>
          <a:prstGeom prst="rect">
            <a:avLst/>
          </a:prstGeom>
        </p:spPr>
      </p:pic>
      <p:pic>
        <p:nvPicPr>
          <p:cNvPr id="67" name="Picture 66"/>
          <p:cNvPicPr>
            <a:picLocks noChangeAspect="1"/>
          </p:cNvPicPr>
          <p:nvPr/>
        </p:nvPicPr>
        <p:blipFill>
          <a:blip r:embed="rId11"/>
          <a:stretch>
            <a:fillRect/>
          </a:stretch>
        </p:blipFill>
        <p:spPr>
          <a:xfrm>
            <a:off x="6663690" y="3863975"/>
            <a:ext cx="1750060" cy="1720215"/>
          </a:xfrm>
          <a:prstGeom prst="rect">
            <a:avLst/>
          </a:prstGeom>
        </p:spPr>
      </p:pic>
      <p:pic>
        <p:nvPicPr>
          <p:cNvPr id="68" name="Picture 67"/>
          <p:cNvPicPr>
            <a:picLocks noChangeAspect="1"/>
          </p:cNvPicPr>
          <p:nvPr/>
        </p:nvPicPr>
        <p:blipFill>
          <a:blip r:embed="rId12"/>
          <a:stretch>
            <a:fillRect/>
          </a:stretch>
        </p:blipFill>
        <p:spPr>
          <a:xfrm>
            <a:off x="9040495" y="3854450"/>
            <a:ext cx="2218055" cy="1729740"/>
          </a:xfrm>
          <a:prstGeom prst="rect">
            <a:avLst/>
          </a:prstGeom>
        </p:spPr>
      </p:pic>
    </p:spTree>
  </p:cSld>
  <p:clrMapOvr>
    <a:masterClrMapping/>
  </p:clrMapOvr>
  <p:transition spd="slow">
    <p:wipe dir="r"/>
  </p:transition>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24" name="Picture 23"/>
          <p:cNvPicPr>
            <a:picLocks noChangeAspect="1"/>
          </p:cNvPicPr>
          <p:nvPr/>
        </p:nvPicPr>
        <p:blipFill>
          <a:blip r:embed="rId4"/>
          <a:stretch>
            <a:fillRect/>
          </a:stretch>
        </p:blipFill>
        <p:spPr>
          <a:xfrm>
            <a:off x="5782310" y="1100455"/>
            <a:ext cx="1210945" cy="1997710"/>
          </a:xfrm>
          <a:prstGeom prst="rect">
            <a:avLst/>
          </a:prstGeom>
        </p:spPr>
      </p:pic>
      <p:sp>
        <p:nvSpPr>
          <p:cNvPr id="22" name="TextBox 5"/>
          <p:cNvSpPr txBox="1"/>
          <p:nvPr/>
        </p:nvSpPr>
        <p:spPr>
          <a:xfrm>
            <a:off x="803275" y="3087370"/>
            <a:ext cx="1899285" cy="583565"/>
          </a:xfrm>
          <a:prstGeom prst="rect">
            <a:avLst/>
          </a:prstGeom>
          <a:noFill/>
        </p:spPr>
        <p:txBody>
          <a:bodyPr wrap="square" rtlCol="0">
            <a:spAutoFit/>
          </a:bodyPr>
          <a:lstStyle/>
          <a:p>
            <a:pPr algn="ctr"/>
            <a:r>
              <a:rPr lang="en-US" sz="3200" b="1" dirty="0">
                <a:solidFill>
                  <a:schemeClr val="tx1"/>
                </a:solidFill>
                <a:cs typeface="+mn-lt"/>
              </a:rPr>
              <a:t>a coat</a:t>
            </a:r>
          </a:p>
        </p:txBody>
      </p:sp>
      <p:sp>
        <p:nvSpPr>
          <p:cNvPr id="25" name="TextBox 5"/>
          <p:cNvSpPr txBox="1"/>
          <p:nvPr/>
        </p:nvSpPr>
        <p:spPr>
          <a:xfrm>
            <a:off x="3188335" y="3087370"/>
            <a:ext cx="1899285" cy="583565"/>
          </a:xfrm>
          <a:prstGeom prst="rect">
            <a:avLst/>
          </a:prstGeom>
          <a:noFill/>
        </p:spPr>
        <p:txBody>
          <a:bodyPr wrap="square" rtlCol="0">
            <a:spAutoFit/>
          </a:bodyPr>
          <a:lstStyle/>
          <a:p>
            <a:pPr algn="ctr"/>
            <a:r>
              <a:rPr lang="en-US" sz="3200" b="1" dirty="0">
                <a:solidFill>
                  <a:schemeClr val="tx1"/>
                </a:solidFill>
                <a:cs typeface="+mn-lt"/>
              </a:rPr>
              <a:t>a hat</a:t>
            </a:r>
          </a:p>
        </p:txBody>
      </p:sp>
      <p:sp>
        <p:nvSpPr>
          <p:cNvPr id="27" name="TextBox 5"/>
          <p:cNvSpPr txBox="1"/>
          <p:nvPr/>
        </p:nvSpPr>
        <p:spPr>
          <a:xfrm>
            <a:off x="5438140" y="3087370"/>
            <a:ext cx="1899285" cy="583565"/>
          </a:xfrm>
          <a:prstGeom prst="rect">
            <a:avLst/>
          </a:prstGeom>
          <a:noFill/>
        </p:spPr>
        <p:txBody>
          <a:bodyPr wrap="square" rtlCol="0">
            <a:spAutoFit/>
          </a:bodyPr>
          <a:lstStyle/>
          <a:p>
            <a:pPr algn="ctr"/>
            <a:r>
              <a:rPr lang="en-US" sz="3200" b="1" dirty="0">
                <a:solidFill>
                  <a:schemeClr val="tx1"/>
                </a:solidFill>
                <a:cs typeface="+mn-lt"/>
              </a:rPr>
              <a:t>a dress</a:t>
            </a:r>
          </a:p>
        </p:txBody>
      </p:sp>
      <p:sp>
        <p:nvSpPr>
          <p:cNvPr id="29" name="TextBox 5"/>
          <p:cNvSpPr txBox="1"/>
          <p:nvPr/>
        </p:nvSpPr>
        <p:spPr>
          <a:xfrm>
            <a:off x="847090" y="5439410"/>
            <a:ext cx="2593975" cy="583565"/>
          </a:xfrm>
          <a:prstGeom prst="rect">
            <a:avLst/>
          </a:prstGeom>
          <a:noFill/>
        </p:spPr>
        <p:txBody>
          <a:bodyPr wrap="square" rtlCol="0">
            <a:spAutoFit/>
          </a:bodyPr>
          <a:lstStyle/>
          <a:p>
            <a:pPr algn="ctr"/>
            <a:r>
              <a:rPr lang="en-US" sz="3200" b="1" dirty="0">
                <a:solidFill>
                  <a:schemeClr val="tx1"/>
                </a:solidFill>
                <a:cs typeface="+mn-lt"/>
              </a:rPr>
              <a:t>shoes</a:t>
            </a:r>
          </a:p>
        </p:txBody>
      </p:sp>
      <p:sp>
        <p:nvSpPr>
          <p:cNvPr id="31" name="TextBox 5"/>
          <p:cNvSpPr txBox="1"/>
          <p:nvPr/>
        </p:nvSpPr>
        <p:spPr>
          <a:xfrm>
            <a:off x="3641725" y="5429250"/>
            <a:ext cx="1899285" cy="583565"/>
          </a:xfrm>
          <a:prstGeom prst="rect">
            <a:avLst/>
          </a:prstGeom>
          <a:noFill/>
        </p:spPr>
        <p:txBody>
          <a:bodyPr wrap="square" rtlCol="0">
            <a:spAutoFit/>
          </a:bodyPr>
          <a:lstStyle/>
          <a:p>
            <a:pPr algn="ctr"/>
            <a:r>
              <a:rPr lang="en-US" sz="3200" b="1" dirty="0">
                <a:solidFill>
                  <a:schemeClr val="tx1"/>
                </a:solidFill>
                <a:cs typeface="+mn-lt"/>
              </a:rPr>
              <a:t>shorts</a:t>
            </a:r>
          </a:p>
        </p:txBody>
      </p:sp>
      <p:sp>
        <p:nvSpPr>
          <p:cNvPr id="33" name="TextBox 5"/>
          <p:cNvSpPr txBox="1"/>
          <p:nvPr/>
        </p:nvSpPr>
        <p:spPr>
          <a:xfrm>
            <a:off x="6589395" y="5419090"/>
            <a:ext cx="1899285" cy="583565"/>
          </a:xfrm>
          <a:prstGeom prst="rect">
            <a:avLst/>
          </a:prstGeom>
          <a:noFill/>
        </p:spPr>
        <p:txBody>
          <a:bodyPr wrap="square" rtlCol="0">
            <a:spAutoFit/>
          </a:bodyPr>
          <a:lstStyle/>
          <a:p>
            <a:pPr algn="ctr"/>
            <a:r>
              <a:rPr lang="en-US" sz="3200" b="1" dirty="0">
                <a:solidFill>
                  <a:schemeClr val="tx1"/>
                </a:solidFill>
                <a:cs typeface="+mn-lt"/>
              </a:rPr>
              <a:t>a skirt</a:t>
            </a:r>
          </a:p>
        </p:txBody>
      </p:sp>
      <p:sp>
        <p:nvSpPr>
          <p:cNvPr id="38" name="TextBox 1"/>
          <p:cNvSpPr txBox="1"/>
          <p:nvPr/>
        </p:nvSpPr>
        <p:spPr>
          <a:xfrm>
            <a:off x="2939415" y="55054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Repeat after me</a:t>
            </a:r>
          </a:p>
        </p:txBody>
      </p:sp>
      <p:sp>
        <p:nvSpPr>
          <p:cNvPr id="42" name="TextBox 5"/>
          <p:cNvSpPr txBox="1"/>
          <p:nvPr/>
        </p:nvSpPr>
        <p:spPr>
          <a:xfrm>
            <a:off x="7688580" y="3087370"/>
            <a:ext cx="1899285" cy="583565"/>
          </a:xfrm>
          <a:prstGeom prst="rect">
            <a:avLst/>
          </a:prstGeom>
          <a:noFill/>
        </p:spPr>
        <p:txBody>
          <a:bodyPr wrap="square" rtlCol="0">
            <a:spAutoFit/>
          </a:bodyPr>
          <a:lstStyle/>
          <a:p>
            <a:pPr algn="ctr"/>
            <a:r>
              <a:rPr lang="en-US" sz="3200" b="1" dirty="0">
                <a:solidFill>
                  <a:schemeClr val="tx1"/>
                </a:solidFill>
                <a:cs typeface="+mn-lt"/>
              </a:rPr>
              <a:t>pants</a:t>
            </a:r>
          </a:p>
        </p:txBody>
      </p:sp>
      <p:sp>
        <p:nvSpPr>
          <p:cNvPr id="43" name="TextBox 5"/>
          <p:cNvSpPr txBox="1"/>
          <p:nvPr/>
        </p:nvSpPr>
        <p:spPr>
          <a:xfrm>
            <a:off x="9135110" y="5419090"/>
            <a:ext cx="1899285" cy="583565"/>
          </a:xfrm>
          <a:prstGeom prst="rect">
            <a:avLst/>
          </a:prstGeom>
          <a:noFill/>
        </p:spPr>
        <p:txBody>
          <a:bodyPr wrap="square" rtlCol="0">
            <a:spAutoFit/>
          </a:bodyPr>
          <a:lstStyle/>
          <a:p>
            <a:pPr algn="ctr"/>
            <a:r>
              <a:rPr lang="en-US" sz="3200" b="1" dirty="0">
                <a:solidFill>
                  <a:schemeClr val="tx1"/>
                </a:solidFill>
                <a:cs typeface="+mn-lt"/>
              </a:rPr>
              <a:t>socks</a:t>
            </a:r>
          </a:p>
        </p:txBody>
      </p:sp>
      <p:sp>
        <p:nvSpPr>
          <p:cNvPr id="46" name="TextBox 5"/>
          <p:cNvSpPr txBox="1"/>
          <p:nvPr/>
        </p:nvSpPr>
        <p:spPr>
          <a:xfrm>
            <a:off x="9903460" y="3086100"/>
            <a:ext cx="1899285" cy="583565"/>
          </a:xfrm>
          <a:prstGeom prst="rect">
            <a:avLst/>
          </a:prstGeom>
          <a:noFill/>
        </p:spPr>
        <p:txBody>
          <a:bodyPr wrap="square" rtlCol="0">
            <a:spAutoFit/>
          </a:bodyPr>
          <a:lstStyle/>
          <a:p>
            <a:pPr algn="ctr"/>
            <a:r>
              <a:rPr lang="en-US" sz="3200" b="1" dirty="0">
                <a:solidFill>
                  <a:schemeClr val="tx1"/>
                </a:solidFill>
                <a:cs typeface="+mn-lt"/>
              </a:rPr>
              <a:t>a shirt</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1" name="Picture 20"/>
          <p:cNvPicPr>
            <a:picLocks noChangeAspect="1"/>
          </p:cNvPicPr>
          <p:nvPr/>
        </p:nvPicPr>
        <p:blipFill>
          <a:blip r:embed="rId5"/>
          <a:stretch>
            <a:fillRect/>
          </a:stretch>
        </p:blipFill>
        <p:spPr>
          <a:xfrm>
            <a:off x="901700" y="1076325"/>
            <a:ext cx="1709420" cy="2021840"/>
          </a:xfrm>
          <a:prstGeom prst="rect">
            <a:avLst/>
          </a:prstGeom>
        </p:spPr>
      </p:pic>
      <p:pic>
        <p:nvPicPr>
          <p:cNvPr id="23" name="Picture 22"/>
          <p:cNvPicPr>
            <a:picLocks noChangeAspect="1"/>
          </p:cNvPicPr>
          <p:nvPr/>
        </p:nvPicPr>
        <p:blipFill>
          <a:blip r:embed="rId6"/>
          <a:stretch>
            <a:fillRect/>
          </a:stretch>
        </p:blipFill>
        <p:spPr>
          <a:xfrm>
            <a:off x="3044190" y="1325880"/>
            <a:ext cx="2187575" cy="1665605"/>
          </a:xfrm>
          <a:prstGeom prst="rect">
            <a:avLst/>
          </a:prstGeom>
        </p:spPr>
      </p:pic>
      <p:pic>
        <p:nvPicPr>
          <p:cNvPr id="26" name="Picture 25"/>
          <p:cNvPicPr>
            <a:picLocks noChangeAspect="1"/>
          </p:cNvPicPr>
          <p:nvPr/>
        </p:nvPicPr>
        <p:blipFill>
          <a:blip r:embed="rId7"/>
          <a:stretch>
            <a:fillRect/>
          </a:stretch>
        </p:blipFill>
        <p:spPr>
          <a:xfrm>
            <a:off x="7752080" y="1143000"/>
            <a:ext cx="1835785" cy="1953260"/>
          </a:xfrm>
          <a:prstGeom prst="rect">
            <a:avLst/>
          </a:prstGeom>
        </p:spPr>
      </p:pic>
      <p:pic>
        <p:nvPicPr>
          <p:cNvPr id="28" name="Picture 27"/>
          <p:cNvPicPr>
            <a:picLocks noChangeAspect="1"/>
          </p:cNvPicPr>
          <p:nvPr/>
        </p:nvPicPr>
        <p:blipFill>
          <a:blip r:embed="rId8"/>
          <a:stretch>
            <a:fillRect/>
          </a:stretch>
        </p:blipFill>
        <p:spPr>
          <a:xfrm>
            <a:off x="9895840" y="1202055"/>
            <a:ext cx="1914525" cy="1835785"/>
          </a:xfrm>
          <a:prstGeom prst="rect">
            <a:avLst/>
          </a:prstGeom>
        </p:spPr>
      </p:pic>
      <p:pic>
        <p:nvPicPr>
          <p:cNvPr id="30" name="Picture 29"/>
          <p:cNvPicPr>
            <a:picLocks noChangeAspect="1"/>
          </p:cNvPicPr>
          <p:nvPr/>
        </p:nvPicPr>
        <p:blipFill>
          <a:blip r:embed="rId9"/>
          <a:stretch>
            <a:fillRect/>
          </a:stretch>
        </p:blipFill>
        <p:spPr>
          <a:xfrm>
            <a:off x="884555" y="3714750"/>
            <a:ext cx="2519045" cy="1680845"/>
          </a:xfrm>
          <a:prstGeom prst="rect">
            <a:avLst/>
          </a:prstGeom>
        </p:spPr>
      </p:pic>
      <p:pic>
        <p:nvPicPr>
          <p:cNvPr id="32" name="Picture 31"/>
          <p:cNvPicPr>
            <a:picLocks noChangeAspect="1"/>
          </p:cNvPicPr>
          <p:nvPr/>
        </p:nvPicPr>
        <p:blipFill>
          <a:blip r:embed="rId10"/>
          <a:stretch>
            <a:fillRect/>
          </a:stretch>
        </p:blipFill>
        <p:spPr>
          <a:xfrm>
            <a:off x="3737610" y="3928745"/>
            <a:ext cx="1803400" cy="1560830"/>
          </a:xfrm>
          <a:prstGeom prst="rect">
            <a:avLst/>
          </a:prstGeom>
        </p:spPr>
      </p:pic>
      <p:pic>
        <p:nvPicPr>
          <p:cNvPr id="34" name="Picture 33"/>
          <p:cNvPicPr>
            <a:picLocks noChangeAspect="1"/>
          </p:cNvPicPr>
          <p:nvPr/>
        </p:nvPicPr>
        <p:blipFill>
          <a:blip r:embed="rId11"/>
          <a:stretch>
            <a:fillRect/>
          </a:stretch>
        </p:blipFill>
        <p:spPr>
          <a:xfrm>
            <a:off x="6663690" y="3669665"/>
            <a:ext cx="1750060" cy="1720215"/>
          </a:xfrm>
          <a:prstGeom prst="rect">
            <a:avLst/>
          </a:prstGeom>
        </p:spPr>
      </p:pic>
      <p:pic>
        <p:nvPicPr>
          <p:cNvPr id="35" name="Picture 34"/>
          <p:cNvPicPr>
            <a:picLocks noChangeAspect="1"/>
          </p:cNvPicPr>
          <p:nvPr/>
        </p:nvPicPr>
        <p:blipFill>
          <a:blip r:embed="rId12"/>
          <a:stretch>
            <a:fillRect/>
          </a:stretch>
        </p:blipFill>
        <p:spPr>
          <a:xfrm>
            <a:off x="9040495" y="3660140"/>
            <a:ext cx="2218055" cy="1729740"/>
          </a:xfrm>
          <a:prstGeom prst="rect">
            <a:avLst/>
          </a:prstGeom>
        </p:spPr>
      </p:pic>
    </p:spTree>
  </p:cSld>
  <p:clrMapOvr>
    <a:masterClrMapping/>
  </p:clrMapOvr>
  <p:transition spd="slow">
    <p:wipe dir="r"/>
  </p:transition>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24" name="Picture 23"/>
          <p:cNvPicPr>
            <a:picLocks noChangeAspect="1"/>
          </p:cNvPicPr>
          <p:nvPr/>
        </p:nvPicPr>
        <p:blipFill>
          <a:blip r:embed="rId4"/>
          <a:stretch>
            <a:fillRect/>
          </a:stretch>
        </p:blipFill>
        <p:spPr>
          <a:xfrm>
            <a:off x="5664835" y="1555750"/>
            <a:ext cx="1026160" cy="1693545"/>
          </a:xfrm>
          <a:prstGeom prst="rect">
            <a:avLst/>
          </a:prstGeom>
        </p:spPr>
      </p:pic>
      <p:sp>
        <p:nvSpPr>
          <p:cNvPr id="22" name="TextBox 5"/>
          <p:cNvSpPr txBox="1"/>
          <p:nvPr/>
        </p:nvSpPr>
        <p:spPr>
          <a:xfrm>
            <a:off x="883920" y="3382010"/>
            <a:ext cx="1516380" cy="583565"/>
          </a:xfrm>
          <a:prstGeom prst="rect">
            <a:avLst/>
          </a:prstGeom>
          <a:noFill/>
        </p:spPr>
        <p:txBody>
          <a:bodyPr wrap="square" rtlCol="0">
            <a:spAutoFit/>
          </a:bodyPr>
          <a:lstStyle/>
          <a:p>
            <a:pPr algn="ctr"/>
            <a:r>
              <a:rPr lang="en-US" sz="3200" b="1" dirty="0">
                <a:solidFill>
                  <a:schemeClr val="tx1"/>
                </a:solidFill>
                <a:cs typeface="+mn-lt"/>
              </a:rPr>
              <a:t>a coat</a:t>
            </a:r>
          </a:p>
        </p:txBody>
      </p:sp>
      <p:sp>
        <p:nvSpPr>
          <p:cNvPr id="25" name="TextBox 5"/>
          <p:cNvSpPr txBox="1"/>
          <p:nvPr/>
        </p:nvSpPr>
        <p:spPr>
          <a:xfrm>
            <a:off x="3268980" y="3382010"/>
            <a:ext cx="1516380" cy="583565"/>
          </a:xfrm>
          <a:prstGeom prst="rect">
            <a:avLst/>
          </a:prstGeom>
          <a:noFill/>
        </p:spPr>
        <p:txBody>
          <a:bodyPr wrap="square" rtlCol="0">
            <a:spAutoFit/>
          </a:bodyPr>
          <a:lstStyle/>
          <a:p>
            <a:pPr algn="ctr"/>
            <a:r>
              <a:rPr lang="en-US" sz="3200" b="1" dirty="0">
                <a:solidFill>
                  <a:schemeClr val="tx1"/>
                </a:solidFill>
                <a:cs typeface="+mn-lt"/>
              </a:rPr>
              <a:t>a hat</a:t>
            </a:r>
          </a:p>
        </p:txBody>
      </p:sp>
      <p:sp>
        <p:nvSpPr>
          <p:cNvPr id="27" name="TextBox 5"/>
          <p:cNvSpPr txBox="1"/>
          <p:nvPr/>
        </p:nvSpPr>
        <p:spPr>
          <a:xfrm>
            <a:off x="5518785" y="3382010"/>
            <a:ext cx="1516380" cy="583565"/>
          </a:xfrm>
          <a:prstGeom prst="rect">
            <a:avLst/>
          </a:prstGeom>
          <a:noFill/>
        </p:spPr>
        <p:txBody>
          <a:bodyPr wrap="square" rtlCol="0">
            <a:spAutoFit/>
          </a:bodyPr>
          <a:lstStyle/>
          <a:p>
            <a:pPr algn="ctr"/>
            <a:r>
              <a:rPr lang="en-US" sz="3200" b="1" dirty="0">
                <a:solidFill>
                  <a:schemeClr val="tx1"/>
                </a:solidFill>
                <a:cs typeface="+mn-lt"/>
              </a:rPr>
              <a:t>a dress</a:t>
            </a:r>
          </a:p>
        </p:txBody>
      </p:sp>
      <p:sp>
        <p:nvSpPr>
          <p:cNvPr id="29" name="TextBox 5"/>
          <p:cNvSpPr txBox="1"/>
          <p:nvPr/>
        </p:nvSpPr>
        <p:spPr>
          <a:xfrm>
            <a:off x="1068705" y="5734050"/>
            <a:ext cx="2070100" cy="583565"/>
          </a:xfrm>
          <a:prstGeom prst="rect">
            <a:avLst/>
          </a:prstGeom>
          <a:noFill/>
        </p:spPr>
        <p:txBody>
          <a:bodyPr wrap="square" rtlCol="0">
            <a:spAutoFit/>
          </a:bodyPr>
          <a:lstStyle/>
          <a:p>
            <a:pPr algn="ctr"/>
            <a:r>
              <a:rPr lang="en-US" sz="3200" b="1" dirty="0">
                <a:solidFill>
                  <a:schemeClr val="tx1"/>
                </a:solidFill>
                <a:cs typeface="+mn-lt"/>
              </a:rPr>
              <a:t>shoes</a:t>
            </a:r>
          </a:p>
        </p:txBody>
      </p:sp>
      <p:sp>
        <p:nvSpPr>
          <p:cNvPr id="31" name="TextBox 5"/>
          <p:cNvSpPr txBox="1"/>
          <p:nvPr/>
        </p:nvSpPr>
        <p:spPr>
          <a:xfrm>
            <a:off x="3722370" y="5723890"/>
            <a:ext cx="1516380" cy="583565"/>
          </a:xfrm>
          <a:prstGeom prst="rect">
            <a:avLst/>
          </a:prstGeom>
          <a:noFill/>
        </p:spPr>
        <p:txBody>
          <a:bodyPr wrap="square" rtlCol="0">
            <a:spAutoFit/>
          </a:bodyPr>
          <a:lstStyle/>
          <a:p>
            <a:pPr algn="ctr"/>
            <a:r>
              <a:rPr lang="en-US" sz="3200" b="1" dirty="0">
                <a:solidFill>
                  <a:schemeClr val="tx1"/>
                </a:solidFill>
                <a:cs typeface="+mn-lt"/>
              </a:rPr>
              <a:t>shorts</a:t>
            </a:r>
          </a:p>
        </p:txBody>
      </p:sp>
      <p:sp>
        <p:nvSpPr>
          <p:cNvPr id="33" name="TextBox 5"/>
          <p:cNvSpPr txBox="1"/>
          <p:nvPr/>
        </p:nvSpPr>
        <p:spPr>
          <a:xfrm>
            <a:off x="6670040" y="5713730"/>
            <a:ext cx="1516380" cy="583565"/>
          </a:xfrm>
          <a:prstGeom prst="rect">
            <a:avLst/>
          </a:prstGeom>
          <a:noFill/>
        </p:spPr>
        <p:txBody>
          <a:bodyPr wrap="square" rtlCol="0">
            <a:spAutoFit/>
          </a:bodyPr>
          <a:lstStyle/>
          <a:p>
            <a:pPr algn="ctr"/>
            <a:r>
              <a:rPr lang="en-US" sz="3200" b="1" dirty="0">
                <a:solidFill>
                  <a:schemeClr val="tx1"/>
                </a:solidFill>
                <a:cs typeface="+mn-lt"/>
              </a:rPr>
              <a:t>a skirt</a:t>
            </a:r>
          </a:p>
        </p:txBody>
      </p:sp>
      <p:sp>
        <p:nvSpPr>
          <p:cNvPr id="42" name="TextBox 5"/>
          <p:cNvSpPr txBox="1"/>
          <p:nvPr/>
        </p:nvSpPr>
        <p:spPr>
          <a:xfrm>
            <a:off x="7769225" y="3382010"/>
            <a:ext cx="1516380" cy="583565"/>
          </a:xfrm>
          <a:prstGeom prst="rect">
            <a:avLst/>
          </a:prstGeom>
          <a:noFill/>
        </p:spPr>
        <p:txBody>
          <a:bodyPr wrap="square" rtlCol="0">
            <a:spAutoFit/>
          </a:bodyPr>
          <a:lstStyle/>
          <a:p>
            <a:pPr algn="ctr"/>
            <a:r>
              <a:rPr lang="en-US" sz="3200" b="1" dirty="0">
                <a:solidFill>
                  <a:schemeClr val="tx1"/>
                </a:solidFill>
                <a:cs typeface="+mn-lt"/>
              </a:rPr>
              <a:t>pants</a:t>
            </a:r>
          </a:p>
        </p:txBody>
      </p:sp>
      <p:sp>
        <p:nvSpPr>
          <p:cNvPr id="43" name="TextBox 5"/>
          <p:cNvSpPr txBox="1"/>
          <p:nvPr/>
        </p:nvSpPr>
        <p:spPr>
          <a:xfrm>
            <a:off x="9215755" y="5713730"/>
            <a:ext cx="1516380" cy="583565"/>
          </a:xfrm>
          <a:prstGeom prst="rect">
            <a:avLst/>
          </a:prstGeom>
          <a:noFill/>
        </p:spPr>
        <p:txBody>
          <a:bodyPr wrap="square" rtlCol="0">
            <a:spAutoFit/>
          </a:bodyPr>
          <a:lstStyle/>
          <a:p>
            <a:pPr algn="ctr"/>
            <a:r>
              <a:rPr lang="en-US" sz="3200" b="1" dirty="0">
                <a:solidFill>
                  <a:schemeClr val="tx1"/>
                </a:solidFill>
                <a:cs typeface="+mn-lt"/>
              </a:rPr>
              <a:t>socks</a:t>
            </a:r>
          </a:p>
        </p:txBody>
      </p:sp>
      <p:sp>
        <p:nvSpPr>
          <p:cNvPr id="46" name="TextBox 5"/>
          <p:cNvSpPr txBox="1"/>
          <p:nvPr/>
        </p:nvSpPr>
        <p:spPr>
          <a:xfrm>
            <a:off x="9984105" y="3380740"/>
            <a:ext cx="1516380" cy="583565"/>
          </a:xfrm>
          <a:prstGeom prst="rect">
            <a:avLst/>
          </a:prstGeom>
          <a:noFill/>
        </p:spPr>
        <p:txBody>
          <a:bodyPr wrap="square" rtlCol="0">
            <a:spAutoFit/>
          </a:bodyPr>
          <a:lstStyle/>
          <a:p>
            <a:pPr algn="ctr"/>
            <a:r>
              <a:rPr lang="en-US" sz="3200" b="1" dirty="0">
                <a:solidFill>
                  <a:schemeClr val="tx1"/>
                </a:solidFill>
                <a:cs typeface="+mn-lt"/>
              </a:rPr>
              <a:t>a shirt</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1" name="Picture 20"/>
          <p:cNvPicPr>
            <a:picLocks noChangeAspect="1"/>
          </p:cNvPicPr>
          <p:nvPr/>
        </p:nvPicPr>
        <p:blipFill>
          <a:blip r:embed="rId5"/>
          <a:stretch>
            <a:fillRect/>
          </a:stretch>
        </p:blipFill>
        <p:spPr>
          <a:xfrm>
            <a:off x="859790" y="1534795"/>
            <a:ext cx="1449070" cy="1714500"/>
          </a:xfrm>
          <a:prstGeom prst="rect">
            <a:avLst/>
          </a:prstGeom>
        </p:spPr>
      </p:pic>
      <p:pic>
        <p:nvPicPr>
          <p:cNvPr id="23" name="Picture 22"/>
          <p:cNvPicPr>
            <a:picLocks noChangeAspect="1"/>
          </p:cNvPicPr>
          <p:nvPr/>
        </p:nvPicPr>
        <p:blipFill>
          <a:blip r:embed="rId6"/>
          <a:stretch>
            <a:fillRect/>
          </a:stretch>
        </p:blipFill>
        <p:spPr>
          <a:xfrm>
            <a:off x="3075305" y="1730375"/>
            <a:ext cx="1854200" cy="1412240"/>
          </a:xfrm>
          <a:prstGeom prst="rect">
            <a:avLst/>
          </a:prstGeom>
        </p:spPr>
      </p:pic>
      <p:pic>
        <p:nvPicPr>
          <p:cNvPr id="26" name="Picture 25"/>
          <p:cNvPicPr>
            <a:picLocks noChangeAspect="1"/>
          </p:cNvPicPr>
          <p:nvPr/>
        </p:nvPicPr>
        <p:blipFill>
          <a:blip r:embed="rId7"/>
          <a:stretch>
            <a:fillRect/>
          </a:stretch>
        </p:blipFill>
        <p:spPr>
          <a:xfrm>
            <a:off x="7730490" y="1591945"/>
            <a:ext cx="1555115" cy="1655445"/>
          </a:xfrm>
          <a:prstGeom prst="rect">
            <a:avLst/>
          </a:prstGeom>
        </p:spPr>
      </p:pic>
      <p:pic>
        <p:nvPicPr>
          <p:cNvPr id="28" name="Picture 27"/>
          <p:cNvPicPr>
            <a:picLocks noChangeAspect="1"/>
          </p:cNvPicPr>
          <p:nvPr/>
        </p:nvPicPr>
        <p:blipFill>
          <a:blip r:embed="rId8"/>
          <a:stretch>
            <a:fillRect/>
          </a:stretch>
        </p:blipFill>
        <p:spPr>
          <a:xfrm>
            <a:off x="9885680" y="1633220"/>
            <a:ext cx="1622425" cy="1555750"/>
          </a:xfrm>
          <a:prstGeom prst="rect">
            <a:avLst/>
          </a:prstGeom>
        </p:spPr>
      </p:pic>
      <p:pic>
        <p:nvPicPr>
          <p:cNvPr id="30" name="Picture 29"/>
          <p:cNvPicPr>
            <a:picLocks noChangeAspect="1"/>
          </p:cNvPicPr>
          <p:nvPr/>
        </p:nvPicPr>
        <p:blipFill>
          <a:blip r:embed="rId9"/>
          <a:stretch>
            <a:fillRect/>
          </a:stretch>
        </p:blipFill>
        <p:spPr>
          <a:xfrm>
            <a:off x="966470" y="4122420"/>
            <a:ext cx="2134870" cy="1424305"/>
          </a:xfrm>
          <a:prstGeom prst="rect">
            <a:avLst/>
          </a:prstGeom>
        </p:spPr>
      </p:pic>
      <p:pic>
        <p:nvPicPr>
          <p:cNvPr id="32" name="Picture 31"/>
          <p:cNvPicPr>
            <a:picLocks noChangeAspect="1"/>
          </p:cNvPicPr>
          <p:nvPr/>
        </p:nvPicPr>
        <p:blipFill>
          <a:blip r:embed="rId10"/>
          <a:stretch>
            <a:fillRect/>
          </a:stretch>
        </p:blipFill>
        <p:spPr>
          <a:xfrm>
            <a:off x="3710940" y="4318000"/>
            <a:ext cx="1527810" cy="1322705"/>
          </a:xfrm>
          <a:prstGeom prst="rect">
            <a:avLst/>
          </a:prstGeom>
        </p:spPr>
      </p:pic>
      <p:pic>
        <p:nvPicPr>
          <p:cNvPr id="34" name="Picture 33"/>
          <p:cNvPicPr>
            <a:picLocks noChangeAspect="1"/>
          </p:cNvPicPr>
          <p:nvPr/>
        </p:nvPicPr>
        <p:blipFill>
          <a:blip r:embed="rId11"/>
          <a:stretch>
            <a:fillRect/>
          </a:stretch>
        </p:blipFill>
        <p:spPr>
          <a:xfrm>
            <a:off x="6628765" y="4083050"/>
            <a:ext cx="1482725" cy="1457960"/>
          </a:xfrm>
          <a:prstGeom prst="rect">
            <a:avLst/>
          </a:prstGeom>
        </p:spPr>
      </p:pic>
      <p:pic>
        <p:nvPicPr>
          <p:cNvPr id="35" name="Picture 34"/>
          <p:cNvPicPr>
            <a:picLocks noChangeAspect="1"/>
          </p:cNvPicPr>
          <p:nvPr/>
        </p:nvPicPr>
        <p:blipFill>
          <a:blip r:embed="rId12"/>
          <a:stretch>
            <a:fillRect/>
          </a:stretch>
        </p:blipFill>
        <p:spPr>
          <a:xfrm>
            <a:off x="9076690" y="4074795"/>
            <a:ext cx="1879600" cy="1466215"/>
          </a:xfrm>
          <a:prstGeom prst="rect">
            <a:avLst/>
          </a:prstGeom>
        </p:spPr>
      </p:pic>
      <p:sp>
        <p:nvSpPr>
          <p:cNvPr id="19" name="Rounded Rectangular Callout 18"/>
          <p:cNvSpPr/>
          <p:nvPr/>
        </p:nvSpPr>
        <p:spPr>
          <a:xfrm>
            <a:off x="3404870" y="551815"/>
            <a:ext cx="5546090" cy="840740"/>
          </a:xfrm>
          <a:prstGeom prst="wedgeRoundRectCallout">
            <a:avLst>
              <a:gd name="adj1" fmla="val -38905"/>
              <a:gd name="adj2" fmla="val 69561"/>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Who has </a:t>
            </a:r>
            <a:r>
              <a:rPr lang="en-US" sz="4000" u="sng" dirty="0">
                <a:solidFill>
                  <a:schemeClr val="tx1"/>
                </a:solidFill>
              </a:rPr>
              <a:t>pants</a:t>
            </a:r>
            <a:r>
              <a:rPr lang="en-US" sz="4000" dirty="0">
                <a:solidFill>
                  <a:schemeClr val="tx1"/>
                </a:solidFill>
              </a:rPr>
              <a:t> today?</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1"/>
      <p:bldP spid="25" grpId="1"/>
      <p:bldP spid="27" grpId="1"/>
      <p:bldP spid="29" grpId="1"/>
      <p:bldP spid="31" grpId="1"/>
      <p:bldP spid="33" grpId="1"/>
      <p:bldP spid="42" grpId="1"/>
      <p:bldP spid="43" grpId="1"/>
      <p:bldP spid="46" grpId="1"/>
      <p:bldP spid="19" grpId="0" bldLvl="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Ask and Answer</a:t>
            </a:r>
            <a:endParaRPr lang="en-US" sz="3600" b="1" dirty="0">
              <a:cs typeface="+mn-lt"/>
            </a:endParaRPr>
          </a:p>
        </p:txBody>
      </p:sp>
      <p:sp>
        <p:nvSpPr>
          <p:cNvPr id="19" name="Rounded Rectangular Callout 18"/>
          <p:cNvSpPr/>
          <p:nvPr/>
        </p:nvSpPr>
        <p:spPr>
          <a:xfrm>
            <a:off x="5322570" y="2261870"/>
            <a:ext cx="5655310" cy="1078865"/>
          </a:xfrm>
          <a:prstGeom prst="wedgeRoundRectCallout">
            <a:avLst>
              <a:gd name="adj1" fmla="val -41601"/>
              <a:gd name="adj2" fmla="val 66951"/>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What are you wearing?</a:t>
            </a:r>
          </a:p>
        </p:txBody>
      </p:sp>
      <p:sp>
        <p:nvSpPr>
          <p:cNvPr id="10" name="Rounded Rectangular Callout 9"/>
          <p:cNvSpPr/>
          <p:nvPr/>
        </p:nvSpPr>
        <p:spPr>
          <a:xfrm>
            <a:off x="6554470" y="3748405"/>
            <a:ext cx="3190875" cy="1000125"/>
          </a:xfrm>
          <a:prstGeom prst="wedgeRoundRectCallout">
            <a:avLst>
              <a:gd name="adj1" fmla="val 41311"/>
              <a:gd name="adj2" fmla="val 62978"/>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u="sng" dirty="0">
                <a:solidFill>
                  <a:schemeClr val="tx1"/>
                </a:solidFill>
              </a:rPr>
              <a:t>A hat</a:t>
            </a:r>
            <a:r>
              <a:rPr lang="en-US" sz="4000" dirty="0">
                <a:solidFill>
                  <a:schemeClr val="tx1"/>
                </a:solidFill>
              </a:rPr>
              <a:t>.</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8"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9" name="Picture 108"/>
          <p:cNvPicPr/>
          <p:nvPr/>
        </p:nvPicPr>
        <p:blipFill>
          <a:blip r:embed="rId4"/>
          <a:stretch>
            <a:fillRect/>
          </a:stretch>
        </p:blipFill>
        <p:spPr>
          <a:xfrm>
            <a:off x="1551940" y="1350010"/>
            <a:ext cx="2472055" cy="4329430"/>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9" grpId="0" bldLvl="0" animBg="1"/>
      <p:bldP spid="10" grpId="0" bldLvl="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extBox 5"/>
          <p:cNvSpPr txBox="1"/>
          <p:nvPr/>
        </p:nvSpPr>
        <p:spPr>
          <a:xfrm>
            <a:off x="2590800" y="71526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Ask and Answer</a:t>
            </a:r>
            <a:endParaRPr lang="en-US" sz="3600" b="1" dirty="0">
              <a:cs typeface="+mn-lt"/>
            </a:endParaRPr>
          </a:p>
        </p:txBody>
      </p:sp>
      <p:sp>
        <p:nvSpPr>
          <p:cNvPr id="19" name="Rounded Rectangular Callout 18"/>
          <p:cNvSpPr/>
          <p:nvPr/>
        </p:nvSpPr>
        <p:spPr>
          <a:xfrm>
            <a:off x="5322570" y="2261870"/>
            <a:ext cx="5655310" cy="1078865"/>
          </a:xfrm>
          <a:prstGeom prst="wedgeRoundRectCallout">
            <a:avLst>
              <a:gd name="adj1" fmla="val -41612"/>
              <a:gd name="adj2" fmla="val 6494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What are you wearing?</a:t>
            </a:r>
          </a:p>
        </p:txBody>
      </p:sp>
      <p:sp>
        <p:nvSpPr>
          <p:cNvPr id="10" name="Rounded Rectangular Callout 9"/>
          <p:cNvSpPr/>
          <p:nvPr/>
        </p:nvSpPr>
        <p:spPr>
          <a:xfrm>
            <a:off x="6554470" y="3748405"/>
            <a:ext cx="3190875" cy="1000125"/>
          </a:xfrm>
          <a:prstGeom prst="wedgeRoundRectCallout">
            <a:avLst>
              <a:gd name="adj1" fmla="val 41311"/>
              <a:gd name="adj2" fmla="val 62978"/>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u="sng" dirty="0">
                <a:solidFill>
                  <a:schemeClr val="tx1"/>
                </a:solidFill>
              </a:rPr>
              <a:t>A skirt</a:t>
            </a:r>
            <a:r>
              <a:rPr lang="en-US" sz="4000" dirty="0">
                <a:solidFill>
                  <a:schemeClr val="tx1"/>
                </a:solidFill>
              </a:rPr>
              <a:t>.</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8"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11" name="Picture 110"/>
          <p:cNvPicPr/>
          <p:nvPr/>
        </p:nvPicPr>
        <p:blipFill>
          <a:blip r:embed="rId4"/>
          <a:stretch>
            <a:fillRect/>
          </a:stretch>
        </p:blipFill>
        <p:spPr>
          <a:xfrm>
            <a:off x="853440" y="1483360"/>
            <a:ext cx="3674745" cy="4358005"/>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9" grpId="0" bldLvl="0" animBg="1"/>
      <p:bldP spid="10" grpId="0" bldLvl="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Let’s play</a:t>
            </a:r>
            <a:endParaRPr lang="en-US" sz="3600" b="1" dirty="0">
              <a:cs typeface="+mn-lt"/>
            </a:endParaRPr>
          </a:p>
        </p:txBody>
      </p:sp>
      <p:sp>
        <p:nvSpPr>
          <p:cNvPr id="10" name="Rounded Rectangular Callout 9"/>
          <p:cNvSpPr/>
          <p:nvPr/>
        </p:nvSpPr>
        <p:spPr>
          <a:xfrm>
            <a:off x="1830705" y="1543050"/>
            <a:ext cx="8529955" cy="1000125"/>
          </a:xfrm>
          <a:prstGeom prst="wedgeRoundRectCallout">
            <a:avLst>
              <a:gd name="adj1" fmla="val 41311"/>
              <a:gd name="adj2" fmla="val 62978"/>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Place the cards in the right order.</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8"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1" name="Picture 20"/>
          <p:cNvPicPr>
            <a:picLocks noChangeAspect="1"/>
          </p:cNvPicPr>
          <p:nvPr/>
        </p:nvPicPr>
        <p:blipFill>
          <a:blip r:embed="rId4"/>
          <a:stretch>
            <a:fillRect/>
          </a:stretch>
        </p:blipFill>
        <p:spPr>
          <a:xfrm>
            <a:off x="3399790" y="3205480"/>
            <a:ext cx="1709420" cy="2021840"/>
          </a:xfrm>
          <a:prstGeom prst="rect">
            <a:avLst/>
          </a:prstGeom>
        </p:spPr>
      </p:pic>
      <p:pic>
        <p:nvPicPr>
          <p:cNvPr id="23" name="Picture 22"/>
          <p:cNvPicPr>
            <a:picLocks noChangeAspect="1"/>
          </p:cNvPicPr>
          <p:nvPr/>
        </p:nvPicPr>
        <p:blipFill>
          <a:blip r:embed="rId5"/>
          <a:stretch>
            <a:fillRect/>
          </a:stretch>
        </p:blipFill>
        <p:spPr>
          <a:xfrm>
            <a:off x="5464810" y="3282315"/>
            <a:ext cx="2187575" cy="1665605"/>
          </a:xfrm>
          <a:prstGeom prst="rect">
            <a:avLst/>
          </a:prstGeom>
        </p:spPr>
      </p:pic>
      <p:pic>
        <p:nvPicPr>
          <p:cNvPr id="26" name="Picture 25"/>
          <p:cNvPicPr>
            <a:picLocks noChangeAspect="1"/>
          </p:cNvPicPr>
          <p:nvPr/>
        </p:nvPicPr>
        <p:blipFill>
          <a:blip r:embed="rId6"/>
          <a:stretch>
            <a:fillRect/>
          </a:stretch>
        </p:blipFill>
        <p:spPr>
          <a:xfrm>
            <a:off x="7752080" y="3138805"/>
            <a:ext cx="1835785" cy="1953260"/>
          </a:xfrm>
          <a:prstGeom prst="rect">
            <a:avLst/>
          </a:prstGeom>
        </p:spPr>
      </p:pic>
      <p:pic>
        <p:nvPicPr>
          <p:cNvPr id="30" name="Picture 29"/>
          <p:cNvPicPr>
            <a:picLocks noChangeAspect="1"/>
          </p:cNvPicPr>
          <p:nvPr/>
        </p:nvPicPr>
        <p:blipFill>
          <a:blip r:embed="rId7"/>
          <a:stretch>
            <a:fillRect/>
          </a:stretch>
        </p:blipFill>
        <p:spPr>
          <a:xfrm>
            <a:off x="525145" y="3376295"/>
            <a:ext cx="2519045" cy="1680845"/>
          </a:xfrm>
          <a:prstGeom prst="rect">
            <a:avLst/>
          </a:prstGeom>
        </p:spPr>
      </p:pic>
      <p:pic>
        <p:nvPicPr>
          <p:cNvPr id="34" name="Picture 33"/>
          <p:cNvPicPr>
            <a:picLocks noChangeAspect="1"/>
          </p:cNvPicPr>
          <p:nvPr/>
        </p:nvPicPr>
        <p:blipFill>
          <a:blip r:embed="rId8"/>
          <a:stretch>
            <a:fillRect/>
          </a:stretch>
        </p:blipFill>
        <p:spPr>
          <a:xfrm>
            <a:off x="10073005" y="3255645"/>
            <a:ext cx="1750060" cy="172021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blinds(horizontal)">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linds(horizontal)">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blinds(horizontal)">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blinds(horizontal)">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blinds(horizontal)">
                                      <p:cBhvr>
                                        <p:cTn id="3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0" grpId="0" bldLvl="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Let’s play</a:t>
            </a:r>
            <a:endParaRPr lang="en-US" sz="3600" b="1" dirty="0">
              <a:cs typeface="+mn-lt"/>
            </a:endParaRPr>
          </a:p>
        </p:txBody>
      </p:sp>
      <p:sp>
        <p:nvSpPr>
          <p:cNvPr id="10" name="Rounded Rectangular Callout 9"/>
          <p:cNvSpPr/>
          <p:nvPr/>
        </p:nvSpPr>
        <p:spPr>
          <a:xfrm>
            <a:off x="1830705" y="1543050"/>
            <a:ext cx="8529955" cy="1000125"/>
          </a:xfrm>
          <a:prstGeom prst="wedgeRoundRectCallout">
            <a:avLst>
              <a:gd name="adj1" fmla="val 41311"/>
              <a:gd name="adj2" fmla="val 62978"/>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Place the cards in the right order.</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8"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51" name="Picture 50"/>
          <p:cNvPicPr>
            <a:picLocks noChangeAspect="1"/>
          </p:cNvPicPr>
          <p:nvPr/>
        </p:nvPicPr>
        <p:blipFill>
          <a:blip r:embed="rId4"/>
          <a:stretch>
            <a:fillRect/>
          </a:stretch>
        </p:blipFill>
        <p:spPr>
          <a:xfrm>
            <a:off x="1063625" y="3056255"/>
            <a:ext cx="1210945" cy="1997710"/>
          </a:xfrm>
          <a:prstGeom prst="rect">
            <a:avLst/>
          </a:prstGeom>
        </p:spPr>
      </p:pic>
      <p:pic>
        <p:nvPicPr>
          <p:cNvPr id="64" name="Picture 63"/>
          <p:cNvPicPr>
            <a:picLocks noChangeAspect="1"/>
          </p:cNvPicPr>
          <p:nvPr/>
        </p:nvPicPr>
        <p:blipFill>
          <a:blip r:embed="rId5"/>
          <a:stretch>
            <a:fillRect/>
          </a:stretch>
        </p:blipFill>
        <p:spPr>
          <a:xfrm>
            <a:off x="7291070" y="3136900"/>
            <a:ext cx="1914525" cy="1835785"/>
          </a:xfrm>
          <a:prstGeom prst="rect">
            <a:avLst/>
          </a:prstGeom>
        </p:spPr>
      </p:pic>
      <p:pic>
        <p:nvPicPr>
          <p:cNvPr id="65" name="Picture 64"/>
          <p:cNvPicPr>
            <a:picLocks noChangeAspect="1"/>
          </p:cNvPicPr>
          <p:nvPr/>
        </p:nvPicPr>
        <p:blipFill>
          <a:blip r:embed="rId6"/>
          <a:stretch>
            <a:fillRect/>
          </a:stretch>
        </p:blipFill>
        <p:spPr>
          <a:xfrm>
            <a:off x="9291320" y="3373120"/>
            <a:ext cx="2519045" cy="1680845"/>
          </a:xfrm>
          <a:prstGeom prst="rect">
            <a:avLst/>
          </a:prstGeom>
        </p:spPr>
      </p:pic>
      <p:pic>
        <p:nvPicPr>
          <p:cNvPr id="66" name="Picture 65"/>
          <p:cNvPicPr>
            <a:picLocks noChangeAspect="1"/>
          </p:cNvPicPr>
          <p:nvPr/>
        </p:nvPicPr>
        <p:blipFill>
          <a:blip r:embed="rId7"/>
          <a:stretch>
            <a:fillRect/>
          </a:stretch>
        </p:blipFill>
        <p:spPr>
          <a:xfrm>
            <a:off x="2927350" y="3324225"/>
            <a:ext cx="1803400" cy="1560830"/>
          </a:xfrm>
          <a:prstGeom prst="rect">
            <a:avLst/>
          </a:prstGeom>
        </p:spPr>
      </p:pic>
      <p:pic>
        <p:nvPicPr>
          <p:cNvPr id="68" name="Picture 67"/>
          <p:cNvPicPr>
            <a:picLocks noChangeAspect="1"/>
          </p:cNvPicPr>
          <p:nvPr/>
        </p:nvPicPr>
        <p:blipFill>
          <a:blip r:embed="rId8"/>
          <a:stretch>
            <a:fillRect/>
          </a:stretch>
        </p:blipFill>
        <p:spPr>
          <a:xfrm>
            <a:off x="4986655" y="3324225"/>
            <a:ext cx="2218055" cy="172974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blinds(horizontal)">
                                      <p:cBhvr>
                                        <p:cTn id="17" dur="500"/>
                                        <p:tgtEl>
                                          <p:spTgt spid="5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blinds(horizontal)">
                                      <p:cBhvr>
                                        <p:cTn id="22" dur="500"/>
                                        <p:tgtEl>
                                          <p:spTgt spid="6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blinds(horizontal)">
                                      <p:cBhvr>
                                        <p:cTn id="27" dur="500"/>
                                        <p:tgtEl>
                                          <p:spTgt spid="6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blinds(horizontal)">
                                      <p:cBhvr>
                                        <p:cTn id="32" dur="500"/>
                                        <p:tgtEl>
                                          <p:spTgt spid="6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blinds(horizontal)">
                                      <p:cBhvr>
                                        <p:cTn id="3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0" grpId="0" bldLvl="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2051050" y="833120"/>
            <a:ext cx="8209915" cy="144526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share </a:t>
            </a:r>
          </a:p>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your catalouge</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10" name="Picture 109"/>
          <p:cNvPicPr/>
          <p:nvPr/>
        </p:nvPicPr>
        <p:blipFill>
          <a:blip r:embed="rId4"/>
          <a:srcRect b="6394"/>
          <a:stretch>
            <a:fillRect/>
          </a:stretch>
        </p:blipFill>
        <p:spPr>
          <a:xfrm>
            <a:off x="3114675" y="2209800"/>
            <a:ext cx="5962650" cy="3486150"/>
          </a:xfrm>
          <a:prstGeom prst="rect">
            <a:avLst/>
          </a:prstGeom>
          <a:noFill/>
          <a:ln w="9525">
            <a:noFill/>
          </a:ln>
        </p:spPr>
      </p:pic>
      <p:sp>
        <p:nvSpPr>
          <p:cNvPr id="19" name="Rounded Rectangular Callout 18"/>
          <p:cNvSpPr/>
          <p:nvPr/>
        </p:nvSpPr>
        <p:spPr>
          <a:xfrm>
            <a:off x="8078470" y="1613535"/>
            <a:ext cx="3754755" cy="1078865"/>
          </a:xfrm>
          <a:prstGeom prst="wedgeRoundRectCallout">
            <a:avLst>
              <a:gd name="adj1" fmla="val -41601"/>
              <a:gd name="adj2" fmla="val 66951"/>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 like the </a:t>
            </a:r>
            <a:r>
              <a:rPr lang="en-US" sz="4000" u="sng" dirty="0">
                <a:solidFill>
                  <a:schemeClr val="tx1"/>
                </a:solidFill>
              </a:rPr>
              <a:t>pants</a:t>
            </a:r>
            <a:r>
              <a:rPr lang="en-US" sz="4000" dirty="0">
                <a:solidFill>
                  <a:schemeClr val="tx1"/>
                </a:solidFill>
              </a:rPr>
              <a:t>.</a:t>
            </a:r>
          </a:p>
        </p:txBody>
      </p:sp>
      <p:sp>
        <p:nvSpPr>
          <p:cNvPr id="3" name="Rounded Rectangular Callout 2"/>
          <p:cNvSpPr/>
          <p:nvPr/>
        </p:nvSpPr>
        <p:spPr>
          <a:xfrm>
            <a:off x="796317" y="1613536"/>
            <a:ext cx="3140710" cy="1261110"/>
          </a:xfrm>
          <a:prstGeom prst="wedgeRoundRectCallout">
            <a:avLst>
              <a:gd name="adj1" fmla="val 37857"/>
              <a:gd name="adj2" fmla="val 68952"/>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a:solidFill>
                  <a:schemeClr val="tx1"/>
                </a:solidFill>
              </a:rPr>
              <a:t>I don’t like the </a:t>
            </a:r>
            <a:r>
              <a:rPr lang="en-US" sz="4000" u="sng" dirty="0">
                <a:solidFill>
                  <a:schemeClr val="tx1"/>
                </a:solidFill>
              </a:rPr>
              <a:t>shoes</a:t>
            </a:r>
            <a:r>
              <a:rPr lang="en-US" sz="4000" dirty="0">
                <a:solidFill>
                  <a:schemeClr val="tx1"/>
                </a:solidFill>
              </a:rPr>
              <a: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3" grpId="0" bldLvl="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105" name="Picture 104"/>
          <p:cNvPicPr/>
          <p:nvPr/>
        </p:nvPicPr>
        <p:blipFill>
          <a:blip r:embed="rId4"/>
          <a:stretch>
            <a:fillRect/>
          </a:stretch>
        </p:blipFill>
        <p:spPr>
          <a:xfrm>
            <a:off x="3928745" y="1613535"/>
            <a:ext cx="4334510" cy="4175760"/>
          </a:xfrm>
          <a:prstGeom prst="rect">
            <a:avLst/>
          </a:prstGeom>
          <a:noFill/>
          <a:ln w="9525">
            <a:noFill/>
          </a:ln>
        </p:spPr>
      </p:pic>
      <p:sp>
        <p:nvSpPr>
          <p:cNvPr id="10" name="TextBox 5"/>
          <p:cNvSpPr txBox="1"/>
          <p:nvPr/>
        </p:nvSpPr>
        <p:spPr>
          <a:xfrm>
            <a:off x="2051050" y="833120"/>
            <a:ext cx="8209915"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Can you find it?</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9" name="Rounded Rectangular Callout 18"/>
          <p:cNvSpPr/>
          <p:nvPr/>
        </p:nvSpPr>
        <p:spPr>
          <a:xfrm>
            <a:off x="8078470" y="1613535"/>
            <a:ext cx="3754755" cy="1078865"/>
          </a:xfrm>
          <a:prstGeom prst="wedgeRoundRectCallout">
            <a:avLst>
              <a:gd name="adj1" fmla="val -41601"/>
              <a:gd name="adj2" fmla="val 66951"/>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Is it </a:t>
            </a:r>
            <a:r>
              <a:rPr lang="en-US" sz="4000" u="sng" dirty="0">
                <a:solidFill>
                  <a:schemeClr val="tx1"/>
                </a:solidFill>
              </a:rPr>
              <a:t>a skirt</a:t>
            </a:r>
            <a:r>
              <a:rPr lang="en-US" sz="4000" dirty="0">
                <a:solidFill>
                  <a:schemeClr val="tx1"/>
                </a:solidFill>
              </a:rPr>
              <a:t>?</a:t>
            </a:r>
          </a:p>
        </p:txBody>
      </p:sp>
      <p:sp>
        <p:nvSpPr>
          <p:cNvPr id="3" name="Rounded Rectangular Callout 2"/>
          <p:cNvSpPr/>
          <p:nvPr/>
        </p:nvSpPr>
        <p:spPr>
          <a:xfrm>
            <a:off x="426085" y="1473835"/>
            <a:ext cx="3754755" cy="1218565"/>
          </a:xfrm>
          <a:prstGeom prst="wedgeRoundRectCallout">
            <a:avLst>
              <a:gd name="adj1" fmla="val 37857"/>
              <a:gd name="adj2" fmla="val 68952"/>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a:solidFill>
                  <a:schemeClr val="tx1"/>
                </a:solidFill>
              </a:rPr>
              <a:t>What is it?</a:t>
            </a:r>
          </a:p>
        </p:txBody>
      </p:sp>
      <p:pic>
        <p:nvPicPr>
          <p:cNvPr id="7" name="Picture 6"/>
          <p:cNvPicPr/>
          <p:nvPr/>
        </p:nvPicPr>
        <p:blipFill>
          <a:blip r:embed="rId5"/>
          <a:stretch>
            <a:fillRect/>
          </a:stretch>
        </p:blipFill>
        <p:spPr>
          <a:xfrm>
            <a:off x="957580" y="3031490"/>
            <a:ext cx="2825750" cy="2857500"/>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3" grpId="0" bldLvl="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2051050" y="833120"/>
            <a:ext cx="8209915"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Can you find it?</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9" name="Rounded Rectangular Callout 18"/>
          <p:cNvSpPr/>
          <p:nvPr/>
        </p:nvSpPr>
        <p:spPr>
          <a:xfrm>
            <a:off x="8078470" y="1613535"/>
            <a:ext cx="3754755" cy="1078865"/>
          </a:xfrm>
          <a:prstGeom prst="wedgeRoundRectCallout">
            <a:avLst>
              <a:gd name="adj1" fmla="val -41601"/>
              <a:gd name="adj2" fmla="val 66951"/>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Are these </a:t>
            </a:r>
            <a:r>
              <a:rPr lang="en-US" sz="4000" u="sng" dirty="0">
                <a:solidFill>
                  <a:schemeClr val="tx1"/>
                </a:solidFill>
              </a:rPr>
              <a:t>shoes</a:t>
            </a:r>
            <a:r>
              <a:rPr lang="en-US" sz="4000" dirty="0">
                <a:solidFill>
                  <a:schemeClr val="tx1"/>
                </a:solidFill>
              </a:rPr>
              <a:t>?</a:t>
            </a:r>
          </a:p>
        </p:txBody>
      </p:sp>
      <p:sp>
        <p:nvSpPr>
          <p:cNvPr id="3" name="Rounded Rectangular Callout 2"/>
          <p:cNvSpPr/>
          <p:nvPr/>
        </p:nvSpPr>
        <p:spPr>
          <a:xfrm>
            <a:off x="426085" y="1473835"/>
            <a:ext cx="3754755" cy="1218565"/>
          </a:xfrm>
          <a:prstGeom prst="wedgeRoundRectCallout">
            <a:avLst>
              <a:gd name="adj1" fmla="val 37857"/>
              <a:gd name="adj2" fmla="val 68952"/>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a:solidFill>
                  <a:schemeClr val="tx1"/>
                </a:solidFill>
              </a:rPr>
              <a:t>What is it?</a:t>
            </a:r>
          </a:p>
        </p:txBody>
      </p:sp>
      <p:pic>
        <p:nvPicPr>
          <p:cNvPr id="7" name="Picture 6"/>
          <p:cNvPicPr/>
          <p:nvPr/>
        </p:nvPicPr>
        <p:blipFill>
          <a:blip r:embed="rId4"/>
          <a:stretch>
            <a:fillRect/>
          </a:stretch>
        </p:blipFill>
        <p:spPr>
          <a:xfrm>
            <a:off x="957580" y="3031490"/>
            <a:ext cx="2825750" cy="2857500"/>
          </a:xfrm>
          <a:prstGeom prst="rect">
            <a:avLst/>
          </a:prstGeom>
          <a:noFill/>
          <a:ln w="9525">
            <a:noFill/>
          </a:ln>
        </p:spPr>
      </p:pic>
      <p:pic>
        <p:nvPicPr>
          <p:cNvPr id="104" name="Picture 103"/>
          <p:cNvPicPr/>
          <p:nvPr/>
        </p:nvPicPr>
        <p:blipFill>
          <a:blip r:embed="rId5"/>
          <a:stretch>
            <a:fillRect/>
          </a:stretch>
        </p:blipFill>
        <p:spPr>
          <a:xfrm>
            <a:off x="4479925" y="2249805"/>
            <a:ext cx="3352165" cy="3320415"/>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3" grpId="0" bldLvl="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2051050" y="833120"/>
            <a:ext cx="8209915"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Can you find it?</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9" name="Rounded Rectangular Callout 18"/>
          <p:cNvSpPr/>
          <p:nvPr/>
        </p:nvSpPr>
        <p:spPr>
          <a:xfrm>
            <a:off x="8078470" y="1613535"/>
            <a:ext cx="3754755" cy="1078865"/>
          </a:xfrm>
          <a:prstGeom prst="wedgeRoundRectCallout">
            <a:avLst>
              <a:gd name="adj1" fmla="val -41601"/>
              <a:gd name="adj2" fmla="val 66951"/>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Is it </a:t>
            </a:r>
            <a:r>
              <a:rPr lang="en-US" sz="4000" u="sng" dirty="0">
                <a:solidFill>
                  <a:schemeClr val="tx1"/>
                </a:solidFill>
              </a:rPr>
              <a:t>a red shirt</a:t>
            </a:r>
            <a:r>
              <a:rPr lang="en-US" sz="4000" dirty="0">
                <a:solidFill>
                  <a:schemeClr val="tx1"/>
                </a:solidFill>
              </a:rPr>
              <a:t>?</a:t>
            </a:r>
          </a:p>
        </p:txBody>
      </p:sp>
      <p:sp>
        <p:nvSpPr>
          <p:cNvPr id="3" name="Rounded Rectangular Callout 2"/>
          <p:cNvSpPr/>
          <p:nvPr/>
        </p:nvSpPr>
        <p:spPr>
          <a:xfrm>
            <a:off x="426085" y="1473835"/>
            <a:ext cx="3754755" cy="1218565"/>
          </a:xfrm>
          <a:prstGeom prst="wedgeRoundRectCallout">
            <a:avLst>
              <a:gd name="adj1" fmla="val 37857"/>
              <a:gd name="adj2" fmla="val 68952"/>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a:solidFill>
                  <a:schemeClr val="tx1"/>
                </a:solidFill>
              </a:rPr>
              <a:t>What is it?</a:t>
            </a:r>
          </a:p>
        </p:txBody>
      </p:sp>
      <p:pic>
        <p:nvPicPr>
          <p:cNvPr id="7" name="Picture 6"/>
          <p:cNvPicPr/>
          <p:nvPr/>
        </p:nvPicPr>
        <p:blipFill>
          <a:blip r:embed="rId4"/>
          <a:stretch>
            <a:fillRect/>
          </a:stretch>
        </p:blipFill>
        <p:spPr>
          <a:xfrm>
            <a:off x="957580" y="3031490"/>
            <a:ext cx="2825750" cy="2857500"/>
          </a:xfrm>
          <a:prstGeom prst="rect">
            <a:avLst/>
          </a:prstGeom>
          <a:noFill/>
          <a:ln w="9525">
            <a:noFill/>
          </a:ln>
        </p:spPr>
      </p:pic>
      <p:pic>
        <p:nvPicPr>
          <p:cNvPr id="112" name="Picture 111"/>
          <p:cNvPicPr/>
          <p:nvPr/>
        </p:nvPicPr>
        <p:blipFill>
          <a:blip r:embed="rId5"/>
          <a:stretch>
            <a:fillRect/>
          </a:stretch>
        </p:blipFill>
        <p:spPr>
          <a:xfrm>
            <a:off x="4678680" y="2692400"/>
            <a:ext cx="2954655" cy="2905760"/>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3" grpId="0" bldLvl="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2051050" y="833120"/>
            <a:ext cx="8209915"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Can you find it?</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9" name="Rounded Rectangular Callout 18"/>
          <p:cNvSpPr/>
          <p:nvPr/>
        </p:nvSpPr>
        <p:spPr>
          <a:xfrm>
            <a:off x="8078470" y="1473835"/>
            <a:ext cx="3754755" cy="1218565"/>
          </a:xfrm>
          <a:prstGeom prst="wedgeRoundRectCallout">
            <a:avLst>
              <a:gd name="adj1" fmla="val -41601"/>
              <a:gd name="adj2" fmla="val 66951"/>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Are these </a:t>
            </a:r>
          </a:p>
          <a:p>
            <a:pPr algn="ctr"/>
            <a:r>
              <a:rPr lang="en-US" sz="4000" u="sng" dirty="0">
                <a:solidFill>
                  <a:schemeClr val="tx1"/>
                </a:solidFill>
              </a:rPr>
              <a:t>blue shorts</a:t>
            </a:r>
            <a:r>
              <a:rPr lang="en-US" sz="4000" dirty="0">
                <a:solidFill>
                  <a:schemeClr val="tx1"/>
                </a:solidFill>
              </a:rPr>
              <a:t>?</a:t>
            </a:r>
          </a:p>
        </p:txBody>
      </p:sp>
      <p:sp>
        <p:nvSpPr>
          <p:cNvPr id="3" name="Rounded Rectangular Callout 2"/>
          <p:cNvSpPr/>
          <p:nvPr/>
        </p:nvSpPr>
        <p:spPr>
          <a:xfrm>
            <a:off x="426085" y="1473835"/>
            <a:ext cx="3754755" cy="1218565"/>
          </a:xfrm>
          <a:prstGeom prst="wedgeRoundRectCallout">
            <a:avLst>
              <a:gd name="adj1" fmla="val 37857"/>
              <a:gd name="adj2" fmla="val 68952"/>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a:solidFill>
                  <a:schemeClr val="tx1"/>
                </a:solidFill>
              </a:rPr>
              <a:t>What is it?</a:t>
            </a:r>
          </a:p>
        </p:txBody>
      </p:sp>
      <p:pic>
        <p:nvPicPr>
          <p:cNvPr id="7" name="Picture 6"/>
          <p:cNvPicPr/>
          <p:nvPr/>
        </p:nvPicPr>
        <p:blipFill>
          <a:blip r:embed="rId4"/>
          <a:stretch>
            <a:fillRect/>
          </a:stretch>
        </p:blipFill>
        <p:spPr>
          <a:xfrm>
            <a:off x="957580" y="3031490"/>
            <a:ext cx="2825750" cy="2857500"/>
          </a:xfrm>
          <a:prstGeom prst="rect">
            <a:avLst/>
          </a:prstGeom>
          <a:noFill/>
          <a:ln w="9525">
            <a:noFill/>
          </a:ln>
        </p:spPr>
      </p:pic>
      <p:pic>
        <p:nvPicPr>
          <p:cNvPr id="113" name="Picture 112"/>
          <p:cNvPicPr/>
          <p:nvPr/>
        </p:nvPicPr>
        <p:blipFill>
          <a:blip r:embed="rId5"/>
          <a:stretch>
            <a:fillRect/>
          </a:stretch>
        </p:blipFill>
        <p:spPr>
          <a:xfrm>
            <a:off x="4004310" y="2692400"/>
            <a:ext cx="4183380" cy="2659380"/>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3" grpId="0" bldLvl="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7" name="Group 6"/>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1406748" y="215004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572135" y="304482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What is it?</a:t>
            </a:r>
          </a:p>
        </p:txBody>
      </p:sp>
      <p:pic>
        <p:nvPicPr>
          <p:cNvPr id="105" name="Picture 104"/>
          <p:cNvPicPr/>
          <p:nvPr/>
        </p:nvPicPr>
        <p:blipFill>
          <a:blip r:embed="rId4"/>
          <a:stretch>
            <a:fillRect/>
          </a:stretch>
        </p:blipFill>
        <p:spPr>
          <a:xfrm>
            <a:off x="7303135" y="956945"/>
            <a:ext cx="4059555" cy="4745355"/>
          </a:xfrm>
          <a:prstGeom prst="rect">
            <a:avLst/>
          </a:prstGeom>
          <a:noFill/>
          <a:ln w="9525">
            <a:noFill/>
          </a:ln>
        </p:spPr>
      </p:pic>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51" name="Picture 50"/>
          <p:cNvPicPr>
            <a:picLocks noChangeAspect="1"/>
          </p:cNvPicPr>
          <p:nvPr/>
        </p:nvPicPr>
        <p:blipFill>
          <a:blip r:embed="rId4"/>
          <a:stretch>
            <a:fillRect/>
          </a:stretch>
        </p:blipFill>
        <p:spPr>
          <a:xfrm>
            <a:off x="5782310" y="1402715"/>
            <a:ext cx="1210945" cy="1997710"/>
          </a:xfrm>
          <a:prstGeom prst="rect">
            <a:avLst/>
          </a:prstGeom>
        </p:spPr>
      </p:pic>
      <p:sp>
        <p:nvSpPr>
          <p:cNvPr id="52" name="TextBox 5"/>
          <p:cNvSpPr txBox="1"/>
          <p:nvPr/>
        </p:nvSpPr>
        <p:spPr>
          <a:xfrm>
            <a:off x="803275" y="3389630"/>
            <a:ext cx="1899285" cy="583565"/>
          </a:xfrm>
          <a:prstGeom prst="rect">
            <a:avLst/>
          </a:prstGeom>
          <a:noFill/>
        </p:spPr>
        <p:txBody>
          <a:bodyPr wrap="square" rtlCol="0">
            <a:spAutoFit/>
          </a:bodyPr>
          <a:lstStyle/>
          <a:p>
            <a:pPr algn="ctr"/>
            <a:r>
              <a:rPr lang="en-US" sz="3200" b="1" dirty="0">
                <a:solidFill>
                  <a:schemeClr val="tx1"/>
                </a:solidFill>
                <a:cs typeface="+mn-lt"/>
              </a:rPr>
              <a:t>a coat</a:t>
            </a:r>
          </a:p>
        </p:txBody>
      </p:sp>
      <p:sp>
        <p:nvSpPr>
          <p:cNvPr id="53" name="TextBox 5"/>
          <p:cNvSpPr txBox="1"/>
          <p:nvPr/>
        </p:nvSpPr>
        <p:spPr>
          <a:xfrm>
            <a:off x="3188335" y="3389630"/>
            <a:ext cx="1899285" cy="583565"/>
          </a:xfrm>
          <a:prstGeom prst="rect">
            <a:avLst/>
          </a:prstGeom>
          <a:noFill/>
        </p:spPr>
        <p:txBody>
          <a:bodyPr wrap="square" rtlCol="0">
            <a:spAutoFit/>
          </a:bodyPr>
          <a:lstStyle/>
          <a:p>
            <a:pPr algn="ctr"/>
            <a:r>
              <a:rPr lang="en-US" sz="3200" b="1" dirty="0">
                <a:solidFill>
                  <a:schemeClr val="tx1"/>
                </a:solidFill>
                <a:cs typeface="+mn-lt"/>
              </a:rPr>
              <a:t>a hat</a:t>
            </a:r>
          </a:p>
        </p:txBody>
      </p:sp>
      <p:sp>
        <p:nvSpPr>
          <p:cNvPr id="54" name="TextBox 5"/>
          <p:cNvSpPr txBox="1"/>
          <p:nvPr/>
        </p:nvSpPr>
        <p:spPr>
          <a:xfrm>
            <a:off x="5438140" y="3389630"/>
            <a:ext cx="1899285" cy="583565"/>
          </a:xfrm>
          <a:prstGeom prst="rect">
            <a:avLst/>
          </a:prstGeom>
          <a:noFill/>
        </p:spPr>
        <p:txBody>
          <a:bodyPr wrap="square" rtlCol="0">
            <a:spAutoFit/>
          </a:bodyPr>
          <a:lstStyle/>
          <a:p>
            <a:pPr algn="ctr"/>
            <a:r>
              <a:rPr lang="en-US" sz="3200" b="1" dirty="0">
                <a:solidFill>
                  <a:schemeClr val="tx1"/>
                </a:solidFill>
                <a:cs typeface="+mn-lt"/>
              </a:rPr>
              <a:t>a dress</a:t>
            </a:r>
          </a:p>
        </p:txBody>
      </p:sp>
      <p:sp>
        <p:nvSpPr>
          <p:cNvPr id="55" name="TextBox 5"/>
          <p:cNvSpPr txBox="1"/>
          <p:nvPr/>
        </p:nvSpPr>
        <p:spPr>
          <a:xfrm>
            <a:off x="847090" y="5741670"/>
            <a:ext cx="2593975" cy="583565"/>
          </a:xfrm>
          <a:prstGeom prst="rect">
            <a:avLst/>
          </a:prstGeom>
          <a:noFill/>
        </p:spPr>
        <p:txBody>
          <a:bodyPr wrap="square" rtlCol="0">
            <a:spAutoFit/>
          </a:bodyPr>
          <a:lstStyle/>
          <a:p>
            <a:pPr algn="ctr"/>
            <a:r>
              <a:rPr lang="en-US" sz="3200" b="1" dirty="0">
                <a:solidFill>
                  <a:schemeClr val="tx1"/>
                </a:solidFill>
                <a:cs typeface="+mn-lt"/>
              </a:rPr>
              <a:t>shoes</a:t>
            </a:r>
          </a:p>
        </p:txBody>
      </p:sp>
      <p:sp>
        <p:nvSpPr>
          <p:cNvPr id="56" name="TextBox 5"/>
          <p:cNvSpPr txBox="1"/>
          <p:nvPr/>
        </p:nvSpPr>
        <p:spPr>
          <a:xfrm>
            <a:off x="3641725" y="5731510"/>
            <a:ext cx="1899285" cy="583565"/>
          </a:xfrm>
          <a:prstGeom prst="rect">
            <a:avLst/>
          </a:prstGeom>
          <a:noFill/>
        </p:spPr>
        <p:txBody>
          <a:bodyPr wrap="square" rtlCol="0">
            <a:spAutoFit/>
          </a:bodyPr>
          <a:lstStyle/>
          <a:p>
            <a:pPr algn="ctr"/>
            <a:r>
              <a:rPr lang="en-US" sz="3200" b="1" dirty="0">
                <a:solidFill>
                  <a:schemeClr val="tx1"/>
                </a:solidFill>
                <a:cs typeface="+mn-lt"/>
              </a:rPr>
              <a:t>shorts</a:t>
            </a:r>
          </a:p>
        </p:txBody>
      </p:sp>
      <p:sp>
        <p:nvSpPr>
          <p:cNvPr id="57" name="TextBox 5"/>
          <p:cNvSpPr txBox="1"/>
          <p:nvPr/>
        </p:nvSpPr>
        <p:spPr>
          <a:xfrm>
            <a:off x="6589395" y="5721350"/>
            <a:ext cx="1899285" cy="583565"/>
          </a:xfrm>
          <a:prstGeom prst="rect">
            <a:avLst/>
          </a:prstGeom>
          <a:noFill/>
        </p:spPr>
        <p:txBody>
          <a:bodyPr wrap="square" rtlCol="0">
            <a:spAutoFit/>
          </a:bodyPr>
          <a:lstStyle/>
          <a:p>
            <a:pPr algn="ctr"/>
            <a:r>
              <a:rPr lang="en-US" sz="3200" b="1" dirty="0">
                <a:solidFill>
                  <a:schemeClr val="tx1"/>
                </a:solidFill>
                <a:cs typeface="+mn-lt"/>
              </a:rPr>
              <a:t>a skirt</a:t>
            </a:r>
          </a:p>
        </p:txBody>
      </p:sp>
      <p:sp>
        <p:nvSpPr>
          <p:cNvPr id="58" name="TextBox 5"/>
          <p:cNvSpPr txBox="1"/>
          <p:nvPr/>
        </p:nvSpPr>
        <p:spPr>
          <a:xfrm>
            <a:off x="7688580" y="3389630"/>
            <a:ext cx="1899285" cy="583565"/>
          </a:xfrm>
          <a:prstGeom prst="rect">
            <a:avLst/>
          </a:prstGeom>
          <a:noFill/>
        </p:spPr>
        <p:txBody>
          <a:bodyPr wrap="square" rtlCol="0">
            <a:spAutoFit/>
          </a:bodyPr>
          <a:lstStyle/>
          <a:p>
            <a:pPr algn="ctr"/>
            <a:r>
              <a:rPr lang="en-US" sz="3200" b="1" dirty="0">
                <a:solidFill>
                  <a:schemeClr val="tx1"/>
                </a:solidFill>
                <a:cs typeface="+mn-lt"/>
              </a:rPr>
              <a:t>pants</a:t>
            </a:r>
          </a:p>
        </p:txBody>
      </p:sp>
      <p:sp>
        <p:nvSpPr>
          <p:cNvPr id="59" name="TextBox 5"/>
          <p:cNvSpPr txBox="1"/>
          <p:nvPr/>
        </p:nvSpPr>
        <p:spPr>
          <a:xfrm>
            <a:off x="9135110" y="5721350"/>
            <a:ext cx="1899285" cy="583565"/>
          </a:xfrm>
          <a:prstGeom prst="rect">
            <a:avLst/>
          </a:prstGeom>
          <a:noFill/>
        </p:spPr>
        <p:txBody>
          <a:bodyPr wrap="square" rtlCol="0">
            <a:spAutoFit/>
          </a:bodyPr>
          <a:lstStyle/>
          <a:p>
            <a:pPr algn="ctr"/>
            <a:r>
              <a:rPr lang="en-US" sz="3200" b="1" dirty="0">
                <a:solidFill>
                  <a:schemeClr val="tx1"/>
                </a:solidFill>
                <a:cs typeface="+mn-lt"/>
              </a:rPr>
              <a:t>socks</a:t>
            </a:r>
          </a:p>
        </p:txBody>
      </p:sp>
      <p:sp>
        <p:nvSpPr>
          <p:cNvPr id="60" name="TextBox 5"/>
          <p:cNvSpPr txBox="1"/>
          <p:nvPr/>
        </p:nvSpPr>
        <p:spPr>
          <a:xfrm>
            <a:off x="9903460" y="3388360"/>
            <a:ext cx="1899285" cy="583565"/>
          </a:xfrm>
          <a:prstGeom prst="rect">
            <a:avLst/>
          </a:prstGeom>
          <a:noFill/>
        </p:spPr>
        <p:txBody>
          <a:bodyPr wrap="square" rtlCol="0">
            <a:spAutoFit/>
          </a:bodyPr>
          <a:lstStyle/>
          <a:p>
            <a:pPr algn="ctr"/>
            <a:r>
              <a:rPr lang="en-US" sz="3200" b="1" dirty="0">
                <a:solidFill>
                  <a:schemeClr val="tx1"/>
                </a:solidFill>
                <a:cs typeface="+mn-lt"/>
              </a:rPr>
              <a:t>a shirt</a:t>
            </a:r>
          </a:p>
        </p:txBody>
      </p:sp>
      <p:pic>
        <p:nvPicPr>
          <p:cNvPr id="2" name="Picture 1"/>
          <p:cNvPicPr>
            <a:picLocks noChangeAspect="1"/>
          </p:cNvPicPr>
          <p:nvPr/>
        </p:nvPicPr>
        <p:blipFill>
          <a:blip r:embed="rId5"/>
          <a:stretch>
            <a:fillRect/>
          </a:stretch>
        </p:blipFill>
        <p:spPr>
          <a:xfrm>
            <a:off x="901700" y="1378585"/>
            <a:ext cx="1709420" cy="2021840"/>
          </a:xfrm>
          <a:prstGeom prst="rect">
            <a:avLst/>
          </a:prstGeom>
        </p:spPr>
      </p:pic>
      <p:pic>
        <p:nvPicPr>
          <p:cNvPr id="62" name="Picture 61"/>
          <p:cNvPicPr>
            <a:picLocks noChangeAspect="1"/>
          </p:cNvPicPr>
          <p:nvPr/>
        </p:nvPicPr>
        <p:blipFill>
          <a:blip r:embed="rId6"/>
          <a:stretch>
            <a:fillRect/>
          </a:stretch>
        </p:blipFill>
        <p:spPr>
          <a:xfrm>
            <a:off x="3044190" y="1628140"/>
            <a:ext cx="2187575" cy="1665605"/>
          </a:xfrm>
          <a:prstGeom prst="rect">
            <a:avLst/>
          </a:prstGeom>
        </p:spPr>
      </p:pic>
      <p:pic>
        <p:nvPicPr>
          <p:cNvPr id="63" name="Picture 62"/>
          <p:cNvPicPr>
            <a:picLocks noChangeAspect="1"/>
          </p:cNvPicPr>
          <p:nvPr/>
        </p:nvPicPr>
        <p:blipFill>
          <a:blip r:embed="rId7"/>
          <a:stretch>
            <a:fillRect/>
          </a:stretch>
        </p:blipFill>
        <p:spPr>
          <a:xfrm>
            <a:off x="7752080" y="1445260"/>
            <a:ext cx="1835785" cy="1953260"/>
          </a:xfrm>
          <a:prstGeom prst="rect">
            <a:avLst/>
          </a:prstGeom>
        </p:spPr>
      </p:pic>
      <p:pic>
        <p:nvPicPr>
          <p:cNvPr id="64" name="Picture 63"/>
          <p:cNvPicPr>
            <a:picLocks noChangeAspect="1"/>
          </p:cNvPicPr>
          <p:nvPr/>
        </p:nvPicPr>
        <p:blipFill>
          <a:blip r:embed="rId8"/>
          <a:stretch>
            <a:fillRect/>
          </a:stretch>
        </p:blipFill>
        <p:spPr>
          <a:xfrm>
            <a:off x="9895840" y="1504315"/>
            <a:ext cx="1914525" cy="1835785"/>
          </a:xfrm>
          <a:prstGeom prst="rect">
            <a:avLst/>
          </a:prstGeom>
        </p:spPr>
      </p:pic>
      <p:pic>
        <p:nvPicPr>
          <p:cNvPr id="65" name="Picture 64"/>
          <p:cNvPicPr>
            <a:picLocks noChangeAspect="1"/>
          </p:cNvPicPr>
          <p:nvPr/>
        </p:nvPicPr>
        <p:blipFill>
          <a:blip r:embed="rId9"/>
          <a:stretch>
            <a:fillRect/>
          </a:stretch>
        </p:blipFill>
        <p:spPr>
          <a:xfrm>
            <a:off x="884555" y="4017010"/>
            <a:ext cx="2519045" cy="1680845"/>
          </a:xfrm>
          <a:prstGeom prst="rect">
            <a:avLst/>
          </a:prstGeom>
        </p:spPr>
      </p:pic>
      <p:pic>
        <p:nvPicPr>
          <p:cNvPr id="66" name="Picture 65"/>
          <p:cNvPicPr>
            <a:picLocks noChangeAspect="1"/>
          </p:cNvPicPr>
          <p:nvPr/>
        </p:nvPicPr>
        <p:blipFill>
          <a:blip r:embed="rId10"/>
          <a:stretch>
            <a:fillRect/>
          </a:stretch>
        </p:blipFill>
        <p:spPr>
          <a:xfrm>
            <a:off x="3737610" y="4231005"/>
            <a:ext cx="1803400" cy="1560830"/>
          </a:xfrm>
          <a:prstGeom prst="rect">
            <a:avLst/>
          </a:prstGeom>
        </p:spPr>
      </p:pic>
      <p:pic>
        <p:nvPicPr>
          <p:cNvPr id="67" name="Picture 66"/>
          <p:cNvPicPr>
            <a:picLocks noChangeAspect="1"/>
          </p:cNvPicPr>
          <p:nvPr/>
        </p:nvPicPr>
        <p:blipFill>
          <a:blip r:embed="rId11"/>
          <a:stretch>
            <a:fillRect/>
          </a:stretch>
        </p:blipFill>
        <p:spPr>
          <a:xfrm>
            <a:off x="6663690" y="3971925"/>
            <a:ext cx="1750060" cy="1720215"/>
          </a:xfrm>
          <a:prstGeom prst="rect">
            <a:avLst/>
          </a:prstGeom>
        </p:spPr>
      </p:pic>
      <p:pic>
        <p:nvPicPr>
          <p:cNvPr id="68" name="Picture 67"/>
          <p:cNvPicPr>
            <a:picLocks noChangeAspect="1"/>
          </p:cNvPicPr>
          <p:nvPr/>
        </p:nvPicPr>
        <p:blipFill>
          <a:blip r:embed="rId12"/>
          <a:stretch>
            <a:fillRect/>
          </a:stretch>
        </p:blipFill>
        <p:spPr>
          <a:xfrm>
            <a:off x="9040495" y="3962400"/>
            <a:ext cx="2218055" cy="1729740"/>
          </a:xfrm>
          <a:prstGeom prst="rect">
            <a:avLst/>
          </a:prstGeom>
        </p:spPr>
      </p:pic>
      <p:sp>
        <p:nvSpPr>
          <p:cNvPr id="19" name="Rounded Rectangular Callout 18"/>
          <p:cNvSpPr/>
          <p:nvPr/>
        </p:nvSpPr>
        <p:spPr>
          <a:xfrm>
            <a:off x="4420235" y="555625"/>
            <a:ext cx="3470910" cy="722630"/>
          </a:xfrm>
          <a:prstGeom prst="wedgeRoundRectCallout">
            <a:avLst>
              <a:gd name="adj1" fmla="val -41108"/>
              <a:gd name="adj2" fmla="val 6695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_____.</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blinds(horizontal)">
                                      <p:cBhvr>
                                        <p:cTn id="13" dur="500"/>
                                        <p:tgtEl>
                                          <p:spTgt spid="52"/>
                                        </p:tgtEl>
                                      </p:cBhvr>
                                    </p:animEffect>
                                  </p:childTnLst>
                                </p:cTn>
                              </p:par>
                            </p:childTnLst>
                          </p:cTn>
                        </p:par>
                      </p:childTnLst>
                    </p:cTn>
                  </p:par>
                </p:childTnLst>
              </p:cTn>
              <p:nextCondLst>
                <p:cond evt="onClick" delay="0">
                  <p:tgtEl>
                    <p:spTgt spid="2"/>
                  </p:tgtEl>
                </p:cond>
              </p:nextCondLst>
            </p:seq>
            <p:seq concurrent="1" nextAc="seek">
              <p:cTn id="14" restart="whenNotActive" fill="hold" evtFilter="cancelBubble" nodeType="interactiveSeq">
                <p:stCondLst>
                  <p:cond evt="onClick" delay="0">
                    <p:tgtEl>
                      <p:spTgt spid="62"/>
                    </p:tgtEl>
                  </p:cond>
                </p:stCondLst>
                <p:endSync evt="end" delay="0">
                  <p:rtn val="all"/>
                </p:endSync>
                <p:childTnLst>
                  <p:par>
                    <p:cTn id="15" fill="hold">
                      <p:stCondLst>
                        <p:cond delay="0"/>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blinds(horizontal)">
                                      <p:cBhvr>
                                        <p:cTn id="19" dur="500"/>
                                        <p:tgtEl>
                                          <p:spTgt spid="53"/>
                                        </p:tgtEl>
                                      </p:cBhvr>
                                    </p:animEffect>
                                  </p:childTnLst>
                                </p:cTn>
                              </p:par>
                            </p:childTnLst>
                          </p:cTn>
                        </p:par>
                      </p:childTnLst>
                    </p:cTn>
                  </p:par>
                </p:childTnLst>
              </p:cTn>
              <p:nextCondLst>
                <p:cond evt="onClick" delay="0">
                  <p:tgtEl>
                    <p:spTgt spid="62"/>
                  </p:tgtEl>
                </p:cond>
              </p:nextCondLst>
            </p:seq>
            <p:seq concurrent="1" nextAc="seek">
              <p:cTn id="20" restart="whenNotActive" fill="hold" evtFilter="cancelBubble" nodeType="interactiveSeq">
                <p:stCondLst>
                  <p:cond evt="onClick" delay="0">
                    <p:tgtEl>
                      <p:spTgt spid="51"/>
                    </p:tgtEl>
                  </p:cond>
                </p:stCondLst>
                <p:endSync evt="end" delay="0">
                  <p:rtn val="all"/>
                </p:endSync>
                <p:childTnLst>
                  <p:par>
                    <p:cTn id="21" fill="hold">
                      <p:stCondLst>
                        <p:cond delay="0"/>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blinds(horizontal)">
                                      <p:cBhvr>
                                        <p:cTn id="25" dur="500"/>
                                        <p:tgtEl>
                                          <p:spTgt spid="54"/>
                                        </p:tgtEl>
                                      </p:cBhvr>
                                    </p:animEffect>
                                  </p:childTnLst>
                                </p:cTn>
                              </p:par>
                            </p:childTnLst>
                          </p:cTn>
                        </p:par>
                      </p:childTnLst>
                    </p:cTn>
                  </p:par>
                </p:childTnLst>
              </p:cTn>
              <p:nextCondLst>
                <p:cond evt="onClick" delay="0">
                  <p:tgtEl>
                    <p:spTgt spid="51"/>
                  </p:tgtEl>
                </p:cond>
              </p:nextCondLst>
            </p:seq>
            <p:seq concurrent="1" nextAc="seek">
              <p:cTn id="26" restart="whenNotActive" fill="hold" evtFilter="cancelBubble" nodeType="interactiveSeq">
                <p:stCondLst>
                  <p:cond evt="onClick" delay="0">
                    <p:tgtEl>
                      <p:spTgt spid="63"/>
                    </p:tgtEl>
                  </p:cond>
                </p:stCondLst>
                <p:endSync evt="end" delay="0">
                  <p:rtn val="all"/>
                </p:endSync>
                <p:childTnLst>
                  <p:par>
                    <p:cTn id="27" fill="hold">
                      <p:stCondLst>
                        <p:cond delay="0"/>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blinds(horizontal)">
                                      <p:cBhvr>
                                        <p:cTn id="31" dur="500"/>
                                        <p:tgtEl>
                                          <p:spTgt spid="58"/>
                                        </p:tgtEl>
                                      </p:cBhvr>
                                    </p:animEffect>
                                  </p:childTnLst>
                                </p:cTn>
                              </p:par>
                            </p:childTnLst>
                          </p:cTn>
                        </p:par>
                      </p:childTnLst>
                    </p:cTn>
                  </p:par>
                </p:childTnLst>
              </p:cTn>
              <p:nextCondLst>
                <p:cond evt="onClick" delay="0">
                  <p:tgtEl>
                    <p:spTgt spid="63"/>
                  </p:tgtEl>
                </p:cond>
              </p:nextCondLst>
            </p:seq>
            <p:seq concurrent="1" nextAc="seek">
              <p:cTn id="32" restart="whenNotActive" fill="hold" evtFilter="cancelBubble" nodeType="interactiveSeq">
                <p:stCondLst>
                  <p:cond evt="onClick" delay="0">
                    <p:tgtEl>
                      <p:spTgt spid="64"/>
                    </p:tgtEl>
                  </p:cond>
                </p:stCondLst>
                <p:endSync evt="end" delay="0">
                  <p:rtn val="all"/>
                </p:endSync>
                <p:childTnLst>
                  <p:par>
                    <p:cTn id="33" fill="hold">
                      <p:stCondLst>
                        <p:cond delay="0"/>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blinds(horizontal)">
                                      <p:cBhvr>
                                        <p:cTn id="37" dur="500"/>
                                        <p:tgtEl>
                                          <p:spTgt spid="60"/>
                                        </p:tgtEl>
                                      </p:cBhvr>
                                    </p:animEffect>
                                  </p:childTnLst>
                                </p:cTn>
                              </p:par>
                            </p:childTnLst>
                          </p:cTn>
                        </p:par>
                      </p:childTnLst>
                    </p:cTn>
                  </p:par>
                </p:childTnLst>
              </p:cTn>
              <p:nextCondLst>
                <p:cond evt="onClick" delay="0">
                  <p:tgtEl>
                    <p:spTgt spid="64"/>
                  </p:tgtEl>
                </p:cond>
              </p:nextCondLst>
            </p:seq>
            <p:seq concurrent="1" nextAc="seek">
              <p:cTn id="38" restart="whenNotActive" fill="hold" evtFilter="cancelBubble" nodeType="interactiveSeq">
                <p:stCondLst>
                  <p:cond evt="onClick" delay="0">
                    <p:tgtEl>
                      <p:spTgt spid="65"/>
                    </p:tgtEl>
                  </p:cond>
                </p:stCondLst>
                <p:endSync evt="end" delay="0">
                  <p:rtn val="all"/>
                </p:endSync>
                <p:childTnLst>
                  <p:par>
                    <p:cTn id="39" fill="hold">
                      <p:stCondLst>
                        <p:cond delay="0"/>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blinds(horizontal)">
                                      <p:cBhvr>
                                        <p:cTn id="43" dur="500"/>
                                        <p:tgtEl>
                                          <p:spTgt spid="55"/>
                                        </p:tgtEl>
                                      </p:cBhvr>
                                    </p:animEffect>
                                  </p:childTnLst>
                                </p:cTn>
                              </p:par>
                            </p:childTnLst>
                          </p:cTn>
                        </p:par>
                      </p:childTnLst>
                    </p:cTn>
                  </p:par>
                </p:childTnLst>
              </p:cTn>
              <p:nextCondLst>
                <p:cond evt="onClick" delay="0">
                  <p:tgtEl>
                    <p:spTgt spid="65"/>
                  </p:tgtEl>
                </p:cond>
              </p:nextCondLst>
            </p:seq>
            <p:seq concurrent="1" nextAc="seek">
              <p:cTn id="44" restart="whenNotActive" fill="hold" evtFilter="cancelBubble" nodeType="interactiveSeq">
                <p:stCondLst>
                  <p:cond evt="onClick" delay="0">
                    <p:tgtEl>
                      <p:spTgt spid="66"/>
                    </p:tgtEl>
                  </p:cond>
                </p:stCondLst>
                <p:endSync evt="end" delay="0">
                  <p:rtn val="all"/>
                </p:endSync>
                <p:childTnLst>
                  <p:par>
                    <p:cTn id="45" fill="hold">
                      <p:stCondLst>
                        <p:cond delay="0"/>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56"/>
                                        </p:tgtEl>
                                        <p:attrNameLst>
                                          <p:attrName>style.visibility</p:attrName>
                                        </p:attrNameLst>
                                      </p:cBhvr>
                                      <p:to>
                                        <p:strVal val="visible"/>
                                      </p:to>
                                    </p:set>
                                    <p:animEffect transition="in" filter="blinds(horizontal)">
                                      <p:cBhvr>
                                        <p:cTn id="49" dur="500"/>
                                        <p:tgtEl>
                                          <p:spTgt spid="56"/>
                                        </p:tgtEl>
                                      </p:cBhvr>
                                    </p:animEffect>
                                  </p:childTnLst>
                                </p:cTn>
                              </p:par>
                            </p:childTnLst>
                          </p:cTn>
                        </p:par>
                      </p:childTnLst>
                    </p:cTn>
                  </p:par>
                </p:childTnLst>
              </p:cTn>
              <p:nextCondLst>
                <p:cond evt="onClick" delay="0">
                  <p:tgtEl>
                    <p:spTgt spid="66"/>
                  </p:tgtEl>
                </p:cond>
              </p:nextCondLst>
            </p:seq>
            <p:seq concurrent="1" nextAc="seek">
              <p:cTn id="50" restart="whenNotActive" fill="hold" evtFilter="cancelBubble" nodeType="interactiveSeq">
                <p:stCondLst>
                  <p:cond evt="onClick" delay="0">
                    <p:tgtEl>
                      <p:spTgt spid="67"/>
                    </p:tgtEl>
                  </p:cond>
                </p:stCondLst>
                <p:endSync evt="end" delay="0">
                  <p:rtn val="all"/>
                </p:endSync>
                <p:childTnLst>
                  <p:par>
                    <p:cTn id="51" fill="hold">
                      <p:stCondLst>
                        <p:cond delay="0"/>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blinds(horizontal)">
                                      <p:cBhvr>
                                        <p:cTn id="55" dur="500"/>
                                        <p:tgtEl>
                                          <p:spTgt spid="57"/>
                                        </p:tgtEl>
                                      </p:cBhvr>
                                    </p:animEffect>
                                  </p:childTnLst>
                                </p:cTn>
                              </p:par>
                            </p:childTnLst>
                          </p:cTn>
                        </p:par>
                      </p:childTnLst>
                    </p:cTn>
                  </p:par>
                </p:childTnLst>
              </p:cTn>
              <p:nextCondLst>
                <p:cond evt="onClick" delay="0">
                  <p:tgtEl>
                    <p:spTgt spid="67"/>
                  </p:tgtEl>
                </p:cond>
              </p:nextCondLst>
            </p:seq>
            <p:seq concurrent="1" nextAc="seek">
              <p:cTn id="56" restart="whenNotActive" fill="hold" evtFilter="cancelBubble" nodeType="interactiveSeq">
                <p:stCondLst>
                  <p:cond evt="onClick" delay="0">
                    <p:tgtEl>
                      <p:spTgt spid="68"/>
                    </p:tgtEl>
                  </p:cond>
                </p:stCondLst>
                <p:endSync evt="end" delay="0">
                  <p:rtn val="all"/>
                </p:endSync>
                <p:childTnLst>
                  <p:par>
                    <p:cTn id="57" fill="hold">
                      <p:stCondLst>
                        <p:cond delay="0"/>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blinds(horizontal)">
                                      <p:cBhvr>
                                        <p:cTn id="61" dur="500"/>
                                        <p:tgtEl>
                                          <p:spTgt spid="59"/>
                                        </p:tgtEl>
                                      </p:cBhvr>
                                    </p:animEffect>
                                  </p:childTnLst>
                                </p:cTn>
                              </p:par>
                            </p:childTnLst>
                          </p:cTn>
                        </p:par>
                      </p:childTnLst>
                    </p:cTn>
                  </p:par>
                </p:childTnLst>
              </p:cTn>
              <p:nextCondLst>
                <p:cond evt="onClick" delay="0">
                  <p:tgtEl>
                    <p:spTgt spid="68"/>
                  </p:tgtEl>
                </p:cond>
              </p:nextCondLst>
            </p:seq>
          </p:childTnLst>
        </p:cTn>
      </p:par>
    </p:tnLst>
    <p:bldLst>
      <p:bldP spid="52" grpId="0"/>
      <p:bldP spid="53" grpId="0"/>
      <p:bldP spid="54" grpId="0"/>
      <p:bldP spid="55" grpId="0"/>
      <p:bldP spid="56" grpId="0"/>
      <p:bldP spid="57" grpId="0"/>
      <p:bldP spid="58" grpId="0"/>
      <p:bldP spid="59" grpId="0"/>
      <p:bldP spid="60" grpId="0"/>
      <p:bldP spid="19" grpId="0" bldLvl="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 name="Group 8"/>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4</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3" name="Title 2"/>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3</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Clothes</a:t>
            </a:r>
            <a:endParaRPr lang="x-none" sz="4800" b="1" dirty="0">
              <a:latin typeface="Calibri" panose="020F0502020204030204" charset="0"/>
              <a:cs typeface="Calibri" panose="020F0502020204030204"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pic>
        <p:nvPicPr>
          <p:cNvPr id="2" name="Picture 1" descr="C:\Users\ASUS\Desktop\160922\Lớp 2\Unit 3\Pic3\3.1.png3.1"/>
          <p:cNvPicPr>
            <a:picLocks noChangeAspect="1"/>
          </p:cNvPicPr>
          <p:nvPr/>
        </p:nvPicPr>
        <p:blipFill>
          <a:blip r:embed="rId6"/>
          <a:srcRect/>
          <a:stretch>
            <a:fillRect/>
          </a:stretch>
        </p:blipFill>
        <p:spPr>
          <a:xfrm>
            <a:off x="247015" y="455295"/>
            <a:ext cx="7121525" cy="1035685"/>
          </a:xfrm>
          <a:prstGeom prst="rect">
            <a:avLst/>
          </a:prstGeom>
        </p:spPr>
      </p:pic>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3" name="48 G2SB Track B48">
            <a:hlinkClick r:id="" action="ppaction://media"/>
          </p:cNvPr>
          <p:cNvPicPr/>
          <p:nvPr>
            <a:audioFile r:link="rId2"/>
            <p:extLst>
              <p:ext uri="{DAA4B4D4-6D71-4841-9C94-3DE7FCFB9230}">
                <p14:media xmlns:p14="http://schemas.microsoft.com/office/powerpoint/2010/main" r:embed="rId1"/>
              </p:ext>
            </p:extLst>
          </p:nvPr>
        </p:nvPicPr>
        <p:blipFill>
          <a:blip r:embed="rId7"/>
          <a:stretch>
            <a:fillRect/>
          </a:stretch>
        </p:blipFill>
        <p:spPr>
          <a:xfrm>
            <a:off x="7056755" y="582930"/>
            <a:ext cx="931545" cy="780415"/>
          </a:xfrm>
          <a:prstGeom prst="rect">
            <a:avLst/>
          </a:prstGeom>
        </p:spPr>
      </p:pic>
      <p:pic>
        <p:nvPicPr>
          <p:cNvPr id="4" name="Picture 3" descr="3.2"/>
          <p:cNvPicPr>
            <a:picLocks noChangeAspect="1"/>
          </p:cNvPicPr>
          <p:nvPr/>
        </p:nvPicPr>
        <p:blipFill>
          <a:blip r:embed="rId8"/>
          <a:stretch>
            <a:fillRect/>
          </a:stretch>
        </p:blipFill>
        <p:spPr>
          <a:xfrm>
            <a:off x="438150" y="1363345"/>
            <a:ext cx="11316335" cy="4590415"/>
          </a:xfrm>
          <a:prstGeom prst="rect">
            <a:avLst/>
          </a:prstGeom>
        </p:spPr>
      </p:pic>
      <p:cxnSp>
        <p:nvCxnSpPr>
          <p:cNvPr id="5" name="Straight Connector 4"/>
          <p:cNvCxnSpPr/>
          <p:nvPr/>
        </p:nvCxnSpPr>
        <p:spPr>
          <a:xfrm>
            <a:off x="3469005" y="1974850"/>
            <a:ext cx="140335" cy="335280"/>
          </a:xfrm>
          <a:prstGeom prst="line">
            <a:avLst/>
          </a:prstGeom>
          <a:ln w="28575"/>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flipH="1">
            <a:off x="1934210" y="1974850"/>
            <a:ext cx="2756535" cy="410845"/>
          </a:xfrm>
          <a:prstGeom prst="line">
            <a:avLst/>
          </a:prstGeom>
          <a:ln w="28575"/>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6203315" y="1974850"/>
            <a:ext cx="1956435" cy="400050"/>
          </a:xfrm>
          <a:prstGeom prst="line">
            <a:avLst/>
          </a:prstGeom>
          <a:ln w="28575"/>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flipH="1">
            <a:off x="6289675" y="1974850"/>
            <a:ext cx="1078865" cy="389255"/>
          </a:xfrm>
          <a:prstGeom prst="line">
            <a:avLst/>
          </a:prstGeom>
          <a:ln w="28575"/>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8759825" y="1974850"/>
            <a:ext cx="1658620" cy="421640"/>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a:off x="3274060" y="5066030"/>
            <a:ext cx="702945" cy="356870"/>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flipH="1">
            <a:off x="5393690" y="4882515"/>
            <a:ext cx="1490980" cy="508000"/>
          </a:xfrm>
          <a:prstGeom prst="line">
            <a:avLst/>
          </a:prstGeom>
          <a:ln w="28575"/>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flipH="1">
            <a:off x="6852920" y="4828540"/>
            <a:ext cx="1814830" cy="594360"/>
          </a:xfrm>
          <a:prstGeom prst="line">
            <a:avLst/>
          </a:prstGeom>
          <a:ln w="28575"/>
        </p:spPr>
        <p:style>
          <a:lnRef idx="1">
            <a:schemeClr val="dk1"/>
          </a:lnRef>
          <a:fillRef idx="0">
            <a:schemeClr val="dk1"/>
          </a:fillRef>
          <a:effectRef idx="0">
            <a:schemeClr val="dk1"/>
          </a:effectRef>
          <a:fontRef idx="minor">
            <a:schemeClr val="tx1"/>
          </a:fontRef>
        </p:style>
      </p:cxnSp>
      <p:cxnSp>
        <p:nvCxnSpPr>
          <p:cNvPr id="30" name="Straight Connector 29"/>
          <p:cNvCxnSpPr/>
          <p:nvPr/>
        </p:nvCxnSpPr>
        <p:spPr>
          <a:xfrm>
            <a:off x="5544185" y="4968875"/>
            <a:ext cx="2444115" cy="454025"/>
          </a:xfrm>
          <a:prstGeom prst="line">
            <a:avLst/>
          </a:prstGeom>
          <a:ln w="28575"/>
        </p:spPr>
        <p:style>
          <a:lnRef idx="1">
            <a:schemeClr val="dk1"/>
          </a:lnRef>
          <a:fillRef idx="0">
            <a:schemeClr val="dk1"/>
          </a:fillRef>
          <a:effectRef idx="0">
            <a:schemeClr val="dk1"/>
          </a:effectRef>
          <a:fontRef idx="minor">
            <a:schemeClr val="tx1"/>
          </a:fontRef>
        </p:style>
      </p:cxn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blinds(horizontal)">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blinds(horizontal)">
                                      <p:cBhvr>
                                        <p:cTn id="4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48" fill="hold" display="1">
                  <p:stCondLst>
                    <p:cond delay="indefinite"/>
                  </p:stCondLst>
                  <p:endCondLst>
                    <p:cond evt="onStopAudio" delay="0">
                      <p:tgtEl>
                        <p:sldTgt/>
                      </p:tgtEl>
                    </p:cond>
                  </p:endCondLst>
                </p:cTn>
                <p:tgtEl>
                  <p:spTgt spid="3"/>
                </p:tgtEl>
              </p:cMediaNode>
            </p:audio>
            <p:seq concurrent="1" nextAc="seek">
              <p:cTn id="49" restart="whenNotActive" fill="hold" evtFilter="cancelBubble" nodeType="interactiveSeq">
                <p:stCondLst>
                  <p:cond evt="onClick" delay="0">
                    <p:tgtEl>
                      <p:spTgt spid="3"/>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additive="base">
                                        <p:cTn id="53" dur="69248"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834353" y="6920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guess!</a:t>
            </a:r>
          </a:p>
        </p:txBody>
      </p:sp>
      <p:sp>
        <p:nvSpPr>
          <p:cNvPr id="7" name="TextBox 1"/>
          <p:cNvSpPr txBox="1"/>
          <p:nvPr/>
        </p:nvSpPr>
        <p:spPr>
          <a:xfrm>
            <a:off x="2999740" y="158686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Who is it?</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14" name="Picture 113"/>
          <p:cNvPicPr/>
          <p:nvPr/>
        </p:nvPicPr>
        <p:blipFill>
          <a:blip r:embed="rId4"/>
          <a:stretch>
            <a:fillRect/>
          </a:stretch>
        </p:blipFill>
        <p:spPr>
          <a:xfrm>
            <a:off x="4508500" y="2481580"/>
            <a:ext cx="3296285" cy="3189605"/>
          </a:xfrm>
          <a:prstGeom prst="rect">
            <a:avLst/>
          </a:prstGeom>
          <a:noFill/>
          <a:ln w="9525">
            <a:noFill/>
          </a:ln>
        </p:spPr>
      </p:pic>
      <p:sp>
        <p:nvSpPr>
          <p:cNvPr id="19" name="Rounded Rectangular Callout 18"/>
          <p:cNvSpPr/>
          <p:nvPr/>
        </p:nvSpPr>
        <p:spPr>
          <a:xfrm>
            <a:off x="8008620" y="2355215"/>
            <a:ext cx="3470910" cy="722630"/>
          </a:xfrm>
          <a:prstGeom prst="wedgeRoundRectCallout">
            <a:avLst>
              <a:gd name="adj1" fmla="val -41108"/>
              <a:gd name="adj2" fmla="val 6695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Is it ______?</a:t>
            </a:r>
          </a:p>
        </p:txBody>
      </p:sp>
      <p:sp>
        <p:nvSpPr>
          <p:cNvPr id="2" name="Rounded Rectangular Callout 1"/>
          <p:cNvSpPr/>
          <p:nvPr/>
        </p:nvSpPr>
        <p:spPr>
          <a:xfrm>
            <a:off x="377190" y="2598694"/>
            <a:ext cx="3882390" cy="2045061"/>
          </a:xfrm>
          <a:prstGeom prst="wedgeRoundRectCallout">
            <a:avLst>
              <a:gd name="adj1" fmla="val 39553"/>
              <a:gd name="adj2" fmla="val 72934"/>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a:solidFill>
                  <a:schemeClr val="tx1"/>
                </a:solidFill>
              </a:rPr>
              <a:t>He’s wearing </a:t>
            </a:r>
            <a:r>
              <a:rPr lang="en-US" sz="4000" u="sng" dirty="0">
                <a:solidFill>
                  <a:schemeClr val="tx1"/>
                </a:solidFill>
              </a:rPr>
              <a:t>green pants and a white shirt</a:t>
            </a:r>
            <a:r>
              <a:rPr lang="en-US" sz="4000" dirty="0">
                <a:solidFill>
                  <a:schemeClr val="tx1"/>
                </a:solidFill>
              </a:rPr>
              <a: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 grpId="0" bldLvl="0" animBg="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7" name="Picture 6" descr="C:\Users\ASUS\Desktop\160922\Lớp 2\Unit 3\Pic3\3.3.png3.3"/>
          <p:cNvPicPr>
            <a:picLocks noChangeAspect="1"/>
          </p:cNvPicPr>
          <p:nvPr/>
        </p:nvPicPr>
        <p:blipFill>
          <a:blip r:embed="rId6"/>
          <a:srcRect/>
          <a:stretch>
            <a:fillRect/>
          </a:stretch>
        </p:blipFill>
        <p:spPr>
          <a:xfrm>
            <a:off x="-28575" y="1003300"/>
            <a:ext cx="12220575" cy="4316095"/>
          </a:xfrm>
          <a:prstGeom prst="rect">
            <a:avLst/>
          </a:prstGeom>
        </p:spPr>
      </p:pic>
      <p:grpSp>
        <p:nvGrpSpPr>
          <p:cNvPr id="9" name="Group 8"/>
          <p:cNvGrpSpPr/>
          <p:nvPr/>
        </p:nvGrpSpPr>
        <p:grpSpPr>
          <a:xfrm>
            <a:off x="-6985"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1" name="49 G2SB Track B49">
            <a:hlinkClick r:id="" action="ppaction://media"/>
          </p:cNvPr>
          <p:cNvPicPr/>
          <p:nvPr>
            <a:audioFile r:link="rId2"/>
            <p:extLst>
              <p:ext uri="{DAA4B4D4-6D71-4841-9C94-3DE7FCFB9230}">
                <p14:media xmlns:p14="http://schemas.microsoft.com/office/powerpoint/2010/main" r:embed="rId1"/>
              </p:ext>
            </p:extLst>
          </p:nvPr>
        </p:nvPicPr>
        <p:blipFill>
          <a:blip r:embed="rId7"/>
          <a:stretch>
            <a:fillRect/>
          </a:stretch>
        </p:blipFill>
        <p:spPr>
          <a:xfrm>
            <a:off x="4962525" y="1003300"/>
            <a:ext cx="859155" cy="680720"/>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1"/>
                </p:tgtEl>
              </p:cMediaNode>
            </p:audio>
            <p:seq concurrent="1" nextAc="seek">
              <p:cTn id="3" restart="whenNotActive" fill="hold" evtFilter="cancelBubble" nodeType="interactiveSeq">
                <p:stCondLst>
                  <p:cond evt="onClick" delay="0">
                    <p:tgtEl>
                      <p:spTgt spid="11"/>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1944"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3" name="Picture 2" descr="C:\Users\ASUS\Desktop\160922\Lớp 2\Unit 3\Pic3\3.4.png3.4"/>
          <p:cNvPicPr>
            <a:picLocks noChangeAspect="1"/>
          </p:cNvPicPr>
          <p:nvPr/>
        </p:nvPicPr>
        <p:blipFill>
          <a:blip r:embed="rId4"/>
          <a:srcRect/>
          <a:stretch>
            <a:fillRect/>
          </a:stretch>
        </p:blipFill>
        <p:spPr>
          <a:xfrm>
            <a:off x="379730" y="342900"/>
            <a:ext cx="6952615" cy="991870"/>
          </a:xfrm>
          <a:prstGeom prst="rect">
            <a:avLst/>
          </a:prstGeom>
        </p:spPr>
      </p:pic>
      <p:pic>
        <p:nvPicPr>
          <p:cNvPr id="4" name="Picture 3" descr="C:\Users\ASUS\Desktop\160922\Lớp 2\Unit 3\Pic3\3.6.png3.6"/>
          <p:cNvPicPr>
            <a:picLocks noChangeAspect="1"/>
          </p:cNvPicPr>
          <p:nvPr/>
        </p:nvPicPr>
        <p:blipFill>
          <a:blip r:embed="rId5"/>
          <a:srcRect t="1173"/>
          <a:stretch>
            <a:fillRect/>
          </a:stretch>
        </p:blipFill>
        <p:spPr>
          <a:xfrm>
            <a:off x="2924175" y="1419860"/>
            <a:ext cx="6343650" cy="4755515"/>
          </a:xfrm>
          <a:prstGeom prst="rect">
            <a:avLst/>
          </a:prstGeom>
        </p:spPr>
      </p:pic>
      <p:grpSp>
        <p:nvGrpSpPr>
          <p:cNvPr id="9" name="Group 8"/>
          <p:cNvGrpSpPr/>
          <p:nvPr/>
        </p:nvGrpSpPr>
        <p:grpSpPr>
          <a:xfrm>
            <a:off x="10795"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pic>
        <p:nvPicPr>
          <p:cNvPr id="3" name="Picture 2" descr="C:\Users\ASUS\Desktop\160922\Lớp 2\Unit 3\Pic3\3.4.png3.4"/>
          <p:cNvPicPr>
            <a:picLocks noChangeAspect="1"/>
          </p:cNvPicPr>
          <p:nvPr/>
        </p:nvPicPr>
        <p:blipFill>
          <a:blip r:embed="rId6"/>
          <a:srcRect/>
          <a:stretch>
            <a:fillRect/>
          </a:stretch>
        </p:blipFill>
        <p:spPr>
          <a:xfrm>
            <a:off x="379730" y="448310"/>
            <a:ext cx="6952615" cy="991870"/>
          </a:xfrm>
          <a:prstGeom prst="rect">
            <a:avLst/>
          </a:prstGeom>
        </p:spPr>
      </p:pic>
      <p:pic>
        <p:nvPicPr>
          <p:cNvPr id="4" name="Picture 3" descr="C:\Users\ASUS\Desktop\160922\Lớp 2\Unit 3\Pic3\3.5.png3.5"/>
          <p:cNvPicPr>
            <a:picLocks noChangeAspect="1"/>
          </p:cNvPicPr>
          <p:nvPr/>
        </p:nvPicPr>
        <p:blipFill>
          <a:blip r:embed="rId7"/>
          <a:srcRect/>
          <a:stretch>
            <a:fillRect/>
          </a:stretch>
        </p:blipFill>
        <p:spPr>
          <a:xfrm>
            <a:off x="1075690" y="1612265"/>
            <a:ext cx="10182225" cy="4239895"/>
          </a:xfrm>
          <a:prstGeom prst="rect">
            <a:avLst/>
          </a:prstGeom>
        </p:spPr>
      </p:pic>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 name="Picture 1" descr="C:\Users\ASUS\Desktop\160922\Lớp 2\Unit 3\Pic3\3.6.png3.6"/>
          <p:cNvPicPr>
            <a:picLocks noChangeAspect="1"/>
          </p:cNvPicPr>
          <p:nvPr/>
        </p:nvPicPr>
        <p:blipFill>
          <a:blip r:embed="rId8"/>
          <a:srcRect l="74664" t="1851" r="2973" b="67112"/>
          <a:stretch>
            <a:fillRect/>
          </a:stretch>
        </p:blipFill>
        <p:spPr>
          <a:xfrm>
            <a:off x="1465580" y="1859280"/>
            <a:ext cx="1663700" cy="1751330"/>
          </a:xfrm>
          <a:prstGeom prst="rect">
            <a:avLst/>
          </a:prstGeom>
        </p:spPr>
      </p:pic>
      <p:pic>
        <p:nvPicPr>
          <p:cNvPr id="5" name="50 G2SB Track B50">
            <a:hlinkClick r:id="" action="ppaction://media"/>
          </p:cNvPr>
          <p:cNvPicPr/>
          <p:nvPr>
            <a:audioFile r:link="rId2"/>
            <p:extLst>
              <p:ext uri="{DAA4B4D4-6D71-4841-9C94-3DE7FCFB9230}">
                <p14:media xmlns:p14="http://schemas.microsoft.com/office/powerpoint/2010/main" r:embed="rId1"/>
              </p:ext>
            </p:extLst>
          </p:nvPr>
        </p:nvPicPr>
        <p:blipFill>
          <a:blip r:embed="rId9"/>
          <a:stretch>
            <a:fillRect/>
          </a:stretch>
        </p:blipFill>
        <p:spPr>
          <a:xfrm>
            <a:off x="7263765" y="664845"/>
            <a:ext cx="970915" cy="869950"/>
          </a:xfrm>
          <a:prstGeom prst="rect">
            <a:avLst/>
          </a:prstGeom>
        </p:spPr>
      </p:pic>
      <p:pic>
        <p:nvPicPr>
          <p:cNvPr id="6" name="Picture 5" descr="C:\Users\ASUS\Desktop\160922\Lớp 2\Unit 3\Pic3\3.6.png3.6"/>
          <p:cNvPicPr>
            <a:picLocks noChangeAspect="1"/>
          </p:cNvPicPr>
          <p:nvPr/>
        </p:nvPicPr>
        <p:blipFill>
          <a:blip r:embed="rId8"/>
          <a:srcRect l="51089" t="34520" r="26548" b="34837"/>
          <a:stretch>
            <a:fillRect/>
          </a:stretch>
        </p:blipFill>
        <p:spPr>
          <a:xfrm>
            <a:off x="4034790" y="1881505"/>
            <a:ext cx="1663700" cy="1729105"/>
          </a:xfrm>
          <a:prstGeom prst="rect">
            <a:avLst/>
          </a:prstGeom>
        </p:spPr>
      </p:pic>
      <p:pic>
        <p:nvPicPr>
          <p:cNvPr id="7" name="Picture 6" descr="C:\Users\ASUS\Desktop\160922\Lớp 2\Unit 3\Pic3\3.6.png3.6"/>
          <p:cNvPicPr>
            <a:picLocks noChangeAspect="1"/>
          </p:cNvPicPr>
          <p:nvPr/>
        </p:nvPicPr>
        <p:blipFill>
          <a:blip r:embed="rId8"/>
          <a:srcRect l="3504" t="34508" r="74133" b="35040"/>
          <a:stretch>
            <a:fillRect/>
          </a:stretch>
        </p:blipFill>
        <p:spPr>
          <a:xfrm>
            <a:off x="6391275" y="1859280"/>
            <a:ext cx="1663700" cy="1718310"/>
          </a:xfrm>
          <a:prstGeom prst="rect">
            <a:avLst/>
          </a:prstGeom>
        </p:spPr>
      </p:pic>
      <p:pic>
        <p:nvPicPr>
          <p:cNvPr id="8" name="Picture 7" descr="C:\Users\ASUS\Desktop\160922\Lớp 2\Unit 3\Pic3\3.6.png3.6"/>
          <p:cNvPicPr>
            <a:picLocks noChangeAspect="1"/>
          </p:cNvPicPr>
          <p:nvPr/>
        </p:nvPicPr>
        <p:blipFill>
          <a:blip r:embed="rId8"/>
          <a:srcRect l="50799" t="2054" r="26838" b="67506"/>
          <a:stretch>
            <a:fillRect/>
          </a:stretch>
        </p:blipFill>
        <p:spPr>
          <a:xfrm>
            <a:off x="8848725" y="1892935"/>
            <a:ext cx="1663700" cy="1717675"/>
          </a:xfrm>
          <a:prstGeom prst="rect">
            <a:avLst/>
          </a:prstGeom>
        </p:spPr>
      </p:pic>
      <p:pic>
        <p:nvPicPr>
          <p:cNvPr id="11" name="Picture 10" descr="C:\Users\ASUS\Desktop\160922\Lớp 2\Unit 3\Pic3\3.6.png3.6"/>
          <p:cNvPicPr>
            <a:picLocks noChangeAspect="1"/>
          </p:cNvPicPr>
          <p:nvPr/>
        </p:nvPicPr>
        <p:blipFill>
          <a:blip r:embed="rId8"/>
          <a:srcRect l="3350" t="67391" r="74287" b="1966"/>
          <a:stretch>
            <a:fillRect/>
          </a:stretch>
        </p:blipFill>
        <p:spPr>
          <a:xfrm>
            <a:off x="1465580" y="3869690"/>
            <a:ext cx="1663700" cy="1729105"/>
          </a:xfrm>
          <a:prstGeom prst="rect">
            <a:avLst/>
          </a:prstGeom>
        </p:spPr>
      </p:pic>
      <p:pic>
        <p:nvPicPr>
          <p:cNvPr id="12" name="Picture 11" descr="C:\Users\ASUS\Desktop\160922\Lớp 2\Unit 3\Pic3\3.6.png3.6"/>
          <p:cNvPicPr>
            <a:picLocks noChangeAspect="1"/>
          </p:cNvPicPr>
          <p:nvPr/>
        </p:nvPicPr>
        <p:blipFill>
          <a:blip r:embed="rId8"/>
          <a:srcRect l="27224" t="34317" r="50413" b="34646"/>
          <a:stretch>
            <a:fillRect/>
          </a:stretch>
        </p:blipFill>
        <p:spPr>
          <a:xfrm>
            <a:off x="4034790" y="3847465"/>
            <a:ext cx="1663700" cy="1751330"/>
          </a:xfrm>
          <a:prstGeom prst="rect">
            <a:avLst/>
          </a:prstGeom>
        </p:spPr>
      </p:pic>
      <p:pic>
        <p:nvPicPr>
          <p:cNvPr id="13" name="Picture 12" descr="C:\Users\ASUS\Desktop\160922\Lớp 2\Unit 3\Pic3\3.6.png3.6"/>
          <p:cNvPicPr>
            <a:picLocks noChangeAspect="1"/>
          </p:cNvPicPr>
          <p:nvPr/>
        </p:nvPicPr>
        <p:blipFill>
          <a:blip r:embed="rId8"/>
          <a:srcRect l="27369" t="1840" r="50268" b="68114"/>
          <a:stretch>
            <a:fillRect/>
          </a:stretch>
        </p:blipFill>
        <p:spPr>
          <a:xfrm>
            <a:off x="6391275" y="3847465"/>
            <a:ext cx="1663700" cy="1695450"/>
          </a:xfrm>
          <a:prstGeom prst="rect">
            <a:avLst/>
          </a:prstGeom>
        </p:spPr>
      </p:pic>
      <p:pic>
        <p:nvPicPr>
          <p:cNvPr id="16" name="Picture 15" descr="C:\Users\ASUS\Desktop\160922\Lớp 2\Unit 3\Pic3\3.6.png3.6"/>
          <p:cNvPicPr>
            <a:picLocks noChangeAspect="1"/>
          </p:cNvPicPr>
          <p:nvPr/>
        </p:nvPicPr>
        <p:blipFill>
          <a:blip r:embed="rId8"/>
          <a:srcRect l="3350" t="1648" r="74287" b="67315"/>
          <a:stretch>
            <a:fillRect/>
          </a:stretch>
        </p:blipFill>
        <p:spPr>
          <a:xfrm>
            <a:off x="8848725" y="3847465"/>
            <a:ext cx="1663700" cy="175133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linds(horizontal)">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43" fill="hold" display="1">
                  <p:stCondLst>
                    <p:cond delay="indefinite"/>
                  </p:stCondLst>
                  <p:endCondLst>
                    <p:cond evt="onStopAudio" delay="0">
                      <p:tgtEl>
                        <p:sldTgt/>
                      </p:tgtEl>
                    </p:cond>
                  </p:endCondLst>
                </p:cTn>
                <p:tgtEl>
                  <p:spTgt spid="5"/>
                </p:tgtEl>
              </p:cMediaNode>
            </p:audio>
            <p:seq concurrent="1" nextAc="seek">
              <p:cTn id="44" restart="whenNotActive" fill="hold" evtFilter="cancelBubble" nodeType="interactiveSeq">
                <p:stCondLst>
                  <p:cond evt="onClick" delay="0">
                    <p:tgtEl>
                      <p:spTgt spid="5"/>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additive="base">
                                        <p:cTn id="48" dur="9398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1"/>
          <p:cNvSpPr txBox="1"/>
          <p:nvPr/>
        </p:nvSpPr>
        <p:spPr>
          <a:xfrm>
            <a:off x="2979420" y="760730"/>
            <a:ext cx="6353810" cy="144526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Tell me about </a:t>
            </a:r>
          </a:p>
          <a:p>
            <a:pPr algn="ctr"/>
            <a:r>
              <a:rPr lang="en-US" sz="4400" b="1" dirty="0">
                <a:solidFill>
                  <a:srgbClr val="0070C0"/>
                </a:solidFill>
                <a:latin typeface="Arial" panose="020B0604020202020204" pitchFamily="34" charset="0"/>
                <a:cs typeface="Arial" panose="020B0604020202020204" pitchFamily="34" charset="0"/>
              </a:rPr>
              <a:t>your partner</a:t>
            </a:r>
          </a:p>
        </p:txBody>
      </p:sp>
      <p:sp>
        <p:nvSpPr>
          <p:cNvPr id="8" name="Rounded Rectangular Callout 7"/>
          <p:cNvSpPr/>
          <p:nvPr/>
        </p:nvSpPr>
        <p:spPr>
          <a:xfrm>
            <a:off x="4220210" y="2518410"/>
            <a:ext cx="3929380" cy="1029335"/>
          </a:xfrm>
          <a:prstGeom prst="wedgeRoundRectCallout">
            <a:avLst>
              <a:gd name="adj1" fmla="val -27187"/>
              <a:gd name="adj2" fmla="val 77805"/>
              <a:gd name="adj3" fmla="val 16667"/>
            </a:avLst>
          </a:prstGeom>
          <a:solidFill>
            <a:schemeClr val="bg1"/>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I’m wearing </a:t>
            </a:r>
            <a:r>
              <a:rPr lang="en-US" sz="3200" u="sng" dirty="0">
                <a:solidFill>
                  <a:schemeClr val="tx1"/>
                </a:solidFill>
              </a:rPr>
              <a:t>a skirt</a:t>
            </a:r>
            <a:r>
              <a:rPr lang="en-US" sz="3200" dirty="0">
                <a:solidFill>
                  <a:schemeClr val="tx1"/>
                </a:solidFill>
              </a:rPr>
              <a:t>.</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1" name="Picture 10"/>
          <p:cNvPicPr/>
          <p:nvPr/>
        </p:nvPicPr>
        <p:blipFill>
          <a:blip r:embed="rId4"/>
          <a:srcRect l="49176" t="-1620" r="1596" b="1620"/>
          <a:stretch>
            <a:fillRect/>
          </a:stretch>
        </p:blipFill>
        <p:spPr>
          <a:xfrm>
            <a:off x="8371840" y="1236980"/>
            <a:ext cx="2997200" cy="4665345"/>
          </a:xfrm>
          <a:prstGeom prst="rect">
            <a:avLst/>
          </a:prstGeom>
          <a:noFill/>
          <a:ln w="9525">
            <a:noFill/>
          </a:ln>
        </p:spPr>
      </p:pic>
      <p:sp>
        <p:nvSpPr>
          <p:cNvPr id="12" name="Rounded Rectangular Callout 11"/>
          <p:cNvSpPr/>
          <p:nvPr/>
        </p:nvSpPr>
        <p:spPr>
          <a:xfrm>
            <a:off x="4220210" y="4004310"/>
            <a:ext cx="3929380" cy="1029335"/>
          </a:xfrm>
          <a:prstGeom prst="wedgeRoundRectCallout">
            <a:avLst>
              <a:gd name="adj1" fmla="val 16936"/>
              <a:gd name="adj2" fmla="val 8429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200" dirty="0">
                <a:solidFill>
                  <a:schemeClr val="tx1"/>
                </a:solidFill>
              </a:rPr>
              <a:t>He’s wearing </a:t>
            </a:r>
            <a:r>
              <a:rPr lang="en-US" sz="3200" u="sng" dirty="0">
                <a:solidFill>
                  <a:schemeClr val="tx1"/>
                </a:solidFill>
              </a:rPr>
              <a:t>shoes</a:t>
            </a:r>
            <a:r>
              <a:rPr lang="en-US" sz="3200" dirty="0">
                <a:solidFill>
                  <a:schemeClr val="tx1"/>
                </a:solidFill>
              </a:rPr>
              <a:t>.</a:t>
            </a:r>
          </a:p>
        </p:txBody>
      </p:sp>
      <p:pic>
        <p:nvPicPr>
          <p:cNvPr id="109" name="Picture 108"/>
          <p:cNvPicPr/>
          <p:nvPr/>
        </p:nvPicPr>
        <p:blipFill>
          <a:blip r:embed="rId4"/>
          <a:srcRect r="50772"/>
          <a:stretch>
            <a:fillRect/>
          </a:stretch>
        </p:blipFill>
        <p:spPr>
          <a:xfrm>
            <a:off x="431800" y="1468755"/>
            <a:ext cx="2825750" cy="4201795"/>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12" grpId="0" bldLvl="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4" name="Group 3"/>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1406748" y="215004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572135" y="304482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What is it?</a:t>
            </a:r>
          </a:p>
        </p:txBody>
      </p:sp>
      <p:pic>
        <p:nvPicPr>
          <p:cNvPr id="105" name="Picture 104"/>
          <p:cNvPicPr/>
          <p:nvPr/>
        </p:nvPicPr>
        <p:blipFill>
          <a:blip r:embed="rId4"/>
          <a:stretch>
            <a:fillRect/>
          </a:stretch>
        </p:blipFill>
        <p:spPr>
          <a:xfrm>
            <a:off x="7303135" y="956945"/>
            <a:ext cx="4059555" cy="4745355"/>
          </a:xfrm>
          <a:prstGeom prst="rect">
            <a:avLst/>
          </a:prstGeom>
          <a:noFill/>
          <a:ln w="9525">
            <a:noFill/>
          </a:ln>
        </p:spPr>
      </p:pic>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51" name="Picture 50"/>
          <p:cNvPicPr>
            <a:picLocks noChangeAspect="1"/>
          </p:cNvPicPr>
          <p:nvPr/>
        </p:nvPicPr>
        <p:blipFill>
          <a:blip r:embed="rId4"/>
          <a:stretch>
            <a:fillRect/>
          </a:stretch>
        </p:blipFill>
        <p:spPr>
          <a:xfrm>
            <a:off x="5782310" y="1402715"/>
            <a:ext cx="1210945" cy="1997710"/>
          </a:xfrm>
          <a:prstGeom prst="rect">
            <a:avLst/>
          </a:prstGeom>
        </p:spPr>
      </p:pic>
      <p:sp>
        <p:nvSpPr>
          <p:cNvPr id="52" name="TextBox 5"/>
          <p:cNvSpPr txBox="1"/>
          <p:nvPr/>
        </p:nvSpPr>
        <p:spPr>
          <a:xfrm>
            <a:off x="803275" y="3389630"/>
            <a:ext cx="1899285" cy="583565"/>
          </a:xfrm>
          <a:prstGeom prst="rect">
            <a:avLst/>
          </a:prstGeom>
          <a:noFill/>
        </p:spPr>
        <p:txBody>
          <a:bodyPr wrap="square" rtlCol="0">
            <a:spAutoFit/>
          </a:bodyPr>
          <a:lstStyle/>
          <a:p>
            <a:pPr algn="ctr"/>
            <a:r>
              <a:rPr lang="en-US" sz="3200" b="1" dirty="0">
                <a:solidFill>
                  <a:schemeClr val="tx1"/>
                </a:solidFill>
                <a:cs typeface="+mn-lt"/>
              </a:rPr>
              <a:t>a coat</a:t>
            </a:r>
          </a:p>
        </p:txBody>
      </p:sp>
      <p:sp>
        <p:nvSpPr>
          <p:cNvPr id="53" name="TextBox 5"/>
          <p:cNvSpPr txBox="1"/>
          <p:nvPr/>
        </p:nvSpPr>
        <p:spPr>
          <a:xfrm>
            <a:off x="3188335" y="3389630"/>
            <a:ext cx="1899285" cy="583565"/>
          </a:xfrm>
          <a:prstGeom prst="rect">
            <a:avLst/>
          </a:prstGeom>
          <a:noFill/>
        </p:spPr>
        <p:txBody>
          <a:bodyPr wrap="square" rtlCol="0">
            <a:spAutoFit/>
          </a:bodyPr>
          <a:lstStyle/>
          <a:p>
            <a:pPr algn="ctr"/>
            <a:r>
              <a:rPr lang="en-US" sz="3200" b="1" dirty="0">
                <a:solidFill>
                  <a:schemeClr val="tx1"/>
                </a:solidFill>
                <a:cs typeface="+mn-lt"/>
              </a:rPr>
              <a:t>a hat</a:t>
            </a:r>
          </a:p>
        </p:txBody>
      </p:sp>
      <p:sp>
        <p:nvSpPr>
          <p:cNvPr id="54" name="TextBox 5"/>
          <p:cNvSpPr txBox="1"/>
          <p:nvPr/>
        </p:nvSpPr>
        <p:spPr>
          <a:xfrm>
            <a:off x="5438140" y="3389630"/>
            <a:ext cx="1899285" cy="583565"/>
          </a:xfrm>
          <a:prstGeom prst="rect">
            <a:avLst/>
          </a:prstGeom>
          <a:noFill/>
        </p:spPr>
        <p:txBody>
          <a:bodyPr wrap="square" rtlCol="0">
            <a:spAutoFit/>
          </a:bodyPr>
          <a:lstStyle/>
          <a:p>
            <a:pPr algn="ctr"/>
            <a:r>
              <a:rPr lang="en-US" sz="3200" b="1" dirty="0">
                <a:solidFill>
                  <a:schemeClr val="tx1"/>
                </a:solidFill>
                <a:cs typeface="+mn-lt"/>
              </a:rPr>
              <a:t>a dress</a:t>
            </a:r>
          </a:p>
        </p:txBody>
      </p:sp>
      <p:sp>
        <p:nvSpPr>
          <p:cNvPr id="55" name="TextBox 5"/>
          <p:cNvSpPr txBox="1"/>
          <p:nvPr/>
        </p:nvSpPr>
        <p:spPr>
          <a:xfrm>
            <a:off x="847090" y="5741670"/>
            <a:ext cx="2593975" cy="583565"/>
          </a:xfrm>
          <a:prstGeom prst="rect">
            <a:avLst/>
          </a:prstGeom>
          <a:noFill/>
        </p:spPr>
        <p:txBody>
          <a:bodyPr wrap="square" rtlCol="0">
            <a:spAutoFit/>
          </a:bodyPr>
          <a:lstStyle/>
          <a:p>
            <a:pPr algn="ctr"/>
            <a:r>
              <a:rPr lang="en-US" sz="3200" b="1" dirty="0">
                <a:solidFill>
                  <a:schemeClr val="tx1"/>
                </a:solidFill>
                <a:cs typeface="+mn-lt"/>
              </a:rPr>
              <a:t>shoes</a:t>
            </a:r>
          </a:p>
        </p:txBody>
      </p:sp>
      <p:sp>
        <p:nvSpPr>
          <p:cNvPr id="56" name="TextBox 5"/>
          <p:cNvSpPr txBox="1"/>
          <p:nvPr/>
        </p:nvSpPr>
        <p:spPr>
          <a:xfrm>
            <a:off x="3641725" y="5731510"/>
            <a:ext cx="1899285" cy="583565"/>
          </a:xfrm>
          <a:prstGeom prst="rect">
            <a:avLst/>
          </a:prstGeom>
          <a:noFill/>
        </p:spPr>
        <p:txBody>
          <a:bodyPr wrap="square" rtlCol="0">
            <a:spAutoFit/>
          </a:bodyPr>
          <a:lstStyle/>
          <a:p>
            <a:pPr algn="ctr"/>
            <a:r>
              <a:rPr lang="en-US" sz="3200" b="1" dirty="0">
                <a:solidFill>
                  <a:schemeClr val="tx1"/>
                </a:solidFill>
                <a:cs typeface="+mn-lt"/>
              </a:rPr>
              <a:t>shorts</a:t>
            </a:r>
          </a:p>
        </p:txBody>
      </p:sp>
      <p:sp>
        <p:nvSpPr>
          <p:cNvPr id="57" name="TextBox 5"/>
          <p:cNvSpPr txBox="1"/>
          <p:nvPr/>
        </p:nvSpPr>
        <p:spPr>
          <a:xfrm>
            <a:off x="6589395" y="5721350"/>
            <a:ext cx="1899285" cy="583565"/>
          </a:xfrm>
          <a:prstGeom prst="rect">
            <a:avLst/>
          </a:prstGeom>
          <a:noFill/>
        </p:spPr>
        <p:txBody>
          <a:bodyPr wrap="square" rtlCol="0">
            <a:spAutoFit/>
          </a:bodyPr>
          <a:lstStyle/>
          <a:p>
            <a:pPr algn="ctr"/>
            <a:r>
              <a:rPr lang="en-US" sz="3200" b="1" dirty="0">
                <a:solidFill>
                  <a:schemeClr val="tx1"/>
                </a:solidFill>
                <a:cs typeface="+mn-lt"/>
              </a:rPr>
              <a:t>a skirt</a:t>
            </a:r>
          </a:p>
        </p:txBody>
      </p:sp>
      <p:sp>
        <p:nvSpPr>
          <p:cNvPr id="58" name="TextBox 5"/>
          <p:cNvSpPr txBox="1"/>
          <p:nvPr/>
        </p:nvSpPr>
        <p:spPr>
          <a:xfrm>
            <a:off x="7688580" y="3389630"/>
            <a:ext cx="1899285" cy="583565"/>
          </a:xfrm>
          <a:prstGeom prst="rect">
            <a:avLst/>
          </a:prstGeom>
          <a:noFill/>
        </p:spPr>
        <p:txBody>
          <a:bodyPr wrap="square" rtlCol="0">
            <a:spAutoFit/>
          </a:bodyPr>
          <a:lstStyle/>
          <a:p>
            <a:pPr algn="ctr"/>
            <a:r>
              <a:rPr lang="en-US" sz="3200" b="1" dirty="0">
                <a:solidFill>
                  <a:schemeClr val="tx1"/>
                </a:solidFill>
                <a:cs typeface="+mn-lt"/>
              </a:rPr>
              <a:t>pants</a:t>
            </a:r>
          </a:p>
        </p:txBody>
      </p:sp>
      <p:sp>
        <p:nvSpPr>
          <p:cNvPr id="59" name="TextBox 5"/>
          <p:cNvSpPr txBox="1"/>
          <p:nvPr/>
        </p:nvSpPr>
        <p:spPr>
          <a:xfrm>
            <a:off x="9135110" y="5721350"/>
            <a:ext cx="1899285" cy="583565"/>
          </a:xfrm>
          <a:prstGeom prst="rect">
            <a:avLst/>
          </a:prstGeom>
          <a:noFill/>
        </p:spPr>
        <p:txBody>
          <a:bodyPr wrap="square" rtlCol="0">
            <a:spAutoFit/>
          </a:bodyPr>
          <a:lstStyle/>
          <a:p>
            <a:pPr algn="ctr"/>
            <a:r>
              <a:rPr lang="en-US" sz="3200" b="1" dirty="0">
                <a:solidFill>
                  <a:schemeClr val="tx1"/>
                </a:solidFill>
                <a:cs typeface="+mn-lt"/>
              </a:rPr>
              <a:t>socks</a:t>
            </a:r>
          </a:p>
        </p:txBody>
      </p:sp>
      <p:sp>
        <p:nvSpPr>
          <p:cNvPr id="60" name="TextBox 5"/>
          <p:cNvSpPr txBox="1"/>
          <p:nvPr/>
        </p:nvSpPr>
        <p:spPr>
          <a:xfrm>
            <a:off x="9903460" y="3388360"/>
            <a:ext cx="1899285" cy="583565"/>
          </a:xfrm>
          <a:prstGeom prst="rect">
            <a:avLst/>
          </a:prstGeom>
          <a:noFill/>
        </p:spPr>
        <p:txBody>
          <a:bodyPr wrap="square" rtlCol="0">
            <a:spAutoFit/>
          </a:bodyPr>
          <a:lstStyle/>
          <a:p>
            <a:pPr algn="ctr"/>
            <a:r>
              <a:rPr lang="en-US" sz="3200" b="1" dirty="0">
                <a:solidFill>
                  <a:schemeClr val="tx1"/>
                </a:solidFill>
                <a:cs typeface="+mn-lt"/>
              </a:rPr>
              <a:t>a shirt</a:t>
            </a:r>
          </a:p>
        </p:txBody>
      </p:sp>
      <p:pic>
        <p:nvPicPr>
          <p:cNvPr id="2" name="Picture 1"/>
          <p:cNvPicPr>
            <a:picLocks noChangeAspect="1"/>
          </p:cNvPicPr>
          <p:nvPr/>
        </p:nvPicPr>
        <p:blipFill>
          <a:blip r:embed="rId5"/>
          <a:stretch>
            <a:fillRect/>
          </a:stretch>
        </p:blipFill>
        <p:spPr>
          <a:xfrm>
            <a:off x="901700" y="1378585"/>
            <a:ext cx="1709420" cy="2021840"/>
          </a:xfrm>
          <a:prstGeom prst="rect">
            <a:avLst/>
          </a:prstGeom>
        </p:spPr>
      </p:pic>
      <p:pic>
        <p:nvPicPr>
          <p:cNvPr id="62" name="Picture 61"/>
          <p:cNvPicPr>
            <a:picLocks noChangeAspect="1"/>
          </p:cNvPicPr>
          <p:nvPr/>
        </p:nvPicPr>
        <p:blipFill>
          <a:blip r:embed="rId6"/>
          <a:stretch>
            <a:fillRect/>
          </a:stretch>
        </p:blipFill>
        <p:spPr>
          <a:xfrm>
            <a:off x="3044190" y="1628140"/>
            <a:ext cx="2187575" cy="1665605"/>
          </a:xfrm>
          <a:prstGeom prst="rect">
            <a:avLst/>
          </a:prstGeom>
        </p:spPr>
      </p:pic>
      <p:pic>
        <p:nvPicPr>
          <p:cNvPr id="63" name="Picture 62"/>
          <p:cNvPicPr>
            <a:picLocks noChangeAspect="1"/>
          </p:cNvPicPr>
          <p:nvPr/>
        </p:nvPicPr>
        <p:blipFill>
          <a:blip r:embed="rId7"/>
          <a:stretch>
            <a:fillRect/>
          </a:stretch>
        </p:blipFill>
        <p:spPr>
          <a:xfrm>
            <a:off x="7752080" y="1445260"/>
            <a:ext cx="1835785" cy="1953260"/>
          </a:xfrm>
          <a:prstGeom prst="rect">
            <a:avLst/>
          </a:prstGeom>
        </p:spPr>
      </p:pic>
      <p:pic>
        <p:nvPicPr>
          <p:cNvPr id="64" name="Picture 63"/>
          <p:cNvPicPr>
            <a:picLocks noChangeAspect="1"/>
          </p:cNvPicPr>
          <p:nvPr/>
        </p:nvPicPr>
        <p:blipFill>
          <a:blip r:embed="rId8"/>
          <a:stretch>
            <a:fillRect/>
          </a:stretch>
        </p:blipFill>
        <p:spPr>
          <a:xfrm>
            <a:off x="9895840" y="1504315"/>
            <a:ext cx="1914525" cy="1835785"/>
          </a:xfrm>
          <a:prstGeom prst="rect">
            <a:avLst/>
          </a:prstGeom>
        </p:spPr>
      </p:pic>
      <p:pic>
        <p:nvPicPr>
          <p:cNvPr id="65" name="Picture 64"/>
          <p:cNvPicPr>
            <a:picLocks noChangeAspect="1"/>
          </p:cNvPicPr>
          <p:nvPr/>
        </p:nvPicPr>
        <p:blipFill>
          <a:blip r:embed="rId9"/>
          <a:stretch>
            <a:fillRect/>
          </a:stretch>
        </p:blipFill>
        <p:spPr>
          <a:xfrm>
            <a:off x="884555" y="4017010"/>
            <a:ext cx="2519045" cy="1680845"/>
          </a:xfrm>
          <a:prstGeom prst="rect">
            <a:avLst/>
          </a:prstGeom>
        </p:spPr>
      </p:pic>
      <p:pic>
        <p:nvPicPr>
          <p:cNvPr id="66" name="Picture 65"/>
          <p:cNvPicPr>
            <a:picLocks noChangeAspect="1"/>
          </p:cNvPicPr>
          <p:nvPr/>
        </p:nvPicPr>
        <p:blipFill>
          <a:blip r:embed="rId10"/>
          <a:stretch>
            <a:fillRect/>
          </a:stretch>
        </p:blipFill>
        <p:spPr>
          <a:xfrm>
            <a:off x="3737610" y="4231005"/>
            <a:ext cx="1803400" cy="1560830"/>
          </a:xfrm>
          <a:prstGeom prst="rect">
            <a:avLst/>
          </a:prstGeom>
        </p:spPr>
      </p:pic>
      <p:pic>
        <p:nvPicPr>
          <p:cNvPr id="67" name="Picture 66"/>
          <p:cNvPicPr>
            <a:picLocks noChangeAspect="1"/>
          </p:cNvPicPr>
          <p:nvPr/>
        </p:nvPicPr>
        <p:blipFill>
          <a:blip r:embed="rId11"/>
          <a:stretch>
            <a:fillRect/>
          </a:stretch>
        </p:blipFill>
        <p:spPr>
          <a:xfrm>
            <a:off x="6663690" y="3971925"/>
            <a:ext cx="1750060" cy="1720215"/>
          </a:xfrm>
          <a:prstGeom prst="rect">
            <a:avLst/>
          </a:prstGeom>
        </p:spPr>
      </p:pic>
      <p:pic>
        <p:nvPicPr>
          <p:cNvPr id="68" name="Picture 67"/>
          <p:cNvPicPr>
            <a:picLocks noChangeAspect="1"/>
          </p:cNvPicPr>
          <p:nvPr/>
        </p:nvPicPr>
        <p:blipFill>
          <a:blip r:embed="rId12"/>
          <a:stretch>
            <a:fillRect/>
          </a:stretch>
        </p:blipFill>
        <p:spPr>
          <a:xfrm>
            <a:off x="9040495" y="3962400"/>
            <a:ext cx="2218055" cy="1729740"/>
          </a:xfrm>
          <a:prstGeom prst="rect">
            <a:avLst/>
          </a:prstGeom>
        </p:spPr>
      </p:pic>
      <p:sp>
        <p:nvSpPr>
          <p:cNvPr id="19" name="Rounded Rectangular Callout 18"/>
          <p:cNvSpPr/>
          <p:nvPr/>
        </p:nvSpPr>
        <p:spPr>
          <a:xfrm>
            <a:off x="4420235" y="555625"/>
            <a:ext cx="3470910" cy="722630"/>
          </a:xfrm>
          <a:prstGeom prst="wedgeRoundRectCallout">
            <a:avLst>
              <a:gd name="adj1" fmla="val -41108"/>
              <a:gd name="adj2" fmla="val 6695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_____.</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blinds(horizontal)">
                                      <p:cBhvr>
                                        <p:cTn id="13" dur="500"/>
                                        <p:tgtEl>
                                          <p:spTgt spid="52"/>
                                        </p:tgtEl>
                                      </p:cBhvr>
                                    </p:animEffect>
                                  </p:childTnLst>
                                </p:cTn>
                              </p:par>
                            </p:childTnLst>
                          </p:cTn>
                        </p:par>
                      </p:childTnLst>
                    </p:cTn>
                  </p:par>
                </p:childTnLst>
              </p:cTn>
              <p:nextCondLst>
                <p:cond evt="onClick" delay="0">
                  <p:tgtEl>
                    <p:spTgt spid="2"/>
                  </p:tgtEl>
                </p:cond>
              </p:nextCondLst>
            </p:seq>
            <p:seq concurrent="1" nextAc="seek">
              <p:cTn id="14" restart="whenNotActive" fill="hold" evtFilter="cancelBubble" nodeType="interactiveSeq">
                <p:stCondLst>
                  <p:cond evt="onClick" delay="0">
                    <p:tgtEl>
                      <p:spTgt spid="62"/>
                    </p:tgtEl>
                  </p:cond>
                </p:stCondLst>
                <p:endSync evt="end" delay="0">
                  <p:rtn val="all"/>
                </p:endSync>
                <p:childTnLst>
                  <p:par>
                    <p:cTn id="15" fill="hold">
                      <p:stCondLst>
                        <p:cond delay="0"/>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blinds(horizontal)">
                                      <p:cBhvr>
                                        <p:cTn id="19" dur="500"/>
                                        <p:tgtEl>
                                          <p:spTgt spid="53"/>
                                        </p:tgtEl>
                                      </p:cBhvr>
                                    </p:animEffect>
                                  </p:childTnLst>
                                </p:cTn>
                              </p:par>
                            </p:childTnLst>
                          </p:cTn>
                        </p:par>
                      </p:childTnLst>
                    </p:cTn>
                  </p:par>
                </p:childTnLst>
              </p:cTn>
              <p:nextCondLst>
                <p:cond evt="onClick" delay="0">
                  <p:tgtEl>
                    <p:spTgt spid="62"/>
                  </p:tgtEl>
                </p:cond>
              </p:nextCondLst>
            </p:seq>
            <p:seq concurrent="1" nextAc="seek">
              <p:cTn id="20" restart="whenNotActive" fill="hold" evtFilter="cancelBubble" nodeType="interactiveSeq">
                <p:stCondLst>
                  <p:cond evt="onClick" delay="0">
                    <p:tgtEl>
                      <p:spTgt spid="51"/>
                    </p:tgtEl>
                  </p:cond>
                </p:stCondLst>
                <p:endSync evt="end" delay="0">
                  <p:rtn val="all"/>
                </p:endSync>
                <p:childTnLst>
                  <p:par>
                    <p:cTn id="21" fill="hold">
                      <p:stCondLst>
                        <p:cond delay="0"/>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blinds(horizontal)">
                                      <p:cBhvr>
                                        <p:cTn id="25" dur="500"/>
                                        <p:tgtEl>
                                          <p:spTgt spid="54"/>
                                        </p:tgtEl>
                                      </p:cBhvr>
                                    </p:animEffect>
                                  </p:childTnLst>
                                </p:cTn>
                              </p:par>
                            </p:childTnLst>
                          </p:cTn>
                        </p:par>
                      </p:childTnLst>
                    </p:cTn>
                  </p:par>
                </p:childTnLst>
              </p:cTn>
              <p:nextCondLst>
                <p:cond evt="onClick" delay="0">
                  <p:tgtEl>
                    <p:spTgt spid="51"/>
                  </p:tgtEl>
                </p:cond>
              </p:nextCondLst>
            </p:seq>
            <p:seq concurrent="1" nextAc="seek">
              <p:cTn id="26" restart="whenNotActive" fill="hold" evtFilter="cancelBubble" nodeType="interactiveSeq">
                <p:stCondLst>
                  <p:cond evt="onClick" delay="0">
                    <p:tgtEl>
                      <p:spTgt spid="63"/>
                    </p:tgtEl>
                  </p:cond>
                </p:stCondLst>
                <p:endSync evt="end" delay="0">
                  <p:rtn val="all"/>
                </p:endSync>
                <p:childTnLst>
                  <p:par>
                    <p:cTn id="27" fill="hold">
                      <p:stCondLst>
                        <p:cond delay="0"/>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blinds(horizontal)">
                                      <p:cBhvr>
                                        <p:cTn id="31" dur="500"/>
                                        <p:tgtEl>
                                          <p:spTgt spid="58"/>
                                        </p:tgtEl>
                                      </p:cBhvr>
                                    </p:animEffect>
                                  </p:childTnLst>
                                </p:cTn>
                              </p:par>
                            </p:childTnLst>
                          </p:cTn>
                        </p:par>
                      </p:childTnLst>
                    </p:cTn>
                  </p:par>
                </p:childTnLst>
              </p:cTn>
              <p:nextCondLst>
                <p:cond evt="onClick" delay="0">
                  <p:tgtEl>
                    <p:spTgt spid="63"/>
                  </p:tgtEl>
                </p:cond>
              </p:nextCondLst>
            </p:seq>
            <p:seq concurrent="1" nextAc="seek">
              <p:cTn id="32" restart="whenNotActive" fill="hold" evtFilter="cancelBubble" nodeType="interactiveSeq">
                <p:stCondLst>
                  <p:cond evt="onClick" delay="0">
                    <p:tgtEl>
                      <p:spTgt spid="64"/>
                    </p:tgtEl>
                  </p:cond>
                </p:stCondLst>
                <p:endSync evt="end" delay="0">
                  <p:rtn val="all"/>
                </p:endSync>
                <p:childTnLst>
                  <p:par>
                    <p:cTn id="33" fill="hold">
                      <p:stCondLst>
                        <p:cond delay="0"/>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blinds(horizontal)">
                                      <p:cBhvr>
                                        <p:cTn id="37" dur="500"/>
                                        <p:tgtEl>
                                          <p:spTgt spid="60"/>
                                        </p:tgtEl>
                                      </p:cBhvr>
                                    </p:animEffect>
                                  </p:childTnLst>
                                </p:cTn>
                              </p:par>
                            </p:childTnLst>
                          </p:cTn>
                        </p:par>
                      </p:childTnLst>
                    </p:cTn>
                  </p:par>
                </p:childTnLst>
              </p:cTn>
              <p:nextCondLst>
                <p:cond evt="onClick" delay="0">
                  <p:tgtEl>
                    <p:spTgt spid="64"/>
                  </p:tgtEl>
                </p:cond>
              </p:nextCondLst>
            </p:seq>
            <p:seq concurrent="1" nextAc="seek">
              <p:cTn id="38" restart="whenNotActive" fill="hold" evtFilter="cancelBubble" nodeType="interactiveSeq">
                <p:stCondLst>
                  <p:cond evt="onClick" delay="0">
                    <p:tgtEl>
                      <p:spTgt spid="65"/>
                    </p:tgtEl>
                  </p:cond>
                </p:stCondLst>
                <p:endSync evt="end" delay="0">
                  <p:rtn val="all"/>
                </p:endSync>
                <p:childTnLst>
                  <p:par>
                    <p:cTn id="39" fill="hold">
                      <p:stCondLst>
                        <p:cond delay="0"/>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blinds(horizontal)">
                                      <p:cBhvr>
                                        <p:cTn id="43" dur="500"/>
                                        <p:tgtEl>
                                          <p:spTgt spid="55"/>
                                        </p:tgtEl>
                                      </p:cBhvr>
                                    </p:animEffect>
                                  </p:childTnLst>
                                </p:cTn>
                              </p:par>
                            </p:childTnLst>
                          </p:cTn>
                        </p:par>
                      </p:childTnLst>
                    </p:cTn>
                  </p:par>
                </p:childTnLst>
              </p:cTn>
              <p:nextCondLst>
                <p:cond evt="onClick" delay="0">
                  <p:tgtEl>
                    <p:spTgt spid="65"/>
                  </p:tgtEl>
                </p:cond>
              </p:nextCondLst>
            </p:seq>
            <p:seq concurrent="1" nextAc="seek">
              <p:cTn id="44" restart="whenNotActive" fill="hold" evtFilter="cancelBubble" nodeType="interactiveSeq">
                <p:stCondLst>
                  <p:cond evt="onClick" delay="0">
                    <p:tgtEl>
                      <p:spTgt spid="66"/>
                    </p:tgtEl>
                  </p:cond>
                </p:stCondLst>
                <p:endSync evt="end" delay="0">
                  <p:rtn val="all"/>
                </p:endSync>
                <p:childTnLst>
                  <p:par>
                    <p:cTn id="45" fill="hold">
                      <p:stCondLst>
                        <p:cond delay="0"/>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56"/>
                                        </p:tgtEl>
                                        <p:attrNameLst>
                                          <p:attrName>style.visibility</p:attrName>
                                        </p:attrNameLst>
                                      </p:cBhvr>
                                      <p:to>
                                        <p:strVal val="visible"/>
                                      </p:to>
                                    </p:set>
                                    <p:animEffect transition="in" filter="blinds(horizontal)">
                                      <p:cBhvr>
                                        <p:cTn id="49" dur="500"/>
                                        <p:tgtEl>
                                          <p:spTgt spid="56"/>
                                        </p:tgtEl>
                                      </p:cBhvr>
                                    </p:animEffect>
                                  </p:childTnLst>
                                </p:cTn>
                              </p:par>
                            </p:childTnLst>
                          </p:cTn>
                        </p:par>
                      </p:childTnLst>
                    </p:cTn>
                  </p:par>
                </p:childTnLst>
              </p:cTn>
              <p:nextCondLst>
                <p:cond evt="onClick" delay="0">
                  <p:tgtEl>
                    <p:spTgt spid="66"/>
                  </p:tgtEl>
                </p:cond>
              </p:nextCondLst>
            </p:seq>
            <p:seq concurrent="1" nextAc="seek">
              <p:cTn id="50" restart="whenNotActive" fill="hold" evtFilter="cancelBubble" nodeType="interactiveSeq">
                <p:stCondLst>
                  <p:cond evt="onClick" delay="0">
                    <p:tgtEl>
                      <p:spTgt spid="67"/>
                    </p:tgtEl>
                  </p:cond>
                </p:stCondLst>
                <p:endSync evt="end" delay="0">
                  <p:rtn val="all"/>
                </p:endSync>
                <p:childTnLst>
                  <p:par>
                    <p:cTn id="51" fill="hold">
                      <p:stCondLst>
                        <p:cond delay="0"/>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blinds(horizontal)">
                                      <p:cBhvr>
                                        <p:cTn id="55" dur="500"/>
                                        <p:tgtEl>
                                          <p:spTgt spid="57"/>
                                        </p:tgtEl>
                                      </p:cBhvr>
                                    </p:animEffect>
                                  </p:childTnLst>
                                </p:cTn>
                              </p:par>
                            </p:childTnLst>
                          </p:cTn>
                        </p:par>
                      </p:childTnLst>
                    </p:cTn>
                  </p:par>
                </p:childTnLst>
              </p:cTn>
              <p:nextCondLst>
                <p:cond evt="onClick" delay="0">
                  <p:tgtEl>
                    <p:spTgt spid="67"/>
                  </p:tgtEl>
                </p:cond>
              </p:nextCondLst>
            </p:seq>
            <p:seq concurrent="1" nextAc="seek">
              <p:cTn id="56" restart="whenNotActive" fill="hold" evtFilter="cancelBubble" nodeType="interactiveSeq">
                <p:stCondLst>
                  <p:cond evt="onClick" delay="0">
                    <p:tgtEl>
                      <p:spTgt spid="68"/>
                    </p:tgtEl>
                  </p:cond>
                </p:stCondLst>
                <p:endSync evt="end" delay="0">
                  <p:rtn val="all"/>
                </p:endSync>
                <p:childTnLst>
                  <p:par>
                    <p:cTn id="57" fill="hold">
                      <p:stCondLst>
                        <p:cond delay="0"/>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blinds(horizontal)">
                                      <p:cBhvr>
                                        <p:cTn id="61" dur="500"/>
                                        <p:tgtEl>
                                          <p:spTgt spid="59"/>
                                        </p:tgtEl>
                                      </p:cBhvr>
                                    </p:animEffect>
                                  </p:childTnLst>
                                </p:cTn>
                              </p:par>
                            </p:childTnLst>
                          </p:cTn>
                        </p:par>
                      </p:childTnLst>
                    </p:cTn>
                  </p:par>
                </p:childTnLst>
              </p:cTn>
              <p:nextCondLst>
                <p:cond evt="onClick" delay="0">
                  <p:tgtEl>
                    <p:spTgt spid="68"/>
                  </p:tgtEl>
                </p:cond>
              </p:nextCondLst>
            </p:seq>
          </p:childTnLst>
        </p:cTn>
      </p:par>
    </p:tnLst>
    <p:bldLst>
      <p:bldP spid="52" grpId="0"/>
      <p:bldP spid="53" grpId="0"/>
      <p:bldP spid="54" grpId="0"/>
      <p:bldP spid="55" grpId="0"/>
      <p:bldP spid="56" grpId="0"/>
      <p:bldP spid="57" grpId="0"/>
      <p:bldP spid="58" grpId="0"/>
      <p:bldP spid="59" grpId="0"/>
      <p:bldP spid="60" grpId="0"/>
      <p:bldP spid="19" grpId="0" bldLvl="0" animBg="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 name="Group 8"/>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5</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3" name="Title 2"/>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3</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altLang="x-none" sz="4800" b="1" dirty="0">
                <a:latin typeface="Calibri" panose="020F0502020204030204" charset="0"/>
                <a:cs typeface="Calibri" panose="020F0502020204030204" charset="0"/>
              </a:rPr>
              <a:t>Clothes</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6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117" name="Picture 116"/>
          <p:cNvPicPr/>
          <p:nvPr/>
        </p:nvPicPr>
        <p:blipFill>
          <a:blip r:embed="rId4"/>
          <a:stretch>
            <a:fillRect/>
          </a:stretch>
        </p:blipFill>
        <p:spPr>
          <a:xfrm>
            <a:off x="8136890" y="3837940"/>
            <a:ext cx="2254250" cy="2219325"/>
          </a:xfrm>
          <a:prstGeom prst="rect">
            <a:avLst/>
          </a:prstGeom>
          <a:noFill/>
          <a:ln w="9525">
            <a:noFill/>
          </a:ln>
        </p:spPr>
      </p:pic>
      <p:sp>
        <p:nvSpPr>
          <p:cNvPr id="19" name="Rounded Rectangular Callout 18"/>
          <p:cNvSpPr/>
          <p:nvPr/>
        </p:nvSpPr>
        <p:spPr>
          <a:xfrm>
            <a:off x="903605" y="1413510"/>
            <a:ext cx="3455670" cy="1299210"/>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Find circle objects</a:t>
            </a:r>
          </a:p>
        </p:txBody>
      </p:sp>
      <p:sp>
        <p:nvSpPr>
          <p:cNvPr id="10" name="TextBox 5"/>
          <p:cNvSpPr txBox="1"/>
          <p:nvPr/>
        </p:nvSpPr>
        <p:spPr>
          <a:xfrm>
            <a:off x="3713068" y="8063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play!</a:t>
            </a:r>
          </a:p>
        </p:txBody>
      </p:sp>
      <p:grpSp>
        <p:nvGrpSpPr>
          <p:cNvPr id="8" name="Group 7"/>
          <p:cNvGrpSpPr/>
          <p:nvPr/>
        </p:nvGrpSpPr>
        <p:grpSpPr>
          <a:xfrm>
            <a:off x="0" y="-13062"/>
            <a:ext cx="12192000" cy="461665"/>
            <a:chOff x="0" y="-13062"/>
            <a:chExt cx="12192000" cy="461665"/>
          </a:xfrm>
          <a:solidFill>
            <a:srgbClr val="6DCFF6"/>
          </a:solidFill>
        </p:grpSpPr>
        <p:sp>
          <p:nvSpPr>
            <p:cNvPr id="1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6" name="Picture 105"/>
          <p:cNvPicPr/>
          <p:nvPr/>
        </p:nvPicPr>
        <p:blipFill>
          <a:blip r:embed="rId5"/>
          <a:srcRect l="16881" t="14465" r="14289" b="16793"/>
          <a:stretch>
            <a:fillRect/>
          </a:stretch>
        </p:blipFill>
        <p:spPr>
          <a:xfrm flipH="1">
            <a:off x="903605" y="3192145"/>
            <a:ext cx="2990215" cy="2534920"/>
          </a:xfrm>
          <a:prstGeom prst="ellipse">
            <a:avLst/>
          </a:prstGeom>
          <a:noFill/>
          <a:ln w="9525">
            <a:noFill/>
          </a:ln>
        </p:spPr>
      </p:pic>
      <p:pic>
        <p:nvPicPr>
          <p:cNvPr id="115" name="Picture 114"/>
          <p:cNvPicPr/>
          <p:nvPr/>
        </p:nvPicPr>
        <p:blipFill>
          <a:blip r:embed="rId6"/>
          <a:stretch>
            <a:fillRect/>
          </a:stretch>
        </p:blipFill>
        <p:spPr>
          <a:xfrm>
            <a:off x="5286375" y="1786890"/>
            <a:ext cx="2235200" cy="2137410"/>
          </a:xfrm>
          <a:prstGeom prst="rect">
            <a:avLst/>
          </a:prstGeom>
          <a:noFill/>
          <a:ln w="9525">
            <a:noFill/>
          </a:ln>
        </p:spPr>
      </p:pic>
      <p:pic>
        <p:nvPicPr>
          <p:cNvPr id="2" name="Picture 1" descr="7.7"/>
          <p:cNvPicPr>
            <a:picLocks noChangeAspect="1"/>
          </p:cNvPicPr>
          <p:nvPr/>
        </p:nvPicPr>
        <p:blipFill>
          <a:blip r:embed="rId7"/>
          <a:srcRect l="31597" t="1359" r="44900" b="67716"/>
          <a:stretch>
            <a:fillRect/>
          </a:stretch>
        </p:blipFill>
        <p:spPr>
          <a:xfrm>
            <a:off x="5654675" y="3924300"/>
            <a:ext cx="1499235" cy="1483360"/>
          </a:xfrm>
          <a:prstGeom prst="ellipse">
            <a:avLst/>
          </a:prstGeom>
        </p:spPr>
      </p:pic>
      <p:pic>
        <p:nvPicPr>
          <p:cNvPr id="116" name="Picture 115"/>
          <p:cNvPicPr/>
          <p:nvPr/>
        </p:nvPicPr>
        <p:blipFill>
          <a:blip r:embed="rId8"/>
          <a:srcRect l="20205" t="21889" r="17149" b="20432"/>
          <a:stretch>
            <a:fillRect/>
          </a:stretch>
        </p:blipFill>
        <p:spPr>
          <a:xfrm>
            <a:off x="8040370" y="1786890"/>
            <a:ext cx="2447290" cy="2136775"/>
          </a:xfrm>
          <a:prstGeom prst="rect">
            <a:avLst/>
          </a:prstGeom>
          <a:noFill/>
          <a:ln w="9525">
            <a:noFill/>
          </a:ln>
        </p:spPr>
      </p:pic>
      <p:sp>
        <p:nvSpPr>
          <p:cNvPr id="5" name="Rounded Rectangular Callout 4"/>
          <p:cNvSpPr/>
          <p:nvPr/>
        </p:nvSpPr>
        <p:spPr>
          <a:xfrm>
            <a:off x="901065" y="1421765"/>
            <a:ext cx="3455670" cy="1299210"/>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How many circle?</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2" nodeType="clickEffect">
                                  <p:stCondLst>
                                    <p:cond delay="0"/>
                                  </p:stCondLst>
                                  <p:childTnLst>
                                    <p:animEffect transition="out" filter="blinds(horizontal)">
                                      <p:cBhvr>
                                        <p:cTn id="11" dur="500"/>
                                        <p:tgtEl>
                                          <p:spTgt spid="19"/>
                                        </p:tgtEl>
                                      </p:cBhvr>
                                    </p:animEffect>
                                    <p:set>
                                      <p:cBhvr>
                                        <p:cTn id="12" dur="1" fill="hold">
                                          <p:stCondLst>
                                            <p:cond delay="499"/>
                                          </p:stCondLst>
                                        </p:cTn>
                                        <p:tgtEl>
                                          <p:spTgt spid="1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2" nodeType="clickEffect">
                                  <p:stCondLst>
                                    <p:cond delay="0"/>
                                  </p:stCondLst>
                                  <p:childTnLst>
                                    <p:animEffect transition="out" filter="blinds(horizontal)">
                                      <p:cBhvr>
                                        <p:cTn id="21" dur="500"/>
                                        <p:tgtEl>
                                          <p:spTgt spid="5"/>
                                        </p:tgtEl>
                                      </p:cBhvr>
                                    </p:animEffect>
                                    <p:set>
                                      <p:cBhvr>
                                        <p:cTn id="2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19" grpId="2" animBg="1"/>
      <p:bldP spid="5" grpId="0" bldLvl="0" animBg="1"/>
      <p:bldP spid="5" grpId="1" animBg="1"/>
      <p:bldP spid="5" grpId="2" bldLvl="0" animBg="1"/>
    </p:bld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Picture 10" descr="C:\Users\ASUS\Desktop\160922\Lớp 2\Unit 3\Pic3\4.2.png4.2"/>
          <p:cNvPicPr>
            <a:picLocks noChangeAspect="1"/>
          </p:cNvPicPr>
          <p:nvPr/>
        </p:nvPicPr>
        <p:blipFill>
          <a:blip r:embed="rId4"/>
          <a:srcRect r="58036"/>
          <a:stretch>
            <a:fillRect/>
          </a:stretch>
        </p:blipFill>
        <p:spPr>
          <a:xfrm>
            <a:off x="4128135" y="2224405"/>
            <a:ext cx="4185920" cy="2726055"/>
          </a:xfrm>
          <a:prstGeom prst="rect">
            <a:avLst/>
          </a:prstGeom>
        </p:spPr>
      </p:pic>
      <p:sp>
        <p:nvSpPr>
          <p:cNvPr id="7"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New Word</a:t>
            </a:r>
            <a:endParaRPr lang="en-US" sz="3600" b="1" dirty="0">
              <a:cs typeface="+mn-lt"/>
            </a:endParaRPr>
          </a:p>
        </p:txBody>
      </p:sp>
      <p:pic>
        <p:nvPicPr>
          <p:cNvPr id="8" name="Picture 7" descr="2.2"/>
          <p:cNvPicPr>
            <a:picLocks noChangeAspect="1"/>
          </p:cNvPicPr>
          <p:nvPr/>
        </p:nvPicPr>
        <p:blipFill>
          <a:blip r:embed="rId5"/>
          <a:srcRect l="53071" t="33937" r="28716" b="33324"/>
          <a:stretch>
            <a:fillRect/>
          </a:stretch>
        </p:blipFill>
        <p:spPr>
          <a:xfrm>
            <a:off x="4298950" y="448310"/>
            <a:ext cx="1759585" cy="2184400"/>
          </a:xfrm>
          <a:prstGeom prst="rect">
            <a:avLst/>
          </a:prstGeom>
        </p:spPr>
      </p:pic>
      <p:grpSp>
        <p:nvGrpSpPr>
          <p:cNvPr id="9" name="Group 8"/>
          <p:cNvGrpSpPr/>
          <p:nvPr/>
        </p:nvGrpSpPr>
        <p:grpSpPr>
          <a:xfrm>
            <a:off x="0" y="-13062"/>
            <a:ext cx="12192000" cy="461665"/>
            <a:chOff x="0" y="-13062"/>
            <a:chExt cx="12192000" cy="461665"/>
          </a:xfrm>
          <a:solidFill>
            <a:srgbClr val="6DCFF6"/>
          </a:solidFill>
        </p:grpSpPr>
        <p:sp>
          <p:nvSpPr>
            <p:cNvPr id="1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par>
                          <p:cTn id="13" fill="hold">
                            <p:stCondLst>
                              <p:cond delay="500"/>
                            </p:stCondLst>
                            <p:childTnLst>
                              <p:par>
                                <p:cTn id="14" presetID="7" presetClass="path" presetSubtype="0" accel="50000" decel="50000" fill="hold" nodeType="afterEffect">
                                  <p:stCondLst>
                                    <p:cond delay="0"/>
                                  </p:stCondLst>
                                  <p:childTnLst>
                                    <p:animMotion origin="layout" path="M 0 0  L 0.25 0  L 0.25 0.25  L 0 0.25  L 0 0  Z" pathEditMode="relative" ptsTypes="">
                                      <p:cBhvr>
                                        <p:cTn id="15" dur="2000" fill="hold"/>
                                        <p:tgtEl>
                                          <p:spTgt spid="8"/>
                                        </p:tgtEl>
                                        <p:attrNameLst>
                                          <p:attrName>ppt_x</p:attrName>
                                          <p:attrName>ppt_y</p:attrName>
                                        </p:attrNameLst>
                                      </p:cBhvr>
                                    </p:animMotion>
                                  </p:childTnLst>
                                </p:cTn>
                              </p:par>
                            </p:childTnLst>
                          </p:cTn>
                        </p:par>
                        <p:par>
                          <p:cTn id="16" fill="hold">
                            <p:stCondLst>
                              <p:cond delay="2500"/>
                            </p:stCondLst>
                            <p:childTnLst>
                              <p:par>
                                <p:cTn id="17" presetID="3" presetClass="entr" presetSubtype="1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linds(horizontal)">
                                      <p:cBhvr>
                                        <p:cTn id="19" dur="500"/>
                                        <p:tgtEl>
                                          <p:spTgt spid="11"/>
                                        </p:tgtEl>
                                      </p:cBhvr>
                                    </p:animEffect>
                                  </p:childTnLst>
                                </p:cTn>
                              </p:par>
                              <p:par>
                                <p:cTn id="20" presetID="3" presetClass="exit" presetSubtype="10" fill="hold" nodeType="withEffect">
                                  <p:stCondLst>
                                    <p:cond delay="0"/>
                                  </p:stCondLst>
                                  <p:childTnLst>
                                    <p:animEffect transition="out" filter="blinds(horizontal)">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Picture 10" descr="C:\Users\ASUS\Desktop\160922\Lớp 2\Unit 3\Pic3\4.2.png4.2"/>
          <p:cNvPicPr>
            <a:picLocks noChangeAspect="1"/>
          </p:cNvPicPr>
          <p:nvPr/>
        </p:nvPicPr>
        <p:blipFill>
          <a:blip r:embed="rId4"/>
          <a:srcRect l="62991"/>
          <a:stretch>
            <a:fillRect/>
          </a:stretch>
        </p:blipFill>
        <p:spPr>
          <a:xfrm>
            <a:off x="4312285" y="2321560"/>
            <a:ext cx="3687445" cy="2722880"/>
          </a:xfrm>
          <a:prstGeom prst="rect">
            <a:avLst/>
          </a:prstGeom>
        </p:spPr>
      </p:pic>
      <p:sp>
        <p:nvSpPr>
          <p:cNvPr id="7"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New Word</a:t>
            </a:r>
            <a:endParaRPr lang="en-US" sz="3600" b="1" dirty="0">
              <a:cs typeface="+mn-lt"/>
            </a:endParaRPr>
          </a:p>
        </p:txBody>
      </p:sp>
      <p:pic>
        <p:nvPicPr>
          <p:cNvPr id="8" name="Picture 7" descr="2.2"/>
          <p:cNvPicPr>
            <a:picLocks noChangeAspect="1"/>
          </p:cNvPicPr>
          <p:nvPr/>
        </p:nvPicPr>
        <p:blipFill>
          <a:blip r:embed="rId5"/>
          <a:srcRect l="53071" t="33937" r="28716" b="33324"/>
          <a:stretch>
            <a:fillRect/>
          </a:stretch>
        </p:blipFill>
        <p:spPr>
          <a:xfrm>
            <a:off x="5779135" y="581660"/>
            <a:ext cx="1759585" cy="2184400"/>
          </a:xfrm>
          <a:prstGeom prst="rect">
            <a:avLst/>
          </a:prstGeom>
        </p:spPr>
      </p:pic>
      <p:grpSp>
        <p:nvGrpSpPr>
          <p:cNvPr id="9" name="Group 8"/>
          <p:cNvGrpSpPr/>
          <p:nvPr/>
        </p:nvGrpSpPr>
        <p:grpSpPr>
          <a:xfrm>
            <a:off x="0" y="-13062"/>
            <a:ext cx="12192000" cy="461665"/>
            <a:chOff x="0" y="-13062"/>
            <a:chExt cx="12192000" cy="461665"/>
          </a:xfrm>
          <a:solidFill>
            <a:srgbClr val="6DCFF6"/>
          </a:solidFill>
        </p:grpSpPr>
        <p:sp>
          <p:nvSpPr>
            <p:cNvPr id="1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par>
                          <p:cTn id="13" fill="hold">
                            <p:stCondLst>
                              <p:cond delay="500"/>
                            </p:stCondLst>
                            <p:childTnLst>
                              <p:par>
                                <p:cTn id="14" presetID="13" presetClass="path" presetSubtype="0" accel="50000" decel="50000" fill="hold" nodeType="afterEffect">
                                  <p:stCondLst>
                                    <p:cond delay="0"/>
                                  </p:stCondLst>
                                  <p:childTnLst>
                                    <p:animMotion origin="layout" path="M -0.007524 -4.27205e-05 L 0.103726 0.274198 L -0.118774 0.274198 L -0.007524 -4.27205e-05 Z " pathEditMode="relative" rAng="0" ptsTypes="">
                                      <p:cBhvr>
                                        <p:cTn id="15" dur="2000" fill="hold"/>
                                        <p:tgtEl>
                                          <p:spTgt spid="8"/>
                                        </p:tgtEl>
                                        <p:attrNameLst>
                                          <p:attrName>ppt_x</p:attrName>
                                          <p:attrName>ppt_y</p:attrName>
                                        </p:attrNameLst>
                                      </p:cBhvr>
                                      <p:rCtr x="0" y="137"/>
                                    </p:animMotion>
                                  </p:childTnLst>
                                </p:cTn>
                              </p:par>
                            </p:childTnLst>
                          </p:cTn>
                        </p:par>
                        <p:par>
                          <p:cTn id="16" fill="hold">
                            <p:stCondLst>
                              <p:cond delay="2500"/>
                            </p:stCondLst>
                            <p:childTnLst>
                              <p:par>
                                <p:cTn id="17" presetID="3" presetClass="entr" presetSubtype="1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linds(horizontal)">
                                      <p:cBhvr>
                                        <p:cTn id="19" dur="500"/>
                                        <p:tgtEl>
                                          <p:spTgt spid="11"/>
                                        </p:tgtEl>
                                      </p:cBhvr>
                                    </p:animEffect>
                                  </p:childTnLst>
                                </p:cTn>
                              </p:par>
                              <p:par>
                                <p:cTn id="20" presetID="3" presetClass="exit" presetSubtype="10" fill="hold" nodeType="withEffect">
                                  <p:stCondLst>
                                    <p:cond delay="0"/>
                                  </p:stCondLst>
                                  <p:childTnLst>
                                    <p:animEffect transition="out" filter="blinds(horizontal)">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7" descr="C:\Users\ASUS\Desktop\160922\Lớp 2\Unit 3\Pic3\4.1.png4.1"/>
          <p:cNvPicPr>
            <a:picLocks noChangeAspect="1"/>
          </p:cNvPicPr>
          <p:nvPr/>
        </p:nvPicPr>
        <p:blipFill>
          <a:blip r:embed="rId4"/>
          <a:srcRect/>
          <a:stretch>
            <a:fillRect/>
          </a:stretch>
        </p:blipFill>
        <p:spPr>
          <a:xfrm>
            <a:off x="1663065" y="713740"/>
            <a:ext cx="7628890" cy="1089025"/>
          </a:xfrm>
          <a:prstGeom prst="rect">
            <a:avLst/>
          </a:prstGeom>
        </p:spPr>
      </p:pic>
      <p:pic>
        <p:nvPicPr>
          <p:cNvPr id="11" name="Picture 10" descr="C:\Users\ASUS\Desktop\160922\Lớp 2\Unit 3\Pic3\4.2.png4.2"/>
          <p:cNvPicPr>
            <a:picLocks noChangeAspect="1"/>
          </p:cNvPicPr>
          <p:nvPr/>
        </p:nvPicPr>
        <p:blipFill>
          <a:blip r:embed="rId5"/>
          <a:srcRect/>
          <a:stretch>
            <a:fillRect/>
          </a:stretch>
        </p:blipFill>
        <p:spPr>
          <a:xfrm>
            <a:off x="2070100" y="3915728"/>
            <a:ext cx="8171815" cy="2233930"/>
          </a:xfrm>
          <a:prstGeom prst="rect">
            <a:avLst/>
          </a:prstGeom>
        </p:spPr>
      </p:pic>
      <p:sp>
        <p:nvSpPr>
          <p:cNvPr id="13" name="Rounded Rectangular Callout 12"/>
          <p:cNvSpPr/>
          <p:nvPr/>
        </p:nvSpPr>
        <p:spPr>
          <a:xfrm>
            <a:off x="3302000" y="1867535"/>
            <a:ext cx="6353810" cy="99504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What color do you see?</a:t>
            </a:r>
          </a:p>
        </p:txBody>
      </p:sp>
      <p:sp>
        <p:nvSpPr>
          <p:cNvPr id="22" name="Rounded Rectangular Callout 21"/>
          <p:cNvSpPr/>
          <p:nvPr/>
        </p:nvSpPr>
        <p:spPr>
          <a:xfrm>
            <a:off x="2317750" y="3175000"/>
            <a:ext cx="1868805" cy="741045"/>
          </a:xfrm>
          <a:prstGeom prst="wedgeRoundRectCallout">
            <a:avLst>
              <a:gd name="adj1" fmla="val 41311"/>
              <a:gd name="adj2" fmla="val 62978"/>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4000" dirty="0">
                <a:solidFill>
                  <a:schemeClr val="tx1"/>
                </a:solidFill>
              </a:rPr>
              <a:t>Orange</a:t>
            </a:r>
          </a:p>
        </p:txBody>
      </p:sp>
      <p:sp>
        <p:nvSpPr>
          <p:cNvPr id="23" name="Rounded Rectangular Callout 22"/>
          <p:cNvSpPr/>
          <p:nvPr/>
        </p:nvSpPr>
        <p:spPr>
          <a:xfrm>
            <a:off x="7927975" y="3175000"/>
            <a:ext cx="2073910" cy="741045"/>
          </a:xfrm>
          <a:prstGeom prst="wedgeRoundRectCallout">
            <a:avLst>
              <a:gd name="adj1" fmla="val 41311"/>
              <a:gd name="adj2" fmla="val 62978"/>
              <a:gd name="adj3" fmla="val 16667"/>
            </a:avLst>
          </a:prstGeom>
          <a:ln>
            <a:solidFill>
              <a:srgbClr val="7030A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Purple</a:t>
            </a:r>
          </a:p>
        </p:txBody>
      </p:sp>
      <p:grpSp>
        <p:nvGrpSpPr>
          <p:cNvPr id="9" name="Group 8"/>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P spid="22" grpId="0" bldLvl="0" animBg="1"/>
      <p:bldP spid="23" grpId="0" bldLvl="0" animBg="1"/>
    </p:bld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8" name="Picture 7" descr="C:\Users\ASUS\Desktop\160922\Lớp 2\Unit 3\Pic3\4.1.png4.1"/>
          <p:cNvPicPr>
            <a:picLocks noChangeAspect="1"/>
          </p:cNvPicPr>
          <p:nvPr/>
        </p:nvPicPr>
        <p:blipFill>
          <a:blip r:embed="rId6"/>
          <a:srcRect/>
          <a:stretch>
            <a:fillRect/>
          </a:stretch>
        </p:blipFill>
        <p:spPr>
          <a:xfrm>
            <a:off x="1583690" y="702310"/>
            <a:ext cx="7708265" cy="1100455"/>
          </a:xfrm>
          <a:prstGeom prst="rect">
            <a:avLst/>
          </a:prstGeom>
        </p:spPr>
      </p:pic>
      <p:pic>
        <p:nvPicPr>
          <p:cNvPr id="11" name="Picture 10" descr="C:\Users\ASUS\Desktop\160922\Lớp 2\Unit 3\Pic3\4.2.png4.2"/>
          <p:cNvPicPr>
            <a:picLocks noChangeAspect="1"/>
          </p:cNvPicPr>
          <p:nvPr/>
        </p:nvPicPr>
        <p:blipFill>
          <a:blip r:embed="rId7"/>
          <a:srcRect/>
          <a:stretch>
            <a:fillRect/>
          </a:stretch>
        </p:blipFill>
        <p:spPr>
          <a:xfrm>
            <a:off x="2070100" y="3526473"/>
            <a:ext cx="8171815" cy="2233930"/>
          </a:xfrm>
          <a:prstGeom prst="rect">
            <a:avLst/>
          </a:prstGeom>
        </p:spPr>
      </p:pic>
      <p:sp>
        <p:nvSpPr>
          <p:cNvPr id="13" name="Rounded Rectangular Callout 12"/>
          <p:cNvSpPr/>
          <p:nvPr/>
        </p:nvSpPr>
        <p:spPr>
          <a:xfrm>
            <a:off x="3161665" y="1867535"/>
            <a:ext cx="6311265" cy="12973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What is it?</a:t>
            </a:r>
          </a:p>
        </p:txBody>
      </p:sp>
      <p:grpSp>
        <p:nvGrpSpPr>
          <p:cNvPr id="9" name="Group 8"/>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 name="51 G2SB Track B51">
            <a:hlinkClick r:id="" action="ppaction://media"/>
          </p:cNvPr>
          <p:cNvPicPr/>
          <p:nvPr>
            <a:audioFile r:link="rId2"/>
            <p:extLst>
              <p:ext uri="{DAA4B4D4-6D71-4841-9C94-3DE7FCFB9230}">
                <p14:media xmlns:p14="http://schemas.microsoft.com/office/powerpoint/2010/main" r:embed="rId1"/>
              </p:ext>
            </p:extLst>
          </p:nvPr>
        </p:nvPicPr>
        <p:blipFill>
          <a:blip r:embed="rId8"/>
          <a:stretch>
            <a:fillRect/>
          </a:stretch>
        </p:blipFill>
        <p:spPr>
          <a:xfrm>
            <a:off x="9067800" y="1090930"/>
            <a:ext cx="791210" cy="71183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9" fill="hold" display="1">
                  <p:stCondLst>
                    <p:cond delay="indefinite"/>
                  </p:stCondLst>
                  <p:endCondLst>
                    <p:cond evt="onStopAudio" delay="0">
                      <p:tgtEl>
                        <p:sldTgt/>
                      </p:tgtEl>
                    </p:cond>
                  </p:endCondLst>
                </p:cTn>
                <p:tgtEl>
                  <p:spTgt spid="10"/>
                </p:tgtEl>
              </p:cMediaNode>
            </p:audio>
            <p:seq concurrent="1" nextAc="seek">
              <p:cTn id="10" restart="whenNotActive" fill="hold" evtFilter="cancelBubble" nodeType="interactiveSeq">
                <p:stCondLst>
                  <p:cond evt="onClick" delay="0">
                    <p:tgtEl>
                      <p:spTgt spid="10"/>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additive="base">
                                        <p:cTn id="14" dur="26323" fill="hold"/>
                                        <p:tgtEl>
                                          <p:spTgt spid="10"/>
                                        </p:tgtEl>
                                      </p:cBhvr>
                                    </p:cmd>
                                  </p:childTnLst>
                                </p:cTn>
                              </p:par>
                            </p:childTnLst>
                          </p:cTn>
                        </p:par>
                      </p:childTnLst>
                    </p:cTn>
                  </p:par>
                </p:childTnLst>
              </p:cTn>
              <p:nextCondLst>
                <p:cond evt="onClick" delay="0">
                  <p:tgtEl>
                    <p:spTgt spid="10"/>
                  </p:tgtEl>
                </p:cond>
              </p:nextCondLst>
            </p:seq>
          </p:childTnLst>
        </p:cTn>
      </p:par>
    </p:tnLst>
    <p:bldLst>
      <p:bldP spid="13" grpId="0" bldLvl="0" animBg="1"/>
      <p:bldP spid="13" grpId="1" animBg="1"/>
    </p:bld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pic>
        <p:nvPicPr>
          <p:cNvPr id="3" name="Picture 2" descr="C:\Users\ASUS\Desktop\160922\Lớp 2\Unit 3\Pic3\4.3.png4.3"/>
          <p:cNvPicPr>
            <a:picLocks noChangeAspect="1"/>
          </p:cNvPicPr>
          <p:nvPr/>
        </p:nvPicPr>
        <p:blipFill>
          <a:blip r:embed="rId6"/>
          <a:srcRect/>
          <a:stretch>
            <a:fillRect/>
          </a:stretch>
        </p:blipFill>
        <p:spPr>
          <a:xfrm>
            <a:off x="564515" y="1087755"/>
            <a:ext cx="6786245" cy="1092835"/>
          </a:xfrm>
          <a:prstGeom prst="rect">
            <a:avLst/>
          </a:prstGeom>
        </p:spPr>
      </p:pic>
      <p:pic>
        <p:nvPicPr>
          <p:cNvPr id="4" name="Picture 3" descr="C:\Users\ASUS\Desktop\160922\Lớp 2\Unit 3\Pic3\4.4.png4.4"/>
          <p:cNvPicPr>
            <a:picLocks noChangeAspect="1"/>
          </p:cNvPicPr>
          <p:nvPr/>
        </p:nvPicPr>
        <p:blipFill>
          <a:blip r:embed="rId7"/>
          <a:srcRect/>
          <a:stretch>
            <a:fillRect/>
          </a:stretch>
        </p:blipFill>
        <p:spPr>
          <a:xfrm>
            <a:off x="394970" y="2654300"/>
            <a:ext cx="11521440" cy="1323975"/>
          </a:xfrm>
          <a:prstGeom prst="rect">
            <a:avLst/>
          </a:prstGeom>
        </p:spPr>
      </p:pic>
      <p:sp>
        <p:nvSpPr>
          <p:cNvPr id="11" name="Isosceles Triangle 10"/>
          <p:cNvSpPr/>
          <p:nvPr/>
        </p:nvSpPr>
        <p:spPr>
          <a:xfrm>
            <a:off x="6851650" y="2811780"/>
            <a:ext cx="940435" cy="840105"/>
          </a:xfrm>
          <a:prstGeom prst="triangle">
            <a:avLst>
              <a:gd name="adj" fmla="val 51416"/>
            </a:avLst>
          </a:prstGeom>
          <a:solidFill>
            <a:srgbClr val="FF0000"/>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s 11"/>
          <p:cNvSpPr/>
          <p:nvPr/>
        </p:nvSpPr>
        <p:spPr>
          <a:xfrm>
            <a:off x="8862060" y="2926080"/>
            <a:ext cx="1351915" cy="725805"/>
          </a:xfrm>
          <a:prstGeom prst="rect">
            <a:avLst/>
          </a:prstGeom>
          <a:solidFill>
            <a:schemeClr val="accent4">
              <a:lumMod val="60000"/>
              <a:lumOff val="4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p:nvGrpSpPr>
        <p:grpSpPr>
          <a:xfrm>
            <a:off x="0" y="-13062"/>
            <a:ext cx="12192000" cy="461665"/>
            <a:chOff x="0" y="-13062"/>
            <a:chExt cx="12192000" cy="461665"/>
          </a:xfrm>
          <a:solidFill>
            <a:srgbClr val="6DCFF6"/>
          </a:solidFill>
        </p:grpSpPr>
        <p:sp>
          <p:nvSpPr>
            <p:cNvPr id="1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7" name="52 G2SB Track B52">
            <a:hlinkClick r:id="" action="ppaction://media"/>
          </p:cNvPr>
          <p:cNvPicPr/>
          <p:nvPr>
            <a:audioFile r:link="rId2"/>
            <p:extLst>
              <p:ext uri="{DAA4B4D4-6D71-4841-9C94-3DE7FCFB9230}">
                <p14:media xmlns:p14="http://schemas.microsoft.com/office/powerpoint/2010/main" r:embed="rId1"/>
              </p:ext>
            </p:extLst>
          </p:nvPr>
        </p:nvPicPr>
        <p:blipFill>
          <a:blip r:embed="rId8"/>
          <a:stretch>
            <a:fillRect/>
          </a:stretch>
        </p:blipFill>
        <p:spPr>
          <a:xfrm>
            <a:off x="7350760" y="1240155"/>
            <a:ext cx="844550" cy="78041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13" fill="hold" display="1">
                  <p:stCondLst>
                    <p:cond delay="indefinite"/>
                  </p:stCondLst>
                  <p:endCondLst>
                    <p:cond evt="onStopAudio" delay="0">
                      <p:tgtEl>
                        <p:sldTgt/>
                      </p:tgtEl>
                    </p:cond>
                  </p:endCondLst>
                </p:cTn>
                <p:tgtEl>
                  <p:spTgt spid="17"/>
                </p:tgtEl>
              </p:cMediaNode>
            </p:audio>
            <p:seq concurrent="1" nextAc="seek">
              <p:cTn id="14" restart="whenNotActive" fill="hold" evtFilter="cancelBubble" nodeType="interactiveSeq">
                <p:stCondLst>
                  <p:cond evt="onClick" delay="0">
                    <p:tgtEl>
                      <p:spTgt spid="17"/>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additive="base">
                                        <p:cTn id="18" dur="37113" fill="hold"/>
                                        <p:tgtEl>
                                          <p:spTgt spid="17"/>
                                        </p:tgtEl>
                                      </p:cBhvr>
                                    </p:cmd>
                                  </p:childTnLst>
                                </p:cTn>
                              </p:par>
                            </p:childTnLst>
                          </p:cTn>
                        </p:par>
                      </p:childTnLst>
                    </p:cTn>
                  </p:par>
                </p:childTnLst>
              </p:cTn>
              <p:nextCondLst>
                <p:cond evt="onClick" delay="0">
                  <p:tgtEl>
                    <p:spTgt spid="17"/>
                  </p:tgtEl>
                </p:cond>
              </p:nextCondLst>
            </p:seq>
          </p:childTnLst>
        </p:cTn>
      </p:par>
    </p:tnLst>
    <p:bldLst>
      <p:bldP spid="11" grpId="0" bldLvl="0" animBg="1"/>
      <p:bldP spid="11" grpId="1" animBg="1"/>
      <p:bldP spid="12" grpId="0" bldLvl="0" animBg="1"/>
      <p:bldP spid="12" grpId="1" animBg="1"/>
    </p:bld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13068" y="8063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play!</a:t>
            </a:r>
          </a:p>
        </p:txBody>
      </p:sp>
      <p:grpSp>
        <p:nvGrpSpPr>
          <p:cNvPr id="8" name="Group 7"/>
          <p:cNvGrpSpPr/>
          <p:nvPr/>
        </p:nvGrpSpPr>
        <p:grpSpPr>
          <a:xfrm>
            <a:off x="0" y="-13062"/>
            <a:ext cx="12192000" cy="461665"/>
            <a:chOff x="0" y="-13062"/>
            <a:chExt cx="12192000" cy="461665"/>
          </a:xfrm>
          <a:solidFill>
            <a:srgbClr val="6DCFF6"/>
          </a:solidFill>
        </p:grpSpPr>
        <p:sp>
          <p:nvSpPr>
            <p:cNvPr id="1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6" name="Picture 105"/>
          <p:cNvPicPr/>
          <p:nvPr/>
        </p:nvPicPr>
        <p:blipFill>
          <a:blip r:embed="rId4"/>
          <a:srcRect l="16881" t="14465" r="14289" b="16793"/>
          <a:stretch>
            <a:fillRect/>
          </a:stretch>
        </p:blipFill>
        <p:spPr>
          <a:xfrm flipH="1">
            <a:off x="903605" y="3192145"/>
            <a:ext cx="2990215" cy="2534920"/>
          </a:xfrm>
          <a:prstGeom prst="ellipse">
            <a:avLst/>
          </a:prstGeom>
          <a:noFill/>
          <a:ln w="9525">
            <a:noFill/>
          </a:ln>
        </p:spPr>
      </p:pic>
      <p:sp>
        <p:nvSpPr>
          <p:cNvPr id="5" name="Rounded Rectangular Callout 4"/>
          <p:cNvSpPr/>
          <p:nvPr/>
        </p:nvSpPr>
        <p:spPr>
          <a:xfrm>
            <a:off x="901065" y="1540510"/>
            <a:ext cx="3455670" cy="1299210"/>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Let’s make clothes.</a:t>
            </a:r>
          </a:p>
        </p:txBody>
      </p:sp>
      <p:sp>
        <p:nvSpPr>
          <p:cNvPr id="3" name="Oval 2"/>
          <p:cNvSpPr/>
          <p:nvPr/>
        </p:nvSpPr>
        <p:spPr>
          <a:xfrm>
            <a:off x="4704715" y="2208530"/>
            <a:ext cx="1317625" cy="12153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4704715" y="4218940"/>
            <a:ext cx="1317625" cy="121539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6" name="Rectangles 5"/>
          <p:cNvSpPr/>
          <p:nvPr/>
        </p:nvSpPr>
        <p:spPr>
          <a:xfrm>
            <a:off x="6476365" y="4255135"/>
            <a:ext cx="1143635" cy="110934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Rectangles 6"/>
          <p:cNvSpPr/>
          <p:nvPr/>
        </p:nvSpPr>
        <p:spPr>
          <a:xfrm>
            <a:off x="6476365" y="2244090"/>
            <a:ext cx="1143635" cy="110934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9" name="Isosceles Triangle 8"/>
          <p:cNvSpPr/>
          <p:nvPr/>
        </p:nvSpPr>
        <p:spPr>
          <a:xfrm>
            <a:off x="8074025" y="2208530"/>
            <a:ext cx="1233170" cy="1158875"/>
          </a:xfrm>
          <a:prstGeom prst="triangle">
            <a:avLst/>
          </a:prstGeom>
          <a:solidFill>
            <a:srgbClr val="7030A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p:nvSpPr>
        <p:spPr>
          <a:xfrm>
            <a:off x="8074025" y="4230370"/>
            <a:ext cx="1233170" cy="1158875"/>
          </a:xfrm>
          <a:prstGeom prst="triangle">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s 11"/>
          <p:cNvSpPr/>
          <p:nvPr/>
        </p:nvSpPr>
        <p:spPr>
          <a:xfrm>
            <a:off x="9761220" y="2265045"/>
            <a:ext cx="1924050" cy="1102995"/>
          </a:xfrm>
          <a:prstGeom prst="rect">
            <a:avLst/>
          </a:prstGeom>
          <a:solidFill>
            <a:srgbClr val="FBC0E3"/>
          </a:solidFill>
          <a:ln>
            <a:solidFill>
              <a:srgbClr val="F99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s 16"/>
          <p:cNvSpPr/>
          <p:nvPr/>
        </p:nvSpPr>
        <p:spPr>
          <a:xfrm>
            <a:off x="9761220" y="4261485"/>
            <a:ext cx="1924050" cy="1102995"/>
          </a:xfrm>
          <a:prstGeom prst="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13068" y="8063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play!</a:t>
            </a:r>
          </a:p>
        </p:txBody>
      </p:sp>
      <p:grpSp>
        <p:nvGrpSpPr>
          <p:cNvPr id="8" name="Group 7"/>
          <p:cNvGrpSpPr/>
          <p:nvPr/>
        </p:nvGrpSpPr>
        <p:grpSpPr>
          <a:xfrm>
            <a:off x="0" y="-13062"/>
            <a:ext cx="12192000" cy="461665"/>
            <a:chOff x="0" y="-13062"/>
            <a:chExt cx="12192000" cy="461665"/>
          </a:xfrm>
          <a:solidFill>
            <a:srgbClr val="6DCFF6"/>
          </a:solidFill>
        </p:grpSpPr>
        <p:sp>
          <p:nvSpPr>
            <p:cNvPr id="1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6" name="Picture 105"/>
          <p:cNvPicPr/>
          <p:nvPr/>
        </p:nvPicPr>
        <p:blipFill>
          <a:blip r:embed="rId4"/>
          <a:srcRect l="16881" t="14465" r="14289" b="16793"/>
          <a:stretch>
            <a:fillRect/>
          </a:stretch>
        </p:blipFill>
        <p:spPr>
          <a:xfrm flipH="1">
            <a:off x="903605" y="3192145"/>
            <a:ext cx="2990215" cy="2534920"/>
          </a:xfrm>
          <a:prstGeom prst="ellipse">
            <a:avLst/>
          </a:prstGeom>
          <a:noFill/>
          <a:ln w="9525">
            <a:noFill/>
          </a:ln>
        </p:spPr>
      </p:pic>
      <p:sp>
        <p:nvSpPr>
          <p:cNvPr id="5" name="Rounded Rectangular Callout 4"/>
          <p:cNvSpPr/>
          <p:nvPr/>
        </p:nvSpPr>
        <p:spPr>
          <a:xfrm>
            <a:off x="903605" y="1110615"/>
            <a:ext cx="3455670" cy="2000250"/>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She’s wearing a shirt, a skirt, and a hat.</a:t>
            </a:r>
          </a:p>
        </p:txBody>
      </p:sp>
      <p:pic>
        <p:nvPicPr>
          <p:cNvPr id="118" name="Picture 117"/>
          <p:cNvPicPr/>
          <p:nvPr/>
        </p:nvPicPr>
        <p:blipFill>
          <a:blip r:embed="rId5"/>
          <a:stretch>
            <a:fillRect/>
          </a:stretch>
        </p:blipFill>
        <p:spPr>
          <a:xfrm>
            <a:off x="6543040" y="1242060"/>
            <a:ext cx="3514725" cy="5021580"/>
          </a:xfrm>
          <a:prstGeom prst="rect">
            <a:avLst/>
          </a:prstGeom>
          <a:noFill/>
          <a:ln w="9525">
            <a:noFill/>
          </a:ln>
        </p:spPr>
      </p:pic>
      <p:sp>
        <p:nvSpPr>
          <p:cNvPr id="2" name="Rectangles 1"/>
          <p:cNvSpPr/>
          <p:nvPr/>
        </p:nvSpPr>
        <p:spPr>
          <a:xfrm>
            <a:off x="7806055" y="3314700"/>
            <a:ext cx="1143635" cy="110934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 name="Isosceles Triangle 17"/>
          <p:cNvSpPr/>
          <p:nvPr/>
        </p:nvSpPr>
        <p:spPr>
          <a:xfrm>
            <a:off x="7760970" y="4090035"/>
            <a:ext cx="1233170" cy="1158875"/>
          </a:xfrm>
          <a:prstGeom prst="triangle">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p:cNvSpPr/>
          <p:nvPr/>
        </p:nvSpPr>
        <p:spPr>
          <a:xfrm>
            <a:off x="7750175" y="610870"/>
            <a:ext cx="1233170" cy="1158875"/>
          </a:xfrm>
          <a:prstGeom prst="triangle">
            <a:avLst/>
          </a:prstGeom>
          <a:solidFill>
            <a:srgbClr val="7030A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linds(horizontal)">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linds(horizontal)">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P spid="2" grpId="0" bldLvl="0" animBg="1"/>
      <p:bldP spid="2" grpId="1" animBg="1"/>
      <p:bldP spid="18" grpId="0" bldLvl="0" animBg="1"/>
      <p:bldP spid="18" grpId="1" animBg="1"/>
      <p:bldP spid="20" grpId="0" animBg="1"/>
      <p:bldP spid="20" grpId="1" animBg="1"/>
    </p:bld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Let’s Review</a:t>
            </a:r>
            <a:endParaRPr lang="en-US" sz="3600" b="1" dirty="0">
              <a:cs typeface="+mn-lt"/>
            </a:endParaRPr>
          </a:p>
        </p:txBody>
      </p:sp>
      <p:sp>
        <p:nvSpPr>
          <p:cNvPr id="19" name="Rounded Rectangular Callout 18"/>
          <p:cNvSpPr/>
          <p:nvPr/>
        </p:nvSpPr>
        <p:spPr>
          <a:xfrm>
            <a:off x="7722235" y="2722245"/>
            <a:ext cx="3190875" cy="1414145"/>
          </a:xfrm>
          <a:prstGeom prst="wedgeRoundRectCallout">
            <a:avLst>
              <a:gd name="adj1" fmla="val -49820"/>
              <a:gd name="adj2" fmla="val 6696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How many </a:t>
            </a:r>
            <a:r>
              <a:rPr lang="en-US" sz="4000" u="sng" dirty="0">
                <a:solidFill>
                  <a:schemeClr val="tx1"/>
                </a:solidFill>
              </a:rPr>
              <a:t>shoes</a:t>
            </a:r>
            <a:r>
              <a:rPr lang="en-US" sz="4000" dirty="0">
                <a:solidFill>
                  <a:schemeClr val="tx1"/>
                </a:solidFill>
              </a:rPr>
              <a:t>?</a:t>
            </a:r>
          </a:p>
        </p:txBody>
      </p:sp>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9"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19" name="Picture 118"/>
          <p:cNvPicPr/>
          <p:nvPr/>
        </p:nvPicPr>
        <p:blipFill>
          <a:blip r:embed="rId4"/>
          <a:stretch>
            <a:fillRect/>
          </a:stretch>
        </p:blipFill>
        <p:spPr>
          <a:xfrm>
            <a:off x="1379220" y="1664335"/>
            <a:ext cx="4384675" cy="4221480"/>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9" grpId="0" bldLvl="0" animBg="1"/>
    </p:bld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1838548" y="2009707"/>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1003935" y="2872105"/>
            <a:ext cx="6313170" cy="2122805"/>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Let’s cut </a:t>
            </a:r>
          </a:p>
          <a:p>
            <a:pPr algn="ctr"/>
            <a:r>
              <a:rPr lang="en-US" sz="4400" b="1" dirty="0">
                <a:solidFill>
                  <a:srgbClr val="0070C0"/>
                </a:solidFill>
                <a:latin typeface="Arial" panose="020B0604020202020204" pitchFamily="34" charset="0"/>
                <a:cs typeface="Arial" panose="020B0604020202020204" pitchFamily="34" charset="0"/>
              </a:rPr>
              <a:t>rectangles and triangles</a:t>
            </a:r>
          </a:p>
        </p:txBody>
      </p:sp>
      <p:pic>
        <p:nvPicPr>
          <p:cNvPr id="14" name="Picture 13"/>
          <p:cNvPicPr/>
          <p:nvPr/>
        </p:nvPicPr>
        <p:blipFill>
          <a:blip r:embed="rId4"/>
          <a:srcRect l="49176" t="-1620" r="1596" b="1620"/>
          <a:stretch>
            <a:fillRect/>
          </a:stretch>
        </p:blipFill>
        <p:spPr>
          <a:xfrm>
            <a:off x="8371840" y="1236980"/>
            <a:ext cx="2997200" cy="4665345"/>
          </a:xfrm>
          <a:prstGeom prst="rect">
            <a:avLst/>
          </a:prstGeom>
          <a:noFill/>
          <a:ln w="9525">
            <a:noFill/>
          </a:ln>
        </p:spPr>
      </p:pic>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6</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3" name="Title 2"/>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3</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Clothes</a:t>
            </a:r>
            <a:endParaRPr lang="x-none" sz="4800" b="1" dirty="0">
              <a:latin typeface="Calibri" panose="020F0502020204030204" charset="0"/>
              <a:cs typeface="Calibri" panose="020F0502020204030204"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6" name="Group 5"/>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1"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1"/>
          <p:cNvSpPr txBox="1"/>
          <p:nvPr/>
        </p:nvSpPr>
        <p:spPr>
          <a:xfrm>
            <a:off x="2979420" y="760730"/>
            <a:ext cx="635381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Let’s make shapes</a:t>
            </a:r>
          </a:p>
        </p:txBody>
      </p:sp>
      <p:sp>
        <p:nvSpPr>
          <p:cNvPr id="8" name="Rounded Rectangular Callout 7"/>
          <p:cNvSpPr/>
          <p:nvPr/>
        </p:nvSpPr>
        <p:spPr>
          <a:xfrm>
            <a:off x="4220210" y="2432685"/>
            <a:ext cx="3929380" cy="1115060"/>
          </a:xfrm>
          <a:prstGeom prst="wedgeRoundRectCallout">
            <a:avLst>
              <a:gd name="adj1" fmla="val -27187"/>
              <a:gd name="adj2" fmla="val 77805"/>
              <a:gd name="adj3" fmla="val 16667"/>
            </a:avLst>
          </a:prstGeom>
          <a:solidFill>
            <a:schemeClr val="bg1"/>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Stand up and </a:t>
            </a:r>
          </a:p>
          <a:p>
            <a:pPr algn="ctr"/>
            <a:r>
              <a:rPr lang="en-US" sz="3200" dirty="0">
                <a:solidFill>
                  <a:schemeClr val="tx1"/>
                </a:solidFill>
              </a:rPr>
              <a:t>make a rectangle.</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1" name="Picture 10"/>
          <p:cNvPicPr/>
          <p:nvPr/>
        </p:nvPicPr>
        <p:blipFill>
          <a:blip r:embed="rId4"/>
          <a:srcRect l="49176" t="-1620" r="1596" b="1620"/>
          <a:stretch>
            <a:fillRect/>
          </a:stretch>
        </p:blipFill>
        <p:spPr>
          <a:xfrm>
            <a:off x="8371840" y="1236980"/>
            <a:ext cx="2997200" cy="4665345"/>
          </a:xfrm>
          <a:prstGeom prst="rect">
            <a:avLst/>
          </a:prstGeom>
          <a:noFill/>
          <a:ln w="9525">
            <a:noFill/>
          </a:ln>
        </p:spPr>
      </p:pic>
      <p:pic>
        <p:nvPicPr>
          <p:cNvPr id="109" name="Picture 108"/>
          <p:cNvPicPr/>
          <p:nvPr/>
        </p:nvPicPr>
        <p:blipFill>
          <a:blip r:embed="rId4"/>
          <a:srcRect r="50772"/>
          <a:stretch>
            <a:fillRect/>
          </a:stretch>
        </p:blipFill>
        <p:spPr>
          <a:xfrm>
            <a:off x="431800" y="1468755"/>
            <a:ext cx="2825750" cy="4201795"/>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1"/>
          <p:cNvSpPr txBox="1"/>
          <p:nvPr/>
        </p:nvSpPr>
        <p:spPr>
          <a:xfrm>
            <a:off x="2979420" y="760730"/>
            <a:ext cx="635381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Let’s make shapes</a:t>
            </a:r>
          </a:p>
        </p:txBody>
      </p:sp>
      <p:sp>
        <p:nvSpPr>
          <p:cNvPr id="8" name="Rounded Rectangular Callout 7"/>
          <p:cNvSpPr/>
          <p:nvPr/>
        </p:nvSpPr>
        <p:spPr>
          <a:xfrm>
            <a:off x="4220210" y="2432685"/>
            <a:ext cx="3929380" cy="1115060"/>
          </a:xfrm>
          <a:prstGeom prst="wedgeRoundRectCallout">
            <a:avLst>
              <a:gd name="adj1" fmla="val -27187"/>
              <a:gd name="adj2" fmla="val 77805"/>
              <a:gd name="adj3" fmla="val 16667"/>
            </a:avLst>
          </a:prstGeom>
          <a:solidFill>
            <a:schemeClr val="bg1"/>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Stand up and </a:t>
            </a:r>
          </a:p>
          <a:p>
            <a:pPr algn="ctr"/>
            <a:r>
              <a:rPr lang="en-US" sz="3200" dirty="0">
                <a:solidFill>
                  <a:schemeClr val="tx1"/>
                </a:solidFill>
              </a:rPr>
              <a:t>make a triangle.</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1" name="Picture 10"/>
          <p:cNvPicPr/>
          <p:nvPr/>
        </p:nvPicPr>
        <p:blipFill>
          <a:blip r:embed="rId4"/>
          <a:srcRect l="49176" t="-1620" r="1596" b="1620"/>
          <a:stretch>
            <a:fillRect/>
          </a:stretch>
        </p:blipFill>
        <p:spPr>
          <a:xfrm>
            <a:off x="8371840" y="1236980"/>
            <a:ext cx="2997200" cy="4665345"/>
          </a:xfrm>
          <a:prstGeom prst="rect">
            <a:avLst/>
          </a:prstGeom>
          <a:noFill/>
          <a:ln w="9525">
            <a:noFill/>
          </a:ln>
        </p:spPr>
      </p:pic>
      <p:pic>
        <p:nvPicPr>
          <p:cNvPr id="109" name="Picture 108"/>
          <p:cNvPicPr/>
          <p:nvPr/>
        </p:nvPicPr>
        <p:blipFill>
          <a:blip r:embed="rId4"/>
          <a:srcRect r="50772"/>
          <a:stretch>
            <a:fillRect/>
          </a:stretch>
        </p:blipFill>
        <p:spPr>
          <a:xfrm>
            <a:off x="431800" y="1468755"/>
            <a:ext cx="2825750" cy="4201795"/>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1"/>
          <p:cNvSpPr txBox="1"/>
          <p:nvPr/>
        </p:nvSpPr>
        <p:spPr>
          <a:xfrm>
            <a:off x="2979420" y="760730"/>
            <a:ext cx="635381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Let’s make shapes</a:t>
            </a:r>
          </a:p>
        </p:txBody>
      </p:sp>
      <p:sp>
        <p:nvSpPr>
          <p:cNvPr id="8" name="Rounded Rectangular Callout 7"/>
          <p:cNvSpPr/>
          <p:nvPr/>
        </p:nvSpPr>
        <p:spPr>
          <a:xfrm>
            <a:off x="4220210" y="2432685"/>
            <a:ext cx="3929380" cy="1115060"/>
          </a:xfrm>
          <a:prstGeom prst="wedgeRoundRectCallout">
            <a:avLst>
              <a:gd name="adj1" fmla="val -27187"/>
              <a:gd name="adj2" fmla="val 77805"/>
              <a:gd name="adj3" fmla="val 16667"/>
            </a:avLst>
          </a:prstGeom>
          <a:solidFill>
            <a:schemeClr val="bg1"/>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Stand up and </a:t>
            </a:r>
          </a:p>
          <a:p>
            <a:pPr algn="ctr"/>
            <a:r>
              <a:rPr lang="en-US" sz="3200" dirty="0">
                <a:solidFill>
                  <a:schemeClr val="tx1"/>
                </a:solidFill>
              </a:rPr>
              <a:t>make a square.</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1" name="Picture 10"/>
          <p:cNvPicPr/>
          <p:nvPr/>
        </p:nvPicPr>
        <p:blipFill>
          <a:blip r:embed="rId4"/>
          <a:srcRect l="49176" t="-1620" r="1596" b="1620"/>
          <a:stretch>
            <a:fillRect/>
          </a:stretch>
        </p:blipFill>
        <p:spPr>
          <a:xfrm>
            <a:off x="8371840" y="1236980"/>
            <a:ext cx="2997200" cy="4665345"/>
          </a:xfrm>
          <a:prstGeom prst="rect">
            <a:avLst/>
          </a:prstGeom>
          <a:noFill/>
          <a:ln w="9525">
            <a:noFill/>
          </a:ln>
        </p:spPr>
      </p:pic>
      <p:pic>
        <p:nvPicPr>
          <p:cNvPr id="109" name="Picture 108"/>
          <p:cNvPicPr/>
          <p:nvPr/>
        </p:nvPicPr>
        <p:blipFill>
          <a:blip r:embed="rId4"/>
          <a:srcRect r="50772"/>
          <a:stretch>
            <a:fillRect/>
          </a:stretch>
        </p:blipFill>
        <p:spPr>
          <a:xfrm>
            <a:off x="431800" y="1468755"/>
            <a:ext cx="2825750" cy="4201795"/>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1"/>
          <p:cNvSpPr txBox="1"/>
          <p:nvPr/>
        </p:nvSpPr>
        <p:spPr>
          <a:xfrm>
            <a:off x="2979420" y="760730"/>
            <a:ext cx="635381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Let’s make shapes</a:t>
            </a:r>
          </a:p>
        </p:txBody>
      </p:sp>
      <p:sp>
        <p:nvSpPr>
          <p:cNvPr id="8" name="Rounded Rectangular Callout 7"/>
          <p:cNvSpPr/>
          <p:nvPr/>
        </p:nvSpPr>
        <p:spPr>
          <a:xfrm>
            <a:off x="4220210" y="2432685"/>
            <a:ext cx="3929380" cy="1115060"/>
          </a:xfrm>
          <a:prstGeom prst="wedgeRoundRectCallout">
            <a:avLst>
              <a:gd name="adj1" fmla="val -27187"/>
              <a:gd name="adj2" fmla="val 77805"/>
              <a:gd name="adj3" fmla="val 16667"/>
            </a:avLst>
          </a:prstGeom>
          <a:solidFill>
            <a:schemeClr val="bg1"/>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Stand up and </a:t>
            </a:r>
          </a:p>
          <a:p>
            <a:pPr algn="ctr"/>
            <a:r>
              <a:rPr lang="en-US" sz="3200" dirty="0">
                <a:solidFill>
                  <a:schemeClr val="tx1"/>
                </a:solidFill>
              </a:rPr>
              <a:t>make a circle.</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1" name="Picture 10"/>
          <p:cNvPicPr/>
          <p:nvPr/>
        </p:nvPicPr>
        <p:blipFill>
          <a:blip r:embed="rId4"/>
          <a:srcRect l="49176" t="-1620" r="1596" b="1620"/>
          <a:stretch>
            <a:fillRect/>
          </a:stretch>
        </p:blipFill>
        <p:spPr>
          <a:xfrm>
            <a:off x="8371840" y="1236980"/>
            <a:ext cx="2997200" cy="4665345"/>
          </a:xfrm>
          <a:prstGeom prst="rect">
            <a:avLst/>
          </a:prstGeom>
          <a:noFill/>
          <a:ln w="9525">
            <a:noFill/>
          </a:ln>
        </p:spPr>
      </p:pic>
      <p:pic>
        <p:nvPicPr>
          <p:cNvPr id="109" name="Picture 108"/>
          <p:cNvPicPr/>
          <p:nvPr/>
        </p:nvPicPr>
        <p:blipFill>
          <a:blip r:embed="rId4"/>
          <a:srcRect r="50772"/>
          <a:stretch>
            <a:fillRect/>
          </a:stretch>
        </p:blipFill>
        <p:spPr>
          <a:xfrm>
            <a:off x="431800" y="1468755"/>
            <a:ext cx="2825750" cy="4201795"/>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1"/>
          <p:cNvSpPr txBox="1"/>
          <p:nvPr/>
        </p:nvSpPr>
        <p:spPr>
          <a:xfrm>
            <a:off x="2979420" y="760730"/>
            <a:ext cx="635381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How many rectangles?</a:t>
            </a:r>
          </a:p>
        </p:txBody>
      </p:sp>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3" name="Oval 2"/>
          <p:cNvSpPr/>
          <p:nvPr/>
        </p:nvSpPr>
        <p:spPr>
          <a:xfrm>
            <a:off x="684530" y="2888615"/>
            <a:ext cx="895985" cy="8267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684530" y="4899025"/>
            <a:ext cx="895985" cy="82677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6" name="Rectangles 5"/>
          <p:cNvSpPr/>
          <p:nvPr/>
        </p:nvSpPr>
        <p:spPr>
          <a:xfrm>
            <a:off x="9274810" y="4901565"/>
            <a:ext cx="777240" cy="75438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 name="Rectangles 1"/>
          <p:cNvSpPr/>
          <p:nvPr/>
        </p:nvSpPr>
        <p:spPr>
          <a:xfrm>
            <a:off x="9274810" y="2890520"/>
            <a:ext cx="777240" cy="75438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 name="Isosceles Triangle 4"/>
          <p:cNvSpPr/>
          <p:nvPr/>
        </p:nvSpPr>
        <p:spPr>
          <a:xfrm>
            <a:off x="3519170" y="2870835"/>
            <a:ext cx="838200" cy="788035"/>
          </a:xfrm>
          <a:prstGeom prst="triangl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ym typeface="+mn-ea"/>
            </a:endParaRPr>
          </a:p>
        </p:txBody>
      </p:sp>
      <p:sp>
        <p:nvSpPr>
          <p:cNvPr id="12" name="Isosceles Triangle 11"/>
          <p:cNvSpPr/>
          <p:nvPr/>
        </p:nvSpPr>
        <p:spPr>
          <a:xfrm>
            <a:off x="3519170" y="4892675"/>
            <a:ext cx="838200" cy="788035"/>
          </a:xfrm>
          <a:prstGeom prst="triangle">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s 12"/>
          <p:cNvSpPr/>
          <p:nvPr/>
        </p:nvSpPr>
        <p:spPr>
          <a:xfrm>
            <a:off x="10377170" y="2909570"/>
            <a:ext cx="1308100" cy="749935"/>
          </a:xfrm>
          <a:prstGeom prst="rect">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ym typeface="+mn-ea"/>
            </a:endParaRPr>
          </a:p>
        </p:txBody>
      </p:sp>
      <p:sp>
        <p:nvSpPr>
          <p:cNvPr id="16" name="Rectangles 15"/>
          <p:cNvSpPr/>
          <p:nvPr/>
        </p:nvSpPr>
        <p:spPr>
          <a:xfrm>
            <a:off x="10377170" y="4906010"/>
            <a:ext cx="1308100" cy="749935"/>
          </a:xfrm>
          <a:prstGeom prst="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s 17"/>
          <p:cNvSpPr/>
          <p:nvPr/>
        </p:nvSpPr>
        <p:spPr>
          <a:xfrm>
            <a:off x="4669790" y="2909570"/>
            <a:ext cx="1308100" cy="749935"/>
          </a:xfrm>
          <a:prstGeom prst="rect">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ym typeface="+mn-ea"/>
            </a:endParaRPr>
          </a:p>
        </p:txBody>
      </p:sp>
      <p:sp>
        <p:nvSpPr>
          <p:cNvPr id="19" name="Rectangles 18"/>
          <p:cNvSpPr/>
          <p:nvPr/>
        </p:nvSpPr>
        <p:spPr>
          <a:xfrm>
            <a:off x="4669790" y="4906010"/>
            <a:ext cx="1308100" cy="749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ym typeface="+mn-ea"/>
            </a:endParaRPr>
          </a:p>
        </p:txBody>
      </p:sp>
      <p:sp>
        <p:nvSpPr>
          <p:cNvPr id="20" name="Rectangles 19"/>
          <p:cNvSpPr/>
          <p:nvPr/>
        </p:nvSpPr>
        <p:spPr>
          <a:xfrm>
            <a:off x="1913890" y="2909570"/>
            <a:ext cx="1308100" cy="74993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ym typeface="+mn-ea"/>
            </a:endParaRPr>
          </a:p>
        </p:txBody>
      </p:sp>
      <p:sp>
        <p:nvSpPr>
          <p:cNvPr id="21" name="Rectangles 20"/>
          <p:cNvSpPr/>
          <p:nvPr/>
        </p:nvSpPr>
        <p:spPr>
          <a:xfrm>
            <a:off x="1913890" y="4906010"/>
            <a:ext cx="1308100" cy="749935"/>
          </a:xfrm>
          <a:prstGeom prst="rect">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ym typeface="+mn-ea"/>
            </a:endParaRPr>
          </a:p>
        </p:txBody>
      </p:sp>
      <p:sp>
        <p:nvSpPr>
          <p:cNvPr id="24" name="Rectangles 23"/>
          <p:cNvSpPr/>
          <p:nvPr/>
        </p:nvSpPr>
        <p:spPr>
          <a:xfrm>
            <a:off x="6313170" y="2909570"/>
            <a:ext cx="1308100" cy="749935"/>
          </a:xfrm>
          <a:prstGeom prst="rect">
            <a:avLst/>
          </a:prstGeom>
          <a:solidFill>
            <a:srgbClr val="7030A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ym typeface="+mn-ea"/>
            </a:endParaRPr>
          </a:p>
        </p:txBody>
      </p:sp>
      <p:sp>
        <p:nvSpPr>
          <p:cNvPr id="25" name="Rectangles 24"/>
          <p:cNvSpPr/>
          <p:nvPr/>
        </p:nvSpPr>
        <p:spPr>
          <a:xfrm>
            <a:off x="6313170" y="4906010"/>
            <a:ext cx="1308100" cy="749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ym typeface="+mn-ea"/>
            </a:endParaRPr>
          </a:p>
        </p:txBody>
      </p:sp>
      <p:sp>
        <p:nvSpPr>
          <p:cNvPr id="26" name="Oval 25"/>
          <p:cNvSpPr/>
          <p:nvPr/>
        </p:nvSpPr>
        <p:spPr>
          <a:xfrm>
            <a:off x="8034655" y="2888615"/>
            <a:ext cx="895985" cy="826770"/>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ym typeface="+mn-ea"/>
            </a:endParaRPr>
          </a:p>
        </p:txBody>
      </p:sp>
      <p:sp>
        <p:nvSpPr>
          <p:cNvPr id="27" name="Isosceles Triangle 26"/>
          <p:cNvSpPr/>
          <p:nvPr/>
        </p:nvSpPr>
        <p:spPr>
          <a:xfrm>
            <a:off x="8091170" y="4892675"/>
            <a:ext cx="838200" cy="788035"/>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ym typeface="+mn-ea"/>
            </a:endParaRPr>
          </a:p>
        </p:txBody>
      </p:sp>
      <p:sp>
        <p:nvSpPr>
          <p:cNvPr id="28" name="Rectangles 27"/>
          <p:cNvSpPr/>
          <p:nvPr/>
        </p:nvSpPr>
        <p:spPr>
          <a:xfrm>
            <a:off x="605790" y="3932555"/>
            <a:ext cx="1308100" cy="749935"/>
          </a:xfrm>
          <a:prstGeom prst="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p:cNvSpPr/>
          <p:nvPr/>
        </p:nvSpPr>
        <p:spPr>
          <a:xfrm>
            <a:off x="2141220" y="3888740"/>
            <a:ext cx="838200" cy="788035"/>
          </a:xfrm>
          <a:prstGeom prst="triangle">
            <a:avLst/>
          </a:prstGeom>
          <a:solidFill>
            <a:srgbClr val="7030A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3206750" y="3850640"/>
            <a:ext cx="895985" cy="82677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ym typeface="+mn-ea"/>
            </a:endParaRPr>
          </a:p>
        </p:txBody>
      </p:sp>
      <p:sp>
        <p:nvSpPr>
          <p:cNvPr id="31" name="Rectangles 30"/>
          <p:cNvSpPr/>
          <p:nvPr/>
        </p:nvSpPr>
        <p:spPr>
          <a:xfrm>
            <a:off x="4345305" y="3882390"/>
            <a:ext cx="1308100" cy="74993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ym typeface="+mn-ea"/>
            </a:endParaRPr>
          </a:p>
        </p:txBody>
      </p:sp>
      <p:sp>
        <p:nvSpPr>
          <p:cNvPr id="32" name="Rectangles 31"/>
          <p:cNvSpPr/>
          <p:nvPr/>
        </p:nvSpPr>
        <p:spPr>
          <a:xfrm>
            <a:off x="5988685" y="3882390"/>
            <a:ext cx="1308100" cy="749935"/>
          </a:xfrm>
          <a:prstGeom prst="rect">
            <a:avLst/>
          </a:prstGeom>
          <a:solidFill>
            <a:srgbClr val="FBC0E3"/>
          </a:solidFill>
          <a:ln>
            <a:solidFill>
              <a:srgbClr val="F99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s 32"/>
          <p:cNvSpPr/>
          <p:nvPr/>
        </p:nvSpPr>
        <p:spPr>
          <a:xfrm>
            <a:off x="7632065" y="3850640"/>
            <a:ext cx="777240" cy="75438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4" name="Rectangles 33"/>
          <p:cNvSpPr/>
          <p:nvPr/>
        </p:nvSpPr>
        <p:spPr>
          <a:xfrm>
            <a:off x="8744585" y="3871595"/>
            <a:ext cx="1308100" cy="749935"/>
          </a:xfrm>
          <a:prstGeom prst="rect">
            <a:avLst/>
          </a:prstGeom>
          <a:solidFill>
            <a:srgbClr val="FBC0E3"/>
          </a:solidFill>
          <a:ln>
            <a:solidFill>
              <a:srgbClr val="F99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s 34"/>
          <p:cNvSpPr/>
          <p:nvPr/>
        </p:nvSpPr>
        <p:spPr>
          <a:xfrm>
            <a:off x="10387965" y="3850640"/>
            <a:ext cx="1308100" cy="74993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ym typeface="+mn-ea"/>
            </a:endParaRPr>
          </a:p>
        </p:txBody>
      </p:sp>
      <p:sp>
        <p:nvSpPr>
          <p:cNvPr id="36" name="Oval 35"/>
          <p:cNvSpPr/>
          <p:nvPr/>
        </p:nvSpPr>
        <p:spPr>
          <a:xfrm>
            <a:off x="684530" y="1840230"/>
            <a:ext cx="895985" cy="826770"/>
          </a:xfrm>
          <a:prstGeom prst="ellipse">
            <a:avLst/>
          </a:prstGeom>
          <a:solidFill>
            <a:srgbClr val="7030A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ym typeface="+mn-ea"/>
            </a:endParaRPr>
          </a:p>
        </p:txBody>
      </p:sp>
      <p:sp>
        <p:nvSpPr>
          <p:cNvPr id="37" name="Rectangles 36"/>
          <p:cNvSpPr/>
          <p:nvPr/>
        </p:nvSpPr>
        <p:spPr>
          <a:xfrm>
            <a:off x="9274810" y="1842770"/>
            <a:ext cx="777240" cy="75438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8" name="Isosceles Triangle 37"/>
          <p:cNvSpPr/>
          <p:nvPr/>
        </p:nvSpPr>
        <p:spPr>
          <a:xfrm>
            <a:off x="3519170" y="1833880"/>
            <a:ext cx="838200" cy="78803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ym typeface="+mn-ea"/>
            </a:endParaRPr>
          </a:p>
        </p:txBody>
      </p:sp>
      <p:sp>
        <p:nvSpPr>
          <p:cNvPr id="39" name="Rectangles 38"/>
          <p:cNvSpPr/>
          <p:nvPr/>
        </p:nvSpPr>
        <p:spPr>
          <a:xfrm>
            <a:off x="10377170" y="1847215"/>
            <a:ext cx="1308100" cy="749935"/>
          </a:xfrm>
          <a:prstGeom prst="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s 39"/>
          <p:cNvSpPr/>
          <p:nvPr/>
        </p:nvSpPr>
        <p:spPr>
          <a:xfrm>
            <a:off x="4669790" y="1847215"/>
            <a:ext cx="1308100" cy="749935"/>
          </a:xfrm>
          <a:prstGeom prst="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s 40"/>
          <p:cNvSpPr/>
          <p:nvPr/>
        </p:nvSpPr>
        <p:spPr>
          <a:xfrm>
            <a:off x="1913890" y="1847215"/>
            <a:ext cx="1308100" cy="749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ym typeface="+mn-ea"/>
            </a:endParaRPr>
          </a:p>
        </p:txBody>
      </p:sp>
      <p:sp>
        <p:nvSpPr>
          <p:cNvPr id="42" name="Rectangles 41"/>
          <p:cNvSpPr/>
          <p:nvPr/>
        </p:nvSpPr>
        <p:spPr>
          <a:xfrm>
            <a:off x="6313170" y="1847215"/>
            <a:ext cx="1308100" cy="74993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sym typeface="+mn-ea"/>
            </a:endParaRPr>
          </a:p>
        </p:txBody>
      </p:sp>
      <p:sp>
        <p:nvSpPr>
          <p:cNvPr id="43" name="Isosceles Triangle 42"/>
          <p:cNvSpPr/>
          <p:nvPr/>
        </p:nvSpPr>
        <p:spPr>
          <a:xfrm>
            <a:off x="8091170" y="1833880"/>
            <a:ext cx="838200" cy="788035"/>
          </a:xfrm>
          <a:prstGeom prst="triangle">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Wave 43"/>
          <p:cNvSpPr/>
          <p:nvPr/>
        </p:nvSpPr>
        <p:spPr>
          <a:xfrm>
            <a:off x="3555365" y="2620010"/>
            <a:ext cx="6063615" cy="2193925"/>
          </a:xfrm>
          <a:prstGeom prst="wave">
            <a:avLst/>
          </a:prstGeom>
          <a:solidFill>
            <a:schemeClr val="accent4">
              <a:lumMod val="20000"/>
              <a:lumOff val="80000"/>
            </a:schemeClr>
          </a:solidFill>
        </p:spPr>
        <p:style>
          <a:lnRef idx="3">
            <a:schemeClr val="lt1"/>
          </a:lnRef>
          <a:fillRef idx="1">
            <a:schemeClr val="accent4"/>
          </a:fillRef>
          <a:effectRef idx="1">
            <a:schemeClr val="accent4"/>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en-US" sz="4800" b="1">
                <a:solidFill>
                  <a:schemeClr val="accent4"/>
                </a:solidFill>
                <a:effectLst/>
              </a:rPr>
              <a:t>18 rectangles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ox(in)">
                                      <p:cBhvr>
                                        <p:cTn id="7" dur="2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4" grpId="1" animBg="1"/>
    </p:bld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7" name="Picture 6" descr="C:\Users\ASUS\Desktop\160922\Lớp 2\Unit 3\Pic3\4.5.png4.5"/>
          <p:cNvPicPr>
            <a:picLocks noChangeAspect="1"/>
          </p:cNvPicPr>
          <p:nvPr/>
        </p:nvPicPr>
        <p:blipFill>
          <a:blip r:embed="rId6"/>
          <a:srcRect/>
          <a:stretch>
            <a:fillRect/>
          </a:stretch>
        </p:blipFill>
        <p:spPr>
          <a:xfrm>
            <a:off x="299720" y="560070"/>
            <a:ext cx="5801360" cy="1264920"/>
          </a:xfrm>
          <a:prstGeom prst="rect">
            <a:avLst/>
          </a:prstGeom>
        </p:spPr>
      </p:pic>
      <p:pic>
        <p:nvPicPr>
          <p:cNvPr id="13" name="Picture 12" descr="C:\Users\ASUS\Desktop\160922\Lớp 2\Unit 3\Pic3\4.6.png4.6"/>
          <p:cNvPicPr>
            <a:picLocks noChangeAspect="1"/>
          </p:cNvPicPr>
          <p:nvPr/>
        </p:nvPicPr>
        <p:blipFill>
          <a:blip r:embed="rId7"/>
          <a:srcRect/>
          <a:stretch>
            <a:fillRect/>
          </a:stretch>
        </p:blipFill>
        <p:spPr>
          <a:xfrm>
            <a:off x="2034540" y="1824990"/>
            <a:ext cx="9022080" cy="4151630"/>
          </a:xfrm>
          <a:prstGeom prst="rect">
            <a:avLst/>
          </a:prstGeom>
        </p:spPr>
      </p:pic>
      <p:grpSp>
        <p:nvGrpSpPr>
          <p:cNvPr id="9" name="Group 8"/>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8" name="53 G2SB Track B53">
            <a:hlinkClick r:id="" action="ppaction://media"/>
          </p:cNvPr>
          <p:cNvPicPr/>
          <p:nvPr>
            <a:audioFile r:link="rId2"/>
            <p:extLst>
              <p:ext uri="{DAA4B4D4-6D71-4841-9C94-3DE7FCFB9230}">
                <p14:media xmlns:p14="http://schemas.microsoft.com/office/powerpoint/2010/main" r:embed="rId1"/>
              </p:ext>
            </p:extLst>
          </p:nvPr>
        </p:nvPicPr>
        <p:blipFill>
          <a:blip r:embed="rId8"/>
          <a:stretch>
            <a:fillRect/>
          </a:stretch>
        </p:blipFill>
        <p:spPr>
          <a:xfrm>
            <a:off x="5900420" y="716915"/>
            <a:ext cx="791210" cy="70421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8"/>
                </p:tgtEl>
              </p:cMediaNode>
            </p:audio>
            <p:seq concurrent="1" nextAc="seek">
              <p:cTn id="3" restart="whenNotActive" fill="hold" evtFilter="cancelBubble" nodeType="interactiveSeq">
                <p:stCondLst>
                  <p:cond evt="onClick" delay="0">
                    <p:tgtEl>
                      <p:spTgt spid="8"/>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37920"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5" name="Picture 4" descr="C:\Users\ASUS\Desktop\160922\Lớp 2\Unit 3\Pic3\4.8.png4.8"/>
          <p:cNvPicPr>
            <a:picLocks noChangeAspect="1"/>
          </p:cNvPicPr>
          <p:nvPr/>
        </p:nvPicPr>
        <p:blipFill>
          <a:blip r:embed="rId6"/>
          <a:srcRect/>
          <a:stretch>
            <a:fillRect/>
          </a:stretch>
        </p:blipFill>
        <p:spPr>
          <a:xfrm>
            <a:off x="1014095" y="1648460"/>
            <a:ext cx="10441305" cy="3144520"/>
          </a:xfrm>
          <a:prstGeom prst="rect">
            <a:avLst/>
          </a:prstGeom>
        </p:spPr>
      </p:pic>
      <p:pic>
        <p:nvPicPr>
          <p:cNvPr id="2" name="Picture 1" descr="C:\Users\ASUS\Desktop\160922\Lớp 2\Unit 3\Pic3\4.7.png4.7"/>
          <p:cNvPicPr>
            <a:picLocks noChangeAspect="1"/>
          </p:cNvPicPr>
          <p:nvPr/>
        </p:nvPicPr>
        <p:blipFill>
          <a:blip r:embed="rId7"/>
          <a:srcRect/>
          <a:stretch>
            <a:fillRect/>
          </a:stretch>
        </p:blipFill>
        <p:spPr>
          <a:xfrm>
            <a:off x="591820" y="660400"/>
            <a:ext cx="5510530" cy="729615"/>
          </a:xfrm>
          <a:prstGeom prst="rect">
            <a:avLst/>
          </a:prstGeom>
        </p:spPr>
      </p:pic>
      <p:sp>
        <p:nvSpPr>
          <p:cNvPr id="10" name="Rounded Rectangular Callout 9"/>
          <p:cNvSpPr/>
          <p:nvPr/>
        </p:nvSpPr>
        <p:spPr>
          <a:xfrm>
            <a:off x="1014095" y="4806950"/>
            <a:ext cx="2152650" cy="916305"/>
          </a:xfrm>
          <a:prstGeom prst="wedgeRoundRectCallout">
            <a:avLst>
              <a:gd name="adj1" fmla="val -46595"/>
              <a:gd name="adj2" fmla="val 8904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3200" b="1">
                <a:solidFill>
                  <a:schemeClr val="tx1">
                    <a:lumMod val="65000"/>
                    <a:lumOff val="35000"/>
                  </a:schemeClr>
                </a:solidFill>
              </a:rPr>
              <a:t>1. 18 rectangles</a:t>
            </a:r>
          </a:p>
        </p:txBody>
      </p:sp>
      <p:sp>
        <p:nvSpPr>
          <p:cNvPr id="8" name="Rounded Rectangular Callout 7"/>
          <p:cNvSpPr/>
          <p:nvPr/>
        </p:nvSpPr>
        <p:spPr>
          <a:xfrm>
            <a:off x="6729730" y="4806315"/>
            <a:ext cx="2134870" cy="941070"/>
          </a:xfrm>
          <a:prstGeom prst="wedgeRoundRectCallout">
            <a:avLst>
              <a:gd name="adj1" fmla="val -46595"/>
              <a:gd name="adj2" fmla="val 89046"/>
              <a:gd name="adj3" fmla="val 16667"/>
            </a:avLst>
          </a:prstGeom>
        </p:spPr>
        <p:style>
          <a:lnRef idx="2">
            <a:schemeClr val="dk1"/>
          </a:lnRef>
          <a:fillRef idx="1">
            <a:schemeClr val="lt1"/>
          </a:fillRef>
          <a:effectRef idx="0">
            <a:schemeClr val="dk1"/>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r>
              <a:rPr lang="en-US" sz="3200" b="1">
                <a:solidFill>
                  <a:schemeClr val="tx1">
                    <a:lumMod val="65000"/>
                    <a:lumOff val="35000"/>
                  </a:schemeClr>
                </a:solidFill>
                <a:sym typeface="+mn-ea"/>
              </a:rPr>
              <a:t>3. 17 triangles</a:t>
            </a:r>
          </a:p>
        </p:txBody>
      </p:sp>
      <p:sp>
        <p:nvSpPr>
          <p:cNvPr id="9" name="Rounded Rectangular Callout 8"/>
          <p:cNvSpPr/>
          <p:nvPr/>
        </p:nvSpPr>
        <p:spPr>
          <a:xfrm>
            <a:off x="6973570" y="794385"/>
            <a:ext cx="4742815" cy="658495"/>
          </a:xfrm>
          <a:prstGeom prst="wedgeRoundRectCallout">
            <a:avLst>
              <a:gd name="adj1" fmla="val 930"/>
              <a:gd name="adj2" fmla="val 70057"/>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600" b="1" dirty="0">
                <a:solidFill>
                  <a:schemeClr val="accent2">
                    <a:lumMod val="75000"/>
                  </a:schemeClr>
                </a:solidFill>
              </a:rPr>
              <a:t>How many ______?</a:t>
            </a:r>
          </a:p>
        </p:txBody>
      </p:sp>
      <p:sp>
        <p:nvSpPr>
          <p:cNvPr id="19" name="Rounded Rectangular Callout 18"/>
          <p:cNvSpPr/>
          <p:nvPr/>
        </p:nvSpPr>
        <p:spPr>
          <a:xfrm>
            <a:off x="3677285" y="4826635"/>
            <a:ext cx="2149475" cy="916305"/>
          </a:xfrm>
          <a:prstGeom prst="wedgeRoundRectCallout">
            <a:avLst>
              <a:gd name="adj1" fmla="val -46595"/>
              <a:gd name="adj2" fmla="val 89046"/>
              <a:gd name="adj3" fmla="val 16667"/>
            </a:avLst>
          </a:prstGeom>
          <a:ln>
            <a:solidFill>
              <a:srgbClr val="C00000"/>
            </a:solidFill>
          </a:ln>
        </p:spPr>
        <p:style>
          <a:lnRef idx="2">
            <a:schemeClr val="accent1"/>
          </a:lnRef>
          <a:fillRef idx="1">
            <a:schemeClr val="lt1"/>
          </a:fillRef>
          <a:effectRef idx="0">
            <a:schemeClr val="accent1"/>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r>
              <a:rPr lang="en-US" sz="3200" b="1">
                <a:solidFill>
                  <a:srgbClr val="C00000"/>
                </a:solidFill>
                <a:sym typeface="+mn-ea"/>
              </a:rPr>
              <a:t>2. 5 red rectangles</a:t>
            </a:r>
          </a:p>
        </p:txBody>
      </p:sp>
      <p:sp>
        <p:nvSpPr>
          <p:cNvPr id="20" name="Rounded Rectangular Callout 19"/>
          <p:cNvSpPr/>
          <p:nvPr/>
        </p:nvSpPr>
        <p:spPr>
          <a:xfrm>
            <a:off x="9482455" y="4814570"/>
            <a:ext cx="2167255" cy="941070"/>
          </a:xfrm>
          <a:prstGeom prst="wedgeRoundRectCallout">
            <a:avLst>
              <a:gd name="adj1" fmla="val -46595"/>
              <a:gd name="adj2" fmla="val 89046"/>
              <a:gd name="adj3" fmla="val 16667"/>
            </a:avLst>
          </a:prstGeom>
          <a:ln>
            <a:solidFill>
              <a:srgbClr val="F669BF"/>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b="1">
                <a:solidFill>
                  <a:srgbClr val="F669BF"/>
                </a:solidFill>
              </a:rPr>
              <a:t>4. 8 pink triangles</a:t>
            </a:r>
          </a:p>
        </p:txBody>
      </p:sp>
      <p:grpSp>
        <p:nvGrpSpPr>
          <p:cNvPr id="6" name="Group 5"/>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6" name="54 G2SB Track B54">
            <a:hlinkClick r:id="" action="ppaction://media"/>
          </p:cNvPr>
          <p:cNvPicPr/>
          <p:nvPr>
            <a:audioFile r:link="rId2"/>
            <p:extLst>
              <p:ext uri="{DAA4B4D4-6D71-4841-9C94-3DE7FCFB9230}">
                <p14:media xmlns:p14="http://schemas.microsoft.com/office/powerpoint/2010/main" r:embed="rId1"/>
              </p:ext>
            </p:extLst>
          </p:nvPr>
        </p:nvPicPr>
        <p:blipFill>
          <a:blip r:embed="rId8"/>
          <a:stretch>
            <a:fillRect/>
          </a:stretch>
        </p:blipFill>
        <p:spPr>
          <a:xfrm>
            <a:off x="6008370" y="744855"/>
            <a:ext cx="840105" cy="75819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ppt_x"/>
                                          </p:val>
                                        </p:tav>
                                        <p:tav tm="100000">
                                          <p:val>
                                            <p:strVal val="#ppt_x"/>
                                          </p:val>
                                        </p:tav>
                                      </p:tavLst>
                                    </p:anim>
                                    <p:anim calcmode="lin" valueType="num">
                                      <p:cBhvr additive="base">
                                        <p:cTn id="19"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ppt_x"/>
                                          </p:val>
                                        </p:tav>
                                        <p:tav tm="100000">
                                          <p:val>
                                            <p:strVal val="#ppt_x"/>
                                          </p:val>
                                        </p:tav>
                                      </p:tavLst>
                                    </p:anim>
                                    <p:anim calcmode="lin" valueType="num">
                                      <p:cBhvr additive="base">
                                        <p:cTn id="3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32" fill="hold" display="1">
                  <p:stCondLst>
                    <p:cond delay="indefinite"/>
                  </p:stCondLst>
                  <p:endCondLst>
                    <p:cond evt="onStopAudio" delay="0">
                      <p:tgtEl>
                        <p:sldTgt/>
                      </p:tgtEl>
                    </p:cond>
                  </p:endCondLst>
                </p:cTn>
                <p:tgtEl>
                  <p:spTgt spid="16"/>
                </p:tgtEl>
              </p:cMediaNode>
            </p:audio>
            <p:seq concurrent="1" nextAc="seek">
              <p:cTn id="33" restart="whenNotActive" fill="hold" evtFilter="cancelBubble" nodeType="interactiveSeq">
                <p:stCondLst>
                  <p:cond evt="onClick" delay="0">
                    <p:tgtEl>
                      <p:spTgt spid="16"/>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additive="base">
                                        <p:cTn id="37" dur="46860" fill="hold"/>
                                        <p:tgtEl>
                                          <p:spTgt spid="16"/>
                                        </p:tgtEl>
                                      </p:cBhvr>
                                    </p:cmd>
                                  </p:childTnLst>
                                </p:cTn>
                              </p:par>
                            </p:childTnLst>
                          </p:cTn>
                        </p:par>
                      </p:childTnLst>
                    </p:cTn>
                  </p:par>
                </p:childTnLst>
              </p:cTn>
              <p:nextCondLst>
                <p:cond evt="onClick" delay="0">
                  <p:tgtEl>
                    <p:spTgt spid="16"/>
                  </p:tgtEl>
                </p:cond>
              </p:nextCondLst>
            </p:seq>
          </p:childTnLst>
        </p:cTn>
      </p:par>
    </p:tnLst>
    <p:bldLst>
      <p:bldP spid="10" grpId="0" bldLvl="0" animBg="1"/>
      <p:bldP spid="10" grpId="1" animBg="1"/>
      <p:bldP spid="8" grpId="0" bldLvl="0" animBg="1"/>
      <p:bldP spid="8" grpId="1" animBg="1"/>
      <p:bldP spid="9" grpId="0" bldLvl="0" animBg="1"/>
      <p:bldP spid="9" grpId="1" animBg="1"/>
      <p:bldP spid="19" grpId="0" bldLvl="0" animBg="1"/>
      <p:bldP spid="19" grpId="1" animBg="1"/>
      <p:bldP spid="20" grpId="0" bldLvl="0" animBg="1"/>
      <p:bldP spid="20" grpId="1" animBg="1"/>
    </p:bld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2" name="Picture 1" descr="C:\Users\ASUS\Desktop\160922\Lớp 2\Unit 3\Pic3\4.9.png4.9"/>
          <p:cNvPicPr>
            <a:picLocks noChangeAspect="1"/>
          </p:cNvPicPr>
          <p:nvPr/>
        </p:nvPicPr>
        <p:blipFill>
          <a:blip r:embed="rId4"/>
          <a:srcRect/>
          <a:stretch>
            <a:fillRect/>
          </a:stretch>
        </p:blipFill>
        <p:spPr>
          <a:xfrm>
            <a:off x="404813" y="396240"/>
            <a:ext cx="6880860" cy="1415415"/>
          </a:xfrm>
          <a:prstGeom prst="rect">
            <a:avLst/>
          </a:prstGeom>
        </p:spPr>
      </p:pic>
      <p:pic>
        <p:nvPicPr>
          <p:cNvPr id="3" name="Picture 2" descr="C:\Users\ASUS\Desktop\160922\Lớp 2\Unit 3\Pic3\4.10.png4.10"/>
          <p:cNvPicPr>
            <a:picLocks noChangeAspect="1"/>
          </p:cNvPicPr>
          <p:nvPr/>
        </p:nvPicPr>
        <p:blipFill>
          <a:blip r:embed="rId5"/>
          <a:srcRect/>
          <a:stretch>
            <a:fillRect/>
          </a:stretch>
        </p:blipFill>
        <p:spPr>
          <a:xfrm>
            <a:off x="2021205" y="1770380"/>
            <a:ext cx="7989570" cy="4140200"/>
          </a:xfrm>
          <a:prstGeom prst="rect">
            <a:avLst/>
          </a:prstGeom>
        </p:spPr>
      </p:pic>
      <p:grpSp>
        <p:nvGrpSpPr>
          <p:cNvPr id="4" name="Group 3"/>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89.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pic>
        <p:nvPicPr>
          <p:cNvPr id="2" name="Picture 1" descr="C:\Users\ASUS\Desktop\160922\Lớp 2\Unit 3\Pic3\4.9.png4.9"/>
          <p:cNvPicPr>
            <a:picLocks noChangeAspect="1"/>
          </p:cNvPicPr>
          <p:nvPr/>
        </p:nvPicPr>
        <p:blipFill>
          <a:blip r:embed="rId6"/>
          <a:srcRect/>
          <a:stretch>
            <a:fillRect/>
          </a:stretch>
        </p:blipFill>
        <p:spPr>
          <a:xfrm>
            <a:off x="404813" y="396240"/>
            <a:ext cx="6880860" cy="1415415"/>
          </a:xfrm>
          <a:prstGeom prst="rect">
            <a:avLst/>
          </a:prstGeom>
        </p:spPr>
      </p:pic>
      <p:pic>
        <p:nvPicPr>
          <p:cNvPr id="3" name="Picture 2" descr="C:\Users\ASUS\Desktop\160922\Lớp 2\Unit 3\Pic3\4.10.png4.10"/>
          <p:cNvPicPr>
            <a:picLocks noChangeAspect="1"/>
          </p:cNvPicPr>
          <p:nvPr/>
        </p:nvPicPr>
        <p:blipFill>
          <a:blip r:embed="rId7"/>
          <a:srcRect l="25838" t="4172" r="51001" b="52224"/>
          <a:stretch>
            <a:fillRect/>
          </a:stretch>
        </p:blipFill>
        <p:spPr>
          <a:xfrm>
            <a:off x="1826895" y="1921510"/>
            <a:ext cx="1850390" cy="1805305"/>
          </a:xfrm>
          <a:prstGeom prst="rect">
            <a:avLst/>
          </a:prstGeom>
        </p:spPr>
      </p:pic>
      <p:grpSp>
        <p:nvGrpSpPr>
          <p:cNvPr id="4" name="Group 3"/>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5" name="Picture 4" descr="C:\Users\ASUS\Desktop\160922\Lớp 2\Unit 3\Pic3\4.10.png4.10"/>
          <p:cNvPicPr>
            <a:picLocks noChangeAspect="1"/>
          </p:cNvPicPr>
          <p:nvPr/>
        </p:nvPicPr>
        <p:blipFill>
          <a:blip r:embed="rId7"/>
          <a:srcRect l="2168" t="52469" r="74671" b="3927"/>
          <a:stretch>
            <a:fillRect/>
          </a:stretch>
        </p:blipFill>
        <p:spPr>
          <a:xfrm>
            <a:off x="4186555" y="1921510"/>
            <a:ext cx="1850390" cy="1805305"/>
          </a:xfrm>
          <a:prstGeom prst="rect">
            <a:avLst/>
          </a:prstGeom>
        </p:spPr>
      </p:pic>
      <p:pic>
        <p:nvPicPr>
          <p:cNvPr id="6" name="Picture 5" descr="C:\Users\ASUS\Desktop\160922\Lớp 2\Unit 3\Pic3\4.10.png4.10"/>
          <p:cNvPicPr>
            <a:picLocks noChangeAspect="1"/>
          </p:cNvPicPr>
          <p:nvPr/>
        </p:nvPicPr>
        <p:blipFill>
          <a:blip r:embed="rId7"/>
          <a:srcRect l="50326" t="52730" r="26513" b="3666"/>
          <a:stretch>
            <a:fillRect/>
          </a:stretch>
        </p:blipFill>
        <p:spPr>
          <a:xfrm>
            <a:off x="6546215" y="1921510"/>
            <a:ext cx="1850390" cy="1805305"/>
          </a:xfrm>
          <a:prstGeom prst="rect">
            <a:avLst/>
          </a:prstGeom>
        </p:spPr>
      </p:pic>
      <p:pic>
        <p:nvPicPr>
          <p:cNvPr id="8" name="Picture 7" descr="C:\Users\ASUS\Desktop\160922\Lớp 2\Unit 3\Pic3\4.10.png4.10"/>
          <p:cNvPicPr>
            <a:picLocks noChangeAspect="1"/>
          </p:cNvPicPr>
          <p:nvPr/>
        </p:nvPicPr>
        <p:blipFill>
          <a:blip r:embed="rId7"/>
          <a:srcRect l="1763" t="3144" r="75076" b="53252"/>
          <a:stretch>
            <a:fillRect/>
          </a:stretch>
        </p:blipFill>
        <p:spPr>
          <a:xfrm>
            <a:off x="8905875" y="1921510"/>
            <a:ext cx="1850390" cy="1805305"/>
          </a:xfrm>
          <a:prstGeom prst="rect">
            <a:avLst/>
          </a:prstGeom>
        </p:spPr>
      </p:pic>
      <p:pic>
        <p:nvPicPr>
          <p:cNvPr id="9" name="Picture 8" descr="C:\Users\ASUS\Desktop\160922\Lớp 2\Unit 3\Pic3\4.10.png4.10"/>
          <p:cNvPicPr>
            <a:picLocks noChangeAspect="1"/>
          </p:cNvPicPr>
          <p:nvPr/>
        </p:nvPicPr>
        <p:blipFill>
          <a:blip r:embed="rId7"/>
          <a:srcRect l="74266" t="51687" r="2573" b="4709"/>
          <a:stretch>
            <a:fillRect/>
          </a:stretch>
        </p:blipFill>
        <p:spPr>
          <a:xfrm>
            <a:off x="1826895" y="3985895"/>
            <a:ext cx="1850390" cy="1805305"/>
          </a:xfrm>
          <a:prstGeom prst="rect">
            <a:avLst/>
          </a:prstGeom>
        </p:spPr>
      </p:pic>
      <p:pic>
        <p:nvPicPr>
          <p:cNvPr id="10" name="Picture 9" descr="C:\Users\ASUS\Desktop\160922\Lớp 2\Unit 3\Pic3\4.10.png4.10"/>
          <p:cNvPicPr>
            <a:picLocks noChangeAspect="1"/>
          </p:cNvPicPr>
          <p:nvPr/>
        </p:nvPicPr>
        <p:blipFill>
          <a:blip r:embed="rId7"/>
          <a:srcRect l="74258" t="3390" r="2581" b="53006"/>
          <a:stretch>
            <a:fillRect/>
          </a:stretch>
        </p:blipFill>
        <p:spPr>
          <a:xfrm>
            <a:off x="4186555" y="3985895"/>
            <a:ext cx="1850390" cy="1805305"/>
          </a:xfrm>
          <a:prstGeom prst="rect">
            <a:avLst/>
          </a:prstGeom>
        </p:spPr>
      </p:pic>
      <p:pic>
        <p:nvPicPr>
          <p:cNvPr id="11" name="Picture 10" descr="C:\Users\ASUS\Desktop\160922\Lớp 2\Unit 3\Pic3\4.10.png4.10"/>
          <p:cNvPicPr>
            <a:picLocks noChangeAspect="1"/>
          </p:cNvPicPr>
          <p:nvPr/>
        </p:nvPicPr>
        <p:blipFill>
          <a:blip r:embed="rId7"/>
          <a:srcRect l="50056" t="3651" r="26783" b="52745"/>
          <a:stretch>
            <a:fillRect/>
          </a:stretch>
        </p:blipFill>
        <p:spPr>
          <a:xfrm>
            <a:off x="6546215" y="3985895"/>
            <a:ext cx="1850390" cy="1805305"/>
          </a:xfrm>
          <a:prstGeom prst="rect">
            <a:avLst/>
          </a:prstGeom>
        </p:spPr>
      </p:pic>
      <p:pic>
        <p:nvPicPr>
          <p:cNvPr id="12" name="Picture 11" descr="C:\Users\ASUS\Desktop\160922\Lớp 2\Unit 3\Pic3\4.10.png4.10"/>
          <p:cNvPicPr>
            <a:picLocks noChangeAspect="1"/>
          </p:cNvPicPr>
          <p:nvPr/>
        </p:nvPicPr>
        <p:blipFill>
          <a:blip r:embed="rId7"/>
          <a:srcRect l="26124" t="52484" r="50715" b="3912"/>
          <a:stretch>
            <a:fillRect/>
          </a:stretch>
        </p:blipFill>
        <p:spPr>
          <a:xfrm>
            <a:off x="8905875" y="3985895"/>
            <a:ext cx="1850390" cy="1805305"/>
          </a:xfrm>
          <a:prstGeom prst="rect">
            <a:avLst/>
          </a:prstGeom>
        </p:spPr>
      </p:pic>
      <p:pic>
        <p:nvPicPr>
          <p:cNvPr id="13" name="55 G2SB Track B55">
            <a:hlinkClick r:id="" action="ppaction://media"/>
          </p:cNvPr>
          <p:cNvPicPr/>
          <p:nvPr>
            <a:audioFile r:link="rId2"/>
            <p:extLst>
              <p:ext uri="{DAA4B4D4-6D71-4841-9C94-3DE7FCFB9230}">
                <p14:media xmlns:p14="http://schemas.microsoft.com/office/powerpoint/2010/main" r:embed="rId1"/>
              </p:ext>
            </p:extLst>
          </p:nvPr>
        </p:nvPicPr>
        <p:blipFill>
          <a:blip r:embed="rId8"/>
          <a:stretch>
            <a:fillRect/>
          </a:stretch>
        </p:blipFill>
        <p:spPr>
          <a:xfrm>
            <a:off x="6884035" y="669290"/>
            <a:ext cx="931545" cy="81597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linds(horizont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linds(horizontal)">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43" fill="hold" display="1">
                  <p:stCondLst>
                    <p:cond delay="indefinite"/>
                  </p:stCondLst>
                  <p:endCondLst>
                    <p:cond evt="onStopAudio" delay="0">
                      <p:tgtEl>
                        <p:sldTgt/>
                      </p:tgtEl>
                    </p:cond>
                  </p:endCondLst>
                </p:cTn>
                <p:tgtEl>
                  <p:spTgt spid="13"/>
                </p:tgtEl>
              </p:cMediaNode>
            </p:audio>
            <p:seq concurrent="1" nextAc="seek">
              <p:cTn id="44" restart="whenNotActive" fill="hold" evtFilter="cancelBubble" nodeType="interactiveSeq">
                <p:stCondLst>
                  <p:cond evt="onClick" delay="0">
                    <p:tgtEl>
                      <p:spTgt spid="13"/>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additive="base">
                                        <p:cTn id="48" dur="68604"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descr="C:\Users\ASUS\Desktop\160922\Lớp 2\Unit 3\Pic3\4.8.png4.8"/>
          <p:cNvPicPr>
            <a:picLocks noChangeAspect="1"/>
          </p:cNvPicPr>
          <p:nvPr/>
        </p:nvPicPr>
        <p:blipFill>
          <a:blip r:embed="rId4"/>
          <a:srcRect/>
          <a:stretch>
            <a:fillRect/>
          </a:stretch>
        </p:blipFill>
        <p:spPr>
          <a:xfrm>
            <a:off x="1057275" y="2132965"/>
            <a:ext cx="10441305" cy="3144520"/>
          </a:xfrm>
          <a:prstGeom prst="rect">
            <a:avLst/>
          </a:prstGeom>
        </p:spPr>
      </p:pic>
      <p:grpSp>
        <p:nvGrpSpPr>
          <p:cNvPr id="6" name="Group 5"/>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3" name="Rounded Rectangular Callout 12"/>
          <p:cNvSpPr/>
          <p:nvPr/>
        </p:nvSpPr>
        <p:spPr>
          <a:xfrm>
            <a:off x="894715" y="728980"/>
            <a:ext cx="10521950" cy="919480"/>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Remember the number and color</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Lst>
  </p:timing>
</p:sld>
</file>

<file path=ppt/slides/slide9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13068" y="8063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play!</a:t>
            </a:r>
          </a:p>
        </p:txBody>
      </p:sp>
      <p:grpSp>
        <p:nvGrpSpPr>
          <p:cNvPr id="8" name="Group 7"/>
          <p:cNvGrpSpPr/>
          <p:nvPr/>
        </p:nvGrpSpPr>
        <p:grpSpPr>
          <a:xfrm>
            <a:off x="0" y="-13062"/>
            <a:ext cx="12192000" cy="461665"/>
            <a:chOff x="0" y="-13062"/>
            <a:chExt cx="12192000" cy="461665"/>
          </a:xfrm>
          <a:solidFill>
            <a:srgbClr val="6DCFF6"/>
          </a:solidFill>
        </p:grpSpPr>
        <p:sp>
          <p:nvSpPr>
            <p:cNvPr id="1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6" name="Picture 105"/>
          <p:cNvPicPr/>
          <p:nvPr/>
        </p:nvPicPr>
        <p:blipFill>
          <a:blip r:embed="rId4"/>
          <a:srcRect l="16881" t="14465" r="14289" b="16793"/>
          <a:stretch>
            <a:fillRect/>
          </a:stretch>
        </p:blipFill>
        <p:spPr>
          <a:xfrm flipH="1">
            <a:off x="903605" y="3192145"/>
            <a:ext cx="2990215" cy="2534920"/>
          </a:xfrm>
          <a:prstGeom prst="ellipse">
            <a:avLst/>
          </a:prstGeom>
          <a:noFill/>
          <a:ln w="9525">
            <a:noFill/>
          </a:ln>
        </p:spPr>
      </p:pic>
      <p:sp>
        <p:nvSpPr>
          <p:cNvPr id="5" name="Rounded Rectangular Callout 4"/>
          <p:cNvSpPr/>
          <p:nvPr/>
        </p:nvSpPr>
        <p:spPr>
          <a:xfrm>
            <a:off x="901065" y="1540510"/>
            <a:ext cx="3455670" cy="1299210"/>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Yes or No?</a:t>
            </a:r>
          </a:p>
        </p:txBody>
      </p:sp>
      <p:sp>
        <p:nvSpPr>
          <p:cNvPr id="11" name="Isosceles Triangle 10"/>
          <p:cNvSpPr/>
          <p:nvPr/>
        </p:nvSpPr>
        <p:spPr>
          <a:xfrm>
            <a:off x="5155565" y="1917700"/>
            <a:ext cx="1233170" cy="1158875"/>
          </a:xfrm>
          <a:prstGeom prst="triangle">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s 16"/>
          <p:cNvSpPr/>
          <p:nvPr/>
        </p:nvSpPr>
        <p:spPr>
          <a:xfrm>
            <a:off x="9328785" y="1948815"/>
            <a:ext cx="1924050" cy="1102995"/>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ular Callout 1"/>
          <p:cNvSpPr/>
          <p:nvPr/>
        </p:nvSpPr>
        <p:spPr>
          <a:xfrm>
            <a:off x="5081270" y="3453130"/>
            <a:ext cx="6207125" cy="1171575"/>
          </a:xfrm>
          <a:prstGeom prst="wedgeRoundRectCallout">
            <a:avLst>
              <a:gd name="adj1" fmla="val 37993"/>
              <a:gd name="adj2" fmla="val 8671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a:solidFill>
                  <a:schemeClr val="accent6">
                    <a:lumMod val="50000"/>
                  </a:schemeClr>
                </a:solidFill>
              </a:rPr>
              <a:t>There are 10 triangles.</a:t>
            </a:r>
          </a:p>
        </p:txBody>
      </p:sp>
      <p:sp>
        <p:nvSpPr>
          <p:cNvPr id="18" name="Rounded Rectangular Callout 17"/>
          <p:cNvSpPr/>
          <p:nvPr/>
        </p:nvSpPr>
        <p:spPr>
          <a:xfrm>
            <a:off x="7412990" y="4861560"/>
            <a:ext cx="1543685" cy="1113790"/>
          </a:xfrm>
          <a:prstGeom prst="wedgeRoundRectCallout">
            <a:avLst>
              <a:gd name="adj1" fmla="val 41351"/>
              <a:gd name="adj2" fmla="val 67928"/>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b="1">
                <a:solidFill>
                  <a:schemeClr val="accent2">
                    <a:lumMod val="50000"/>
                  </a:schemeClr>
                </a:solidFill>
              </a:rPr>
              <a:t>No</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par>
                                <p:cTn id="13" presetID="6" presetClass="emph" presetSubtype="0" fill="hold" grpId="0" nodeType="withEffect">
                                  <p:stCondLst>
                                    <p:cond delay="0"/>
                                  </p:stCondLst>
                                  <p:childTnLst>
                                    <p:animScale>
                                      <p:cBhvr>
                                        <p:cTn id="14" dur="2000" fill="hold"/>
                                        <p:tgtEl>
                                          <p:spTgt spid="11"/>
                                        </p:tgtEl>
                                      </p:cBhvr>
                                      <p:by x="150000" y="150000"/>
                                    </p:animScale>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P spid="11" grpId="0" bldLvl="0" animBg="1"/>
      <p:bldP spid="11" grpId="1" animBg="1"/>
      <p:bldP spid="2" grpId="0" animBg="1"/>
      <p:bldP spid="2" grpId="1" animBg="1"/>
      <p:bldP spid="18" grpId="0" bldLvl="0" animBg="1"/>
      <p:bldP spid="18" grpId="1" animBg="1"/>
    </p:bldLst>
  </p:timing>
</p:sld>
</file>

<file path=ppt/slides/slide9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13068" y="8063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play!</a:t>
            </a:r>
          </a:p>
        </p:txBody>
      </p:sp>
      <p:grpSp>
        <p:nvGrpSpPr>
          <p:cNvPr id="8" name="Group 7"/>
          <p:cNvGrpSpPr/>
          <p:nvPr/>
        </p:nvGrpSpPr>
        <p:grpSpPr>
          <a:xfrm>
            <a:off x="0" y="-13062"/>
            <a:ext cx="12192000" cy="461665"/>
            <a:chOff x="0" y="-13062"/>
            <a:chExt cx="12192000" cy="461665"/>
          </a:xfrm>
          <a:solidFill>
            <a:srgbClr val="6DCFF6"/>
          </a:solidFill>
        </p:grpSpPr>
        <p:sp>
          <p:nvSpPr>
            <p:cNvPr id="1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6" name="Picture 105"/>
          <p:cNvPicPr/>
          <p:nvPr/>
        </p:nvPicPr>
        <p:blipFill>
          <a:blip r:embed="rId4"/>
          <a:srcRect l="16881" t="14465" r="14289" b="16793"/>
          <a:stretch>
            <a:fillRect/>
          </a:stretch>
        </p:blipFill>
        <p:spPr>
          <a:xfrm flipH="1">
            <a:off x="903605" y="3192145"/>
            <a:ext cx="2990215" cy="2534920"/>
          </a:xfrm>
          <a:prstGeom prst="ellipse">
            <a:avLst/>
          </a:prstGeom>
          <a:noFill/>
          <a:ln w="9525">
            <a:noFill/>
          </a:ln>
        </p:spPr>
      </p:pic>
      <p:sp>
        <p:nvSpPr>
          <p:cNvPr id="5" name="Rounded Rectangular Callout 4"/>
          <p:cNvSpPr/>
          <p:nvPr/>
        </p:nvSpPr>
        <p:spPr>
          <a:xfrm>
            <a:off x="901065" y="1540510"/>
            <a:ext cx="3455670" cy="1299210"/>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Yes or No?</a:t>
            </a:r>
          </a:p>
        </p:txBody>
      </p:sp>
      <p:sp>
        <p:nvSpPr>
          <p:cNvPr id="11" name="Isosceles Triangle 10"/>
          <p:cNvSpPr/>
          <p:nvPr/>
        </p:nvSpPr>
        <p:spPr>
          <a:xfrm>
            <a:off x="5036820" y="1917700"/>
            <a:ext cx="1233170" cy="1158875"/>
          </a:xfrm>
          <a:prstGeom prst="triangle">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s 16"/>
          <p:cNvSpPr/>
          <p:nvPr/>
        </p:nvSpPr>
        <p:spPr>
          <a:xfrm>
            <a:off x="9361170" y="1948815"/>
            <a:ext cx="1924050" cy="1102995"/>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ular Callout 1"/>
          <p:cNvSpPr/>
          <p:nvPr/>
        </p:nvSpPr>
        <p:spPr>
          <a:xfrm>
            <a:off x="4910455" y="3453130"/>
            <a:ext cx="6377940" cy="1171575"/>
          </a:xfrm>
          <a:prstGeom prst="wedgeRoundRectCallout">
            <a:avLst>
              <a:gd name="adj1" fmla="val 37993"/>
              <a:gd name="adj2" fmla="val 8671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a:solidFill>
                  <a:schemeClr val="accent6">
                    <a:lumMod val="50000"/>
                  </a:schemeClr>
                </a:solidFill>
              </a:rPr>
              <a:t>There are 18 rectangles.</a:t>
            </a:r>
          </a:p>
        </p:txBody>
      </p:sp>
      <p:sp>
        <p:nvSpPr>
          <p:cNvPr id="18" name="Rounded Rectangular Callout 17"/>
          <p:cNvSpPr/>
          <p:nvPr/>
        </p:nvSpPr>
        <p:spPr>
          <a:xfrm>
            <a:off x="7412990" y="4861560"/>
            <a:ext cx="1543685" cy="1113790"/>
          </a:xfrm>
          <a:prstGeom prst="wedgeRoundRectCallout">
            <a:avLst>
              <a:gd name="adj1" fmla="val 41351"/>
              <a:gd name="adj2" fmla="val 67928"/>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b="1">
                <a:solidFill>
                  <a:schemeClr val="accent2">
                    <a:lumMod val="50000"/>
                  </a:schemeClr>
                </a:solidFill>
              </a:rPr>
              <a:t>Yes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par>
                                <p:cTn id="13" presetID="6" presetClass="emph" presetSubtype="0" fill="hold" grpId="0" nodeType="withEffect">
                                  <p:stCondLst>
                                    <p:cond delay="0"/>
                                  </p:stCondLst>
                                  <p:childTnLst>
                                    <p:animScale>
                                      <p:cBhvr>
                                        <p:cTn id="14" dur="2000" fill="hold"/>
                                        <p:tgtEl>
                                          <p:spTgt spid="17"/>
                                        </p:tgtEl>
                                      </p:cBhvr>
                                      <p:by x="150000" y="150000"/>
                                    </p:animScale>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P spid="11" grpId="1" animBg="1"/>
      <p:bldP spid="17" grpId="0" bldLvl="0" animBg="1"/>
      <p:bldP spid="17" grpId="1" animBg="1"/>
      <p:bldP spid="2" grpId="0" bldLvl="0" animBg="1"/>
      <p:bldP spid="2" grpId="1" animBg="1"/>
      <p:bldP spid="18" grpId="0" bldLvl="0" animBg="1"/>
      <p:bldP spid="18" grpId="1" animBg="1"/>
    </p:bldLst>
  </p:timing>
</p:sld>
</file>

<file path=ppt/slides/slide9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13068" y="8063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play!</a:t>
            </a:r>
          </a:p>
        </p:txBody>
      </p:sp>
      <p:grpSp>
        <p:nvGrpSpPr>
          <p:cNvPr id="8" name="Group 7"/>
          <p:cNvGrpSpPr/>
          <p:nvPr/>
        </p:nvGrpSpPr>
        <p:grpSpPr>
          <a:xfrm>
            <a:off x="0" y="-13062"/>
            <a:ext cx="12192000" cy="461665"/>
            <a:chOff x="0" y="-13062"/>
            <a:chExt cx="12192000" cy="461665"/>
          </a:xfrm>
          <a:solidFill>
            <a:srgbClr val="6DCFF6"/>
          </a:solidFill>
        </p:grpSpPr>
        <p:sp>
          <p:nvSpPr>
            <p:cNvPr id="1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6" name="Picture 105"/>
          <p:cNvPicPr/>
          <p:nvPr/>
        </p:nvPicPr>
        <p:blipFill>
          <a:blip r:embed="rId4"/>
          <a:srcRect l="16881" t="14465" r="14289" b="16793"/>
          <a:stretch>
            <a:fillRect/>
          </a:stretch>
        </p:blipFill>
        <p:spPr>
          <a:xfrm flipH="1">
            <a:off x="903605" y="3192145"/>
            <a:ext cx="2990215" cy="2534920"/>
          </a:xfrm>
          <a:prstGeom prst="ellipse">
            <a:avLst/>
          </a:prstGeom>
          <a:noFill/>
          <a:ln w="9525">
            <a:noFill/>
          </a:ln>
        </p:spPr>
      </p:pic>
      <p:sp>
        <p:nvSpPr>
          <p:cNvPr id="5" name="Rounded Rectangular Callout 4"/>
          <p:cNvSpPr/>
          <p:nvPr/>
        </p:nvSpPr>
        <p:spPr>
          <a:xfrm>
            <a:off x="901065" y="1540510"/>
            <a:ext cx="3455670" cy="1299210"/>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Yes or No?</a:t>
            </a:r>
          </a:p>
        </p:txBody>
      </p:sp>
      <p:sp>
        <p:nvSpPr>
          <p:cNvPr id="11" name="Isosceles Triangle 10"/>
          <p:cNvSpPr/>
          <p:nvPr/>
        </p:nvSpPr>
        <p:spPr>
          <a:xfrm>
            <a:off x="4798695" y="1917700"/>
            <a:ext cx="1233170" cy="1158875"/>
          </a:xfrm>
          <a:prstGeom prst="triangl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s 16"/>
          <p:cNvSpPr/>
          <p:nvPr/>
        </p:nvSpPr>
        <p:spPr>
          <a:xfrm>
            <a:off x="9372600" y="1948815"/>
            <a:ext cx="1924050" cy="1102995"/>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ular Callout 1"/>
          <p:cNvSpPr/>
          <p:nvPr/>
        </p:nvSpPr>
        <p:spPr>
          <a:xfrm>
            <a:off x="4704715" y="3453130"/>
            <a:ext cx="6583680" cy="1171575"/>
          </a:xfrm>
          <a:prstGeom prst="wedgeRoundRectCallout">
            <a:avLst>
              <a:gd name="adj1" fmla="val 37993"/>
              <a:gd name="adj2" fmla="val 8671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a:solidFill>
                  <a:schemeClr val="accent6">
                    <a:lumMod val="50000"/>
                  </a:schemeClr>
                </a:solidFill>
              </a:rPr>
              <a:t>There is a silver triangle.</a:t>
            </a:r>
          </a:p>
        </p:txBody>
      </p:sp>
      <p:sp>
        <p:nvSpPr>
          <p:cNvPr id="18" name="Rounded Rectangular Callout 17"/>
          <p:cNvSpPr/>
          <p:nvPr/>
        </p:nvSpPr>
        <p:spPr>
          <a:xfrm>
            <a:off x="7412990" y="4861560"/>
            <a:ext cx="1543685" cy="1113790"/>
          </a:xfrm>
          <a:prstGeom prst="wedgeRoundRectCallout">
            <a:avLst>
              <a:gd name="adj1" fmla="val 41351"/>
              <a:gd name="adj2" fmla="val 67928"/>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b="1">
                <a:solidFill>
                  <a:schemeClr val="accent2">
                    <a:lumMod val="50000"/>
                  </a:schemeClr>
                </a:solidFill>
              </a:rPr>
              <a:t>No</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par>
                                <p:cTn id="13" presetID="6" presetClass="emph" presetSubtype="0" fill="hold" grpId="0" nodeType="withEffect">
                                  <p:stCondLst>
                                    <p:cond delay="0"/>
                                  </p:stCondLst>
                                  <p:childTnLst>
                                    <p:animScale>
                                      <p:cBhvr>
                                        <p:cTn id="14" dur="2000" fill="hold"/>
                                        <p:tgtEl>
                                          <p:spTgt spid="11"/>
                                        </p:tgtEl>
                                      </p:cBhvr>
                                      <p:by x="150000" y="150000"/>
                                    </p:animScale>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P spid="11" grpId="0" bldLvl="0" animBg="1"/>
      <p:bldP spid="11" grpId="1" animBg="1"/>
      <p:bldP spid="17" grpId="1" animBg="1"/>
      <p:bldP spid="2" grpId="0" bldLvl="0" animBg="1"/>
      <p:bldP spid="2" grpId="1" animBg="1"/>
      <p:bldP spid="18" grpId="0" bldLvl="0" animBg="1"/>
      <p:bldP spid="18" grpId="1" animBg="1"/>
    </p:bldLst>
  </p:timing>
</p:sld>
</file>

<file path=ppt/slides/slide9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13068" y="8063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play!</a:t>
            </a:r>
          </a:p>
        </p:txBody>
      </p:sp>
      <p:grpSp>
        <p:nvGrpSpPr>
          <p:cNvPr id="8" name="Group 7"/>
          <p:cNvGrpSpPr/>
          <p:nvPr/>
        </p:nvGrpSpPr>
        <p:grpSpPr>
          <a:xfrm>
            <a:off x="0" y="-13062"/>
            <a:ext cx="12192000" cy="461665"/>
            <a:chOff x="0" y="-13062"/>
            <a:chExt cx="12192000" cy="461665"/>
          </a:xfrm>
          <a:solidFill>
            <a:srgbClr val="6DCFF6"/>
          </a:solidFill>
        </p:grpSpPr>
        <p:sp>
          <p:nvSpPr>
            <p:cNvPr id="1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6" name="Picture 105"/>
          <p:cNvPicPr/>
          <p:nvPr/>
        </p:nvPicPr>
        <p:blipFill>
          <a:blip r:embed="rId4"/>
          <a:srcRect l="16881" t="14465" r="14289" b="16793"/>
          <a:stretch>
            <a:fillRect/>
          </a:stretch>
        </p:blipFill>
        <p:spPr>
          <a:xfrm flipH="1">
            <a:off x="903605" y="3192145"/>
            <a:ext cx="2990215" cy="2534920"/>
          </a:xfrm>
          <a:prstGeom prst="ellipse">
            <a:avLst/>
          </a:prstGeom>
          <a:noFill/>
          <a:ln w="9525">
            <a:noFill/>
          </a:ln>
        </p:spPr>
      </p:pic>
      <p:sp>
        <p:nvSpPr>
          <p:cNvPr id="5" name="Rounded Rectangular Callout 4"/>
          <p:cNvSpPr/>
          <p:nvPr/>
        </p:nvSpPr>
        <p:spPr>
          <a:xfrm>
            <a:off x="901065" y="1540510"/>
            <a:ext cx="3455670" cy="1299210"/>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Yes or No?</a:t>
            </a:r>
          </a:p>
        </p:txBody>
      </p:sp>
      <p:sp>
        <p:nvSpPr>
          <p:cNvPr id="11" name="Isosceles Triangle 10"/>
          <p:cNvSpPr/>
          <p:nvPr/>
        </p:nvSpPr>
        <p:spPr>
          <a:xfrm>
            <a:off x="4798695" y="1917700"/>
            <a:ext cx="1233170" cy="1158875"/>
          </a:xfrm>
          <a:prstGeom prst="triangle">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s 16"/>
          <p:cNvSpPr/>
          <p:nvPr/>
        </p:nvSpPr>
        <p:spPr>
          <a:xfrm>
            <a:off x="9372600" y="1948815"/>
            <a:ext cx="1924050" cy="1102995"/>
          </a:xfrm>
          <a:prstGeom prst="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ular Callout 1"/>
          <p:cNvSpPr/>
          <p:nvPr/>
        </p:nvSpPr>
        <p:spPr>
          <a:xfrm>
            <a:off x="4704715" y="3453130"/>
            <a:ext cx="6583680" cy="1171575"/>
          </a:xfrm>
          <a:prstGeom prst="wedgeRoundRectCallout">
            <a:avLst>
              <a:gd name="adj1" fmla="val 37993"/>
              <a:gd name="adj2" fmla="val 8671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a:solidFill>
                  <a:schemeClr val="accent6">
                    <a:lumMod val="50000"/>
                  </a:schemeClr>
                </a:solidFill>
              </a:rPr>
              <a:t>There are 6 gold rectangles.</a:t>
            </a:r>
          </a:p>
        </p:txBody>
      </p:sp>
      <p:sp>
        <p:nvSpPr>
          <p:cNvPr id="18" name="Rounded Rectangular Callout 17"/>
          <p:cNvSpPr/>
          <p:nvPr/>
        </p:nvSpPr>
        <p:spPr>
          <a:xfrm>
            <a:off x="7412990" y="4861560"/>
            <a:ext cx="1543685" cy="1113790"/>
          </a:xfrm>
          <a:prstGeom prst="wedgeRoundRectCallout">
            <a:avLst>
              <a:gd name="adj1" fmla="val 41351"/>
              <a:gd name="adj2" fmla="val 67928"/>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b="1">
                <a:solidFill>
                  <a:schemeClr val="accent2">
                    <a:lumMod val="50000"/>
                  </a:schemeClr>
                </a:solidFill>
              </a:rPr>
              <a:t>No</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par>
                                <p:cTn id="13" presetID="6" presetClass="emph" presetSubtype="0" fill="hold" grpId="0" nodeType="withEffect">
                                  <p:stCondLst>
                                    <p:cond delay="0"/>
                                  </p:stCondLst>
                                  <p:childTnLst>
                                    <p:animScale>
                                      <p:cBhvr>
                                        <p:cTn id="14" dur="2000" fill="hold"/>
                                        <p:tgtEl>
                                          <p:spTgt spid="17"/>
                                        </p:tgtEl>
                                      </p:cBhvr>
                                      <p:by x="150000" y="150000"/>
                                    </p:animScale>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P spid="11" grpId="1" animBg="1"/>
      <p:bldP spid="17" grpId="0" animBg="1"/>
      <p:bldP spid="17" grpId="1" animBg="1"/>
      <p:bldP spid="2" grpId="0" bldLvl="0" animBg="1"/>
      <p:bldP spid="2" grpId="1" animBg="1"/>
      <p:bldP spid="18" grpId="0" bldLvl="0" animBg="1"/>
      <p:bldP spid="18" grpId="1" animBg="1"/>
    </p:bldLst>
  </p:timing>
</p:sld>
</file>

<file path=ppt/slides/slide9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13068" y="8063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play!</a:t>
            </a:r>
          </a:p>
        </p:txBody>
      </p:sp>
      <p:grpSp>
        <p:nvGrpSpPr>
          <p:cNvPr id="8" name="Group 7"/>
          <p:cNvGrpSpPr/>
          <p:nvPr/>
        </p:nvGrpSpPr>
        <p:grpSpPr>
          <a:xfrm>
            <a:off x="0" y="-13062"/>
            <a:ext cx="12192000" cy="461665"/>
            <a:chOff x="0" y="-13062"/>
            <a:chExt cx="12192000" cy="461665"/>
          </a:xfrm>
          <a:solidFill>
            <a:srgbClr val="6DCFF6"/>
          </a:solidFill>
        </p:grpSpPr>
        <p:sp>
          <p:nvSpPr>
            <p:cNvPr id="1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6" name="Picture 105"/>
          <p:cNvPicPr/>
          <p:nvPr/>
        </p:nvPicPr>
        <p:blipFill>
          <a:blip r:embed="rId4"/>
          <a:srcRect l="16881" t="14465" r="14289" b="16793"/>
          <a:stretch>
            <a:fillRect/>
          </a:stretch>
        </p:blipFill>
        <p:spPr>
          <a:xfrm flipH="1">
            <a:off x="903605" y="3192145"/>
            <a:ext cx="2990215" cy="2534920"/>
          </a:xfrm>
          <a:prstGeom prst="ellipse">
            <a:avLst/>
          </a:prstGeom>
          <a:noFill/>
          <a:ln w="9525">
            <a:noFill/>
          </a:ln>
        </p:spPr>
      </p:pic>
      <p:sp>
        <p:nvSpPr>
          <p:cNvPr id="5" name="Rounded Rectangular Callout 4"/>
          <p:cNvSpPr/>
          <p:nvPr/>
        </p:nvSpPr>
        <p:spPr>
          <a:xfrm>
            <a:off x="901065" y="1540510"/>
            <a:ext cx="3455670" cy="1299210"/>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Yes or No?</a:t>
            </a:r>
          </a:p>
        </p:txBody>
      </p:sp>
      <p:sp>
        <p:nvSpPr>
          <p:cNvPr id="11" name="Isosceles Triangle 10"/>
          <p:cNvSpPr/>
          <p:nvPr/>
        </p:nvSpPr>
        <p:spPr>
          <a:xfrm>
            <a:off x="4798695" y="1917700"/>
            <a:ext cx="1233170" cy="1158875"/>
          </a:xfrm>
          <a:prstGeom prst="triangl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s 16"/>
          <p:cNvSpPr/>
          <p:nvPr/>
        </p:nvSpPr>
        <p:spPr>
          <a:xfrm>
            <a:off x="9372600" y="1948815"/>
            <a:ext cx="1924050" cy="1102995"/>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ular Callout 1"/>
          <p:cNvSpPr/>
          <p:nvPr/>
        </p:nvSpPr>
        <p:spPr>
          <a:xfrm>
            <a:off x="4704715" y="3453130"/>
            <a:ext cx="6583680" cy="1171575"/>
          </a:xfrm>
          <a:prstGeom prst="wedgeRoundRectCallout">
            <a:avLst>
              <a:gd name="adj1" fmla="val 37993"/>
              <a:gd name="adj2" fmla="val 8671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a:solidFill>
                  <a:schemeClr val="accent6">
                    <a:lumMod val="50000"/>
                  </a:schemeClr>
                </a:solidFill>
              </a:rPr>
              <a:t>There are no silver triangles.</a:t>
            </a:r>
          </a:p>
        </p:txBody>
      </p:sp>
      <p:sp>
        <p:nvSpPr>
          <p:cNvPr id="18" name="Rounded Rectangular Callout 17"/>
          <p:cNvSpPr/>
          <p:nvPr/>
        </p:nvSpPr>
        <p:spPr>
          <a:xfrm>
            <a:off x="7412990" y="4861560"/>
            <a:ext cx="1543685" cy="1113790"/>
          </a:xfrm>
          <a:prstGeom prst="wedgeRoundRectCallout">
            <a:avLst>
              <a:gd name="adj1" fmla="val 41351"/>
              <a:gd name="adj2" fmla="val 67928"/>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b="1">
                <a:solidFill>
                  <a:schemeClr val="accent2">
                    <a:lumMod val="50000"/>
                  </a:schemeClr>
                </a:solidFill>
              </a:rPr>
              <a:t>Yes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par>
                                <p:cTn id="13" presetID="6" presetClass="emph" presetSubtype="0" fill="hold" grpId="0" nodeType="withEffect">
                                  <p:stCondLst>
                                    <p:cond delay="0"/>
                                  </p:stCondLst>
                                  <p:childTnLst>
                                    <p:animScale>
                                      <p:cBhvr>
                                        <p:cTn id="14" dur="2000" fill="hold"/>
                                        <p:tgtEl>
                                          <p:spTgt spid="11"/>
                                        </p:tgtEl>
                                      </p:cBhvr>
                                      <p:by x="150000" y="150000"/>
                                    </p:animScale>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P spid="11" grpId="0" bldLvl="0" animBg="1"/>
      <p:bldP spid="11" grpId="1" animBg="1"/>
      <p:bldP spid="17" grpId="1" animBg="1"/>
      <p:bldP spid="2" grpId="0" bldLvl="0" animBg="1"/>
      <p:bldP spid="2" grpId="1" animBg="1"/>
      <p:bldP spid="18" grpId="0" bldLvl="0" animBg="1"/>
      <p:bldP spid="18" grpId="1" animBg="1"/>
    </p:bldLst>
  </p:timing>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8" name="Group 7"/>
          <p:cNvGrpSpPr/>
          <p:nvPr/>
        </p:nvGrpSpPr>
        <p:grpSpPr>
          <a:xfrm>
            <a:off x="0" y="-13062"/>
            <a:ext cx="12192000" cy="461665"/>
            <a:chOff x="0" y="-13062"/>
            <a:chExt cx="12192000" cy="461665"/>
          </a:xfrm>
          <a:solidFill>
            <a:srgbClr val="6DCFF6"/>
          </a:solidFill>
        </p:grpSpPr>
        <p:sp>
          <p:nvSpPr>
            <p:cNvPr id="2"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9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2077310" y="1941127"/>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1003934" y="2872105"/>
            <a:ext cx="6791325" cy="14465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Let’s cut </a:t>
            </a:r>
          </a:p>
          <a:p>
            <a:pPr algn="ctr"/>
            <a:r>
              <a:rPr lang="en-US" sz="4400" b="1" dirty="0">
                <a:solidFill>
                  <a:srgbClr val="0070C0"/>
                </a:solidFill>
                <a:latin typeface="Arial" panose="020B0604020202020204" pitchFamily="34" charset="0"/>
                <a:cs typeface="Arial" panose="020B0604020202020204" pitchFamily="34" charset="0"/>
              </a:rPr>
              <a:t>rectangles and triangles</a:t>
            </a:r>
          </a:p>
        </p:txBody>
      </p:sp>
      <p:pic>
        <p:nvPicPr>
          <p:cNvPr id="14" name="Picture 13"/>
          <p:cNvPicPr/>
          <p:nvPr/>
        </p:nvPicPr>
        <p:blipFill>
          <a:blip r:embed="rId4"/>
          <a:srcRect l="49176" t="-1620" r="1596" b="1620"/>
          <a:stretch>
            <a:fillRect/>
          </a:stretch>
        </p:blipFill>
        <p:spPr>
          <a:xfrm>
            <a:off x="8371840" y="1236980"/>
            <a:ext cx="2997200" cy="4665345"/>
          </a:xfrm>
          <a:prstGeom prst="rect">
            <a:avLst/>
          </a:prstGeom>
          <a:noFill/>
          <a:ln w="9525">
            <a:noFill/>
          </a:ln>
        </p:spPr>
      </p:pic>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9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 name="Group 7"/>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7</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3" name="Title 2"/>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3</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Clothes</a:t>
            </a:r>
            <a:endParaRPr lang="x-none" sz="4800" b="1" dirty="0">
              <a:latin typeface="Calibri" panose="020F0502020204030204" charset="0"/>
              <a:cs typeface="Calibri" panose="020F0502020204030204"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6" name="Group 5"/>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0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TextBox 5"/>
          <p:cNvSpPr txBox="1"/>
          <p:nvPr/>
        </p:nvSpPr>
        <p:spPr>
          <a:xfrm>
            <a:off x="2674620" y="763270"/>
            <a:ext cx="6962775" cy="1445260"/>
          </a:xfrm>
          <a:prstGeom prst="rect">
            <a:avLst/>
          </a:prstGeom>
          <a:noFill/>
        </p:spPr>
        <p:txBody>
          <a:bodyPr wrap="square" rtlCol="0">
            <a:spAutoFit/>
          </a:bodyPr>
          <a:lstStyle/>
          <a:p>
            <a:pPr algn="ctr"/>
            <a:r>
              <a:rPr lang="en-US" sz="4400" b="1" dirty="0">
                <a:solidFill>
                  <a:schemeClr val="accent2">
                    <a:lumMod val="75000"/>
                  </a:schemeClr>
                </a:solidFill>
                <a:cs typeface="+mn-lt"/>
              </a:rPr>
              <a:t>What words begin with the same sound?</a:t>
            </a:r>
          </a:p>
        </p:txBody>
      </p:sp>
      <p:sp>
        <p:nvSpPr>
          <p:cNvPr id="11" name="TextBox 5"/>
          <p:cNvSpPr txBox="1"/>
          <p:nvPr/>
        </p:nvSpPr>
        <p:spPr>
          <a:xfrm>
            <a:off x="1528445" y="2707005"/>
            <a:ext cx="192214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A COAT</a:t>
            </a:r>
          </a:p>
        </p:txBody>
      </p:sp>
      <p:sp>
        <p:nvSpPr>
          <p:cNvPr id="12" name="TextBox 5"/>
          <p:cNvSpPr txBox="1"/>
          <p:nvPr/>
        </p:nvSpPr>
        <p:spPr>
          <a:xfrm>
            <a:off x="6372225" y="2707005"/>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A HAT</a:t>
            </a:r>
          </a:p>
        </p:txBody>
      </p:sp>
      <p:sp>
        <p:nvSpPr>
          <p:cNvPr id="2" name="TextBox 5"/>
          <p:cNvSpPr txBox="1"/>
          <p:nvPr/>
        </p:nvSpPr>
        <p:spPr>
          <a:xfrm>
            <a:off x="3949700" y="2707005"/>
            <a:ext cx="192341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A DRESS</a:t>
            </a:r>
          </a:p>
        </p:txBody>
      </p:sp>
      <p:sp>
        <p:nvSpPr>
          <p:cNvPr id="3" name="TextBox 5"/>
          <p:cNvSpPr txBox="1"/>
          <p:nvPr/>
        </p:nvSpPr>
        <p:spPr>
          <a:xfrm>
            <a:off x="1528445" y="392811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PANTS</a:t>
            </a:r>
          </a:p>
        </p:txBody>
      </p:sp>
      <p:sp>
        <p:nvSpPr>
          <p:cNvPr id="4" name="TextBox 5"/>
          <p:cNvSpPr txBox="1"/>
          <p:nvPr/>
        </p:nvSpPr>
        <p:spPr>
          <a:xfrm>
            <a:off x="3949700" y="392811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SHOES</a:t>
            </a:r>
          </a:p>
        </p:txBody>
      </p:sp>
      <p:sp>
        <p:nvSpPr>
          <p:cNvPr id="5" name="TextBox 5"/>
          <p:cNvSpPr txBox="1"/>
          <p:nvPr/>
        </p:nvSpPr>
        <p:spPr>
          <a:xfrm>
            <a:off x="6370955" y="3928110"/>
            <a:ext cx="193357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SHORTS</a:t>
            </a:r>
          </a:p>
        </p:txBody>
      </p:sp>
      <p:sp>
        <p:nvSpPr>
          <p:cNvPr id="10" name="TextBox 5"/>
          <p:cNvSpPr txBox="1"/>
          <p:nvPr/>
        </p:nvSpPr>
        <p:spPr>
          <a:xfrm>
            <a:off x="8794750" y="2707005"/>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A SHIRT</a:t>
            </a:r>
          </a:p>
        </p:txBody>
      </p:sp>
      <p:sp>
        <p:nvSpPr>
          <p:cNvPr id="13" name="TextBox 5"/>
          <p:cNvSpPr txBox="1"/>
          <p:nvPr/>
        </p:nvSpPr>
        <p:spPr>
          <a:xfrm>
            <a:off x="8793480" y="3928110"/>
            <a:ext cx="193357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SOCKS</a:t>
            </a:r>
          </a:p>
        </p:txBody>
      </p:sp>
      <p:grpSp>
        <p:nvGrpSpPr>
          <p:cNvPr id="17" name="Group 16"/>
          <p:cNvGrpSpPr/>
          <p:nvPr/>
        </p:nvGrpSpPr>
        <p:grpSpPr>
          <a:xfrm>
            <a:off x="0" y="-13062"/>
            <a:ext cx="12192000" cy="461665"/>
            <a:chOff x="0" y="-13062"/>
            <a:chExt cx="12192000" cy="461665"/>
          </a:xfrm>
          <a:solidFill>
            <a:srgbClr val="6DCFF6"/>
          </a:solidFill>
        </p:grpSpPr>
        <p:sp>
          <p:nvSpPr>
            <p:cNvPr id="1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2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21"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2" name="Text Box 21"/>
          <p:cNvSpPr txBox="1"/>
          <p:nvPr/>
        </p:nvSpPr>
        <p:spPr>
          <a:xfrm>
            <a:off x="4600575" y="457327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23" name="Text Box 22"/>
          <p:cNvSpPr txBox="1"/>
          <p:nvPr/>
        </p:nvSpPr>
        <p:spPr>
          <a:xfrm>
            <a:off x="7022465" y="457327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24" name="Text Box 23"/>
          <p:cNvSpPr txBox="1"/>
          <p:nvPr/>
        </p:nvSpPr>
        <p:spPr>
          <a:xfrm>
            <a:off x="9449435" y="193865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ppt_x"/>
                                          </p:val>
                                        </p:tav>
                                        <p:tav tm="100000">
                                          <p:val>
                                            <p:strVal val="#ppt_x"/>
                                          </p:val>
                                        </p:tav>
                                      </p:tavLst>
                                    </p:anim>
                                    <p:anim calcmode="lin" valueType="num">
                                      <p:cBhvr additive="base">
                                        <p:cTn id="1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ppt_x"/>
                                          </p:val>
                                        </p:tav>
                                        <p:tav tm="100000">
                                          <p:val>
                                            <p:strVal val="#ppt_x"/>
                                          </p:val>
                                        </p:tav>
                                      </p:tavLst>
                                    </p:anim>
                                    <p:anim calcmode="lin" valueType="num">
                                      <p:cBhvr additive="base">
                                        <p:cTn id="19"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fill="hold"/>
                                        <p:tgtEl>
                                          <p:spTgt spid="24"/>
                                        </p:tgtEl>
                                        <p:attrNameLst>
                                          <p:attrName>ppt_x</p:attrName>
                                        </p:attrNameLst>
                                      </p:cBhvr>
                                      <p:tavLst>
                                        <p:tav tm="0">
                                          <p:val>
                                            <p:strVal val="#ppt_x"/>
                                          </p:val>
                                        </p:tav>
                                        <p:tav tm="100000">
                                          <p:val>
                                            <p:strVal val="#ppt_x"/>
                                          </p:val>
                                        </p:tav>
                                      </p:tavLst>
                                    </p:anim>
                                    <p:anim calcmode="lin" valueType="num">
                                      <p:cBhvr additive="base">
                                        <p:cTn id="25"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22" grpId="0"/>
      <p:bldP spid="22" grpId="1"/>
      <p:bldP spid="23" grpId="0"/>
      <p:bldP spid="23" grpId="1"/>
      <p:bldP spid="24" grpId="0"/>
      <p:bldP spid="24" grpId="1"/>
    </p:bldLst>
  </p:timing>
</p:sld>
</file>

<file path=ppt/slides/slide10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9" name="Picture 8" descr="C:\Users\ASUS\Desktop\160922\Lớp 2\Unit 3\Pic3\5.2.png5.2"/>
          <p:cNvPicPr>
            <a:picLocks noChangeAspect="1"/>
          </p:cNvPicPr>
          <p:nvPr/>
        </p:nvPicPr>
        <p:blipFill>
          <a:blip r:embed="rId6"/>
          <a:srcRect t="1871"/>
          <a:stretch>
            <a:fillRect/>
          </a:stretch>
        </p:blipFill>
        <p:spPr>
          <a:xfrm>
            <a:off x="476250" y="2640965"/>
            <a:ext cx="7500620" cy="2264410"/>
          </a:xfrm>
          <a:prstGeom prst="rect">
            <a:avLst/>
          </a:prstGeom>
        </p:spPr>
      </p:pic>
      <p:sp>
        <p:nvSpPr>
          <p:cNvPr id="20" name="TextBox 5"/>
          <p:cNvSpPr txBox="1"/>
          <p:nvPr/>
        </p:nvSpPr>
        <p:spPr>
          <a:xfrm>
            <a:off x="2526665" y="848360"/>
            <a:ext cx="7259320" cy="922020"/>
          </a:xfrm>
          <a:prstGeom prst="rect">
            <a:avLst/>
          </a:prstGeom>
          <a:noFill/>
        </p:spPr>
        <p:txBody>
          <a:bodyPr wrap="square" rtlCol="0">
            <a:spAutoFit/>
          </a:bodyPr>
          <a:lstStyle/>
          <a:p>
            <a:pPr algn="ctr"/>
            <a:r>
              <a:rPr lang="en-US" sz="5400" b="1" dirty="0">
                <a:solidFill>
                  <a:schemeClr val="accent2">
                    <a:lumMod val="75000"/>
                  </a:schemeClr>
                </a:solidFill>
                <a:cs typeface="+mn-lt"/>
              </a:rPr>
              <a:t>The </a:t>
            </a:r>
            <a:r>
              <a:rPr lang="en-US" sz="5400" b="1" dirty="0" smtClean="0">
                <a:solidFill>
                  <a:schemeClr val="accent2">
                    <a:lumMod val="75000"/>
                  </a:schemeClr>
                </a:solidFill>
                <a:cs typeface="+mn-lt"/>
              </a:rPr>
              <a:t>Sound </a:t>
            </a:r>
            <a:r>
              <a:rPr lang="en-US" sz="5400" b="1" dirty="0">
                <a:solidFill>
                  <a:schemeClr val="accent2">
                    <a:lumMod val="75000"/>
                  </a:schemeClr>
                </a:solidFill>
                <a:cs typeface="+mn-lt"/>
              </a:rPr>
              <a:t>of English</a:t>
            </a:r>
          </a:p>
        </p:txBody>
      </p:sp>
      <p:grpSp>
        <p:nvGrpSpPr>
          <p:cNvPr id="8" name="Group 7"/>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1" name="Picture 10" descr="5.3"/>
          <p:cNvPicPr>
            <a:picLocks noChangeAspect="1"/>
          </p:cNvPicPr>
          <p:nvPr/>
        </p:nvPicPr>
        <p:blipFill>
          <a:blip r:embed="rId7"/>
          <a:stretch>
            <a:fillRect/>
          </a:stretch>
        </p:blipFill>
        <p:spPr>
          <a:xfrm>
            <a:off x="8063230" y="2451735"/>
            <a:ext cx="3656330" cy="2642870"/>
          </a:xfrm>
          <a:prstGeom prst="rect">
            <a:avLst/>
          </a:prstGeom>
        </p:spPr>
      </p:pic>
      <p:pic>
        <p:nvPicPr>
          <p:cNvPr id="12" name="56 G2SB Track B56">
            <a:hlinkClick r:id="" action="ppaction://media"/>
          </p:cNvPr>
          <p:cNvPicPr/>
          <p:nvPr>
            <a:audioFile r:link="rId1"/>
            <p:extLst>
              <p:ext uri="{DAA4B4D4-6D71-4841-9C94-3DE7FCFB9230}">
                <p14:media xmlns:p14="http://schemas.microsoft.com/office/powerpoint/2010/main" r:embed="rId2">
                  <p14:trim end="43078"/>
                </p14:media>
              </p:ext>
            </p:extLst>
          </p:nvPr>
        </p:nvPicPr>
        <p:blipFill>
          <a:blip r:embed="rId8"/>
          <a:stretch>
            <a:fillRect/>
          </a:stretch>
        </p:blipFill>
        <p:spPr>
          <a:xfrm>
            <a:off x="9784715" y="911225"/>
            <a:ext cx="931545" cy="79692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2"/>
                </p:tgtEl>
              </p:cMediaNode>
            </p:audio>
            <p:seq concurrent="1" nextAc="seek">
              <p:cTn id="3" restart="whenNotActive" fill="hold" evtFilter="cancelBubble" nodeType="interactiveSeq">
                <p:stCondLst>
                  <p:cond evt="onClick" delay="0">
                    <p:tgtEl>
                      <p:spTgt spid="12"/>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8906"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74028" y="622867"/>
            <a:ext cx="4644572" cy="1445260"/>
          </a:xfrm>
          <a:prstGeom prst="rect">
            <a:avLst/>
          </a:prstGeom>
          <a:noFill/>
        </p:spPr>
        <p:txBody>
          <a:bodyPr wrap="square" rtlCol="0">
            <a:spAutoFit/>
          </a:bodyPr>
          <a:lstStyle/>
          <a:p>
            <a:pPr algn="ctr"/>
            <a:r>
              <a:rPr lang="en-US" sz="4400" b="1" dirty="0">
                <a:solidFill>
                  <a:schemeClr val="accent2">
                    <a:lumMod val="75000"/>
                  </a:schemeClr>
                </a:solidFill>
                <a:cs typeface="+mn-lt"/>
              </a:rPr>
              <a:t>Which has the ʃ/ sound?</a:t>
            </a:r>
          </a:p>
        </p:txBody>
      </p:sp>
      <p:sp>
        <p:nvSpPr>
          <p:cNvPr id="13" name="Text Box 12"/>
          <p:cNvSpPr txBox="1"/>
          <p:nvPr/>
        </p:nvSpPr>
        <p:spPr>
          <a:xfrm>
            <a:off x="3380105" y="199326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2" name="Text Box 1"/>
          <p:cNvSpPr txBox="1"/>
          <p:nvPr/>
        </p:nvSpPr>
        <p:spPr>
          <a:xfrm>
            <a:off x="8223250" y="199326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3" name="Text Box 2"/>
          <p:cNvSpPr txBox="1"/>
          <p:nvPr/>
        </p:nvSpPr>
        <p:spPr>
          <a:xfrm>
            <a:off x="4498340" y="446786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grpSp>
        <p:nvGrpSpPr>
          <p:cNvPr id="15" name="Group 14"/>
          <p:cNvGrpSpPr/>
          <p:nvPr/>
        </p:nvGrpSpPr>
        <p:grpSpPr>
          <a:xfrm>
            <a:off x="0" y="-13062"/>
            <a:ext cx="12192000" cy="461665"/>
            <a:chOff x="0" y="-13062"/>
            <a:chExt cx="12192000" cy="461665"/>
          </a:xfrm>
          <a:solidFill>
            <a:srgbClr val="6DCFF6"/>
          </a:solidFill>
        </p:grpSpPr>
        <p:sp>
          <p:nvSpPr>
            <p:cNvPr id="1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8"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9"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2" name="TextBox 5"/>
          <p:cNvSpPr txBox="1"/>
          <p:nvPr/>
        </p:nvSpPr>
        <p:spPr>
          <a:xfrm>
            <a:off x="2729865" y="2761615"/>
            <a:ext cx="192214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SHORTS</a:t>
            </a:r>
          </a:p>
        </p:txBody>
      </p:sp>
      <p:sp>
        <p:nvSpPr>
          <p:cNvPr id="23" name="TextBox 5"/>
          <p:cNvSpPr txBox="1"/>
          <p:nvPr/>
        </p:nvSpPr>
        <p:spPr>
          <a:xfrm>
            <a:off x="7573645" y="2761615"/>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SHE</a:t>
            </a:r>
          </a:p>
        </p:txBody>
      </p:sp>
      <p:sp>
        <p:nvSpPr>
          <p:cNvPr id="24" name="TextBox 5"/>
          <p:cNvSpPr txBox="1"/>
          <p:nvPr/>
        </p:nvSpPr>
        <p:spPr>
          <a:xfrm>
            <a:off x="5151120" y="2761615"/>
            <a:ext cx="192341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SOCKS</a:t>
            </a:r>
          </a:p>
        </p:txBody>
      </p:sp>
      <p:sp>
        <p:nvSpPr>
          <p:cNvPr id="25" name="TextBox 5"/>
          <p:cNvSpPr txBox="1"/>
          <p:nvPr/>
        </p:nvSpPr>
        <p:spPr>
          <a:xfrm>
            <a:off x="3848100" y="382270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SHIRT</a:t>
            </a:r>
          </a:p>
        </p:txBody>
      </p:sp>
      <p:sp>
        <p:nvSpPr>
          <p:cNvPr id="26" name="TextBox 5"/>
          <p:cNvSpPr txBox="1"/>
          <p:nvPr/>
        </p:nvSpPr>
        <p:spPr>
          <a:xfrm>
            <a:off x="6270625" y="382270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DRESS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2" grpId="0"/>
      <p:bldP spid="2" grpId="1"/>
      <p:bldP spid="3" grpId="0"/>
      <p:bldP spid="3" grpId="1"/>
    </p:bldLst>
  </p:timing>
</p:sld>
</file>

<file path=ppt/slides/slide10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9" name="Picture 8" descr="C:\Users\ASUS\Desktop\160922\Lớp 2\Unit 3\Pic3\5.6.png5.6"/>
          <p:cNvPicPr>
            <a:picLocks noChangeAspect="1"/>
          </p:cNvPicPr>
          <p:nvPr/>
        </p:nvPicPr>
        <p:blipFill>
          <a:blip r:embed="rId6"/>
          <a:srcRect/>
          <a:stretch>
            <a:fillRect/>
          </a:stretch>
        </p:blipFill>
        <p:spPr>
          <a:xfrm>
            <a:off x="5856605" y="2112328"/>
            <a:ext cx="4521835" cy="3244215"/>
          </a:xfrm>
          <a:prstGeom prst="rect">
            <a:avLst/>
          </a:prstGeom>
        </p:spPr>
      </p:pic>
      <p:sp>
        <p:nvSpPr>
          <p:cNvPr id="20" name="TextBox 5"/>
          <p:cNvSpPr txBox="1"/>
          <p:nvPr/>
        </p:nvSpPr>
        <p:spPr>
          <a:xfrm>
            <a:off x="2526665" y="848360"/>
            <a:ext cx="7259320" cy="922020"/>
          </a:xfrm>
          <a:prstGeom prst="rect">
            <a:avLst/>
          </a:prstGeom>
          <a:noFill/>
        </p:spPr>
        <p:txBody>
          <a:bodyPr wrap="square" rtlCol="0">
            <a:spAutoFit/>
          </a:bodyPr>
          <a:lstStyle/>
          <a:p>
            <a:pPr algn="ctr"/>
            <a:r>
              <a:rPr lang="en-US" sz="5400" b="1" dirty="0">
                <a:solidFill>
                  <a:schemeClr val="accent2">
                    <a:lumMod val="75000"/>
                  </a:schemeClr>
                </a:solidFill>
                <a:cs typeface="+mn-lt"/>
              </a:rPr>
              <a:t>The </a:t>
            </a:r>
            <a:r>
              <a:rPr lang="en-US" sz="5400" b="1" dirty="0" smtClean="0">
                <a:solidFill>
                  <a:schemeClr val="accent2">
                    <a:lumMod val="75000"/>
                  </a:schemeClr>
                </a:solidFill>
                <a:cs typeface="+mn-lt"/>
              </a:rPr>
              <a:t>Sound </a:t>
            </a:r>
            <a:r>
              <a:rPr lang="en-US" sz="5400" b="1" dirty="0">
                <a:solidFill>
                  <a:schemeClr val="accent2">
                    <a:lumMod val="75000"/>
                  </a:schemeClr>
                </a:solidFill>
                <a:cs typeface="+mn-lt"/>
              </a:rPr>
              <a:t>of English</a:t>
            </a:r>
          </a:p>
        </p:txBody>
      </p:sp>
      <p:pic>
        <p:nvPicPr>
          <p:cNvPr id="7" name="Picture 6" descr="C:\Users\ASUS\Desktop\160922\Lớp 2\Unit 3\Pic3\5.5.png5.5"/>
          <p:cNvPicPr>
            <a:picLocks noChangeAspect="1"/>
          </p:cNvPicPr>
          <p:nvPr/>
        </p:nvPicPr>
        <p:blipFill>
          <a:blip r:embed="rId7"/>
          <a:srcRect/>
          <a:stretch>
            <a:fillRect/>
          </a:stretch>
        </p:blipFill>
        <p:spPr>
          <a:xfrm>
            <a:off x="2258060" y="2112645"/>
            <a:ext cx="3087370" cy="3127375"/>
          </a:xfrm>
          <a:prstGeom prst="rect">
            <a:avLst/>
          </a:prstGeom>
        </p:spPr>
      </p:pic>
      <p:grpSp>
        <p:nvGrpSpPr>
          <p:cNvPr id="8" name="Group 7"/>
          <p:cNvGrpSpPr/>
          <p:nvPr/>
        </p:nvGrpSpPr>
        <p:grpSpPr>
          <a:xfrm>
            <a:off x="0" y="-13062"/>
            <a:ext cx="12192000" cy="461665"/>
            <a:chOff x="0" y="-13062"/>
            <a:chExt cx="12192000" cy="461665"/>
          </a:xfrm>
          <a:solidFill>
            <a:srgbClr val="6DCFF6"/>
          </a:solidFill>
        </p:grpSpPr>
        <p:sp>
          <p:nvSpPr>
            <p:cNvPr id="11"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2" name="56 G2SB Track B56">
            <a:hlinkClick r:id="" action="ppaction://media"/>
          </p:cNvPr>
          <p:cNvPicPr/>
          <p:nvPr>
            <a:audioFile r:link="rId1"/>
            <p:extLst>
              <p:ext uri="{DAA4B4D4-6D71-4841-9C94-3DE7FCFB9230}">
                <p14:media xmlns:p14="http://schemas.microsoft.com/office/powerpoint/2010/main" r:embed="rId2">
                  <p14:trim st="28678" end="23486"/>
                </p14:media>
              </p:ext>
            </p:extLst>
          </p:nvPr>
        </p:nvPicPr>
        <p:blipFill>
          <a:blip r:embed="rId8"/>
          <a:stretch>
            <a:fillRect/>
          </a:stretch>
        </p:blipFill>
        <p:spPr>
          <a:xfrm>
            <a:off x="9784715" y="910590"/>
            <a:ext cx="931545" cy="79692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2"/>
                </p:tgtEl>
              </p:cMediaNode>
            </p:audio>
            <p:seq concurrent="1" nextAc="seek">
              <p:cTn id="3" restart="whenNotActive" fill="hold" evtFilter="cancelBubble" nodeType="interactiveSeq">
                <p:stCondLst>
                  <p:cond evt="onClick" delay="0">
                    <p:tgtEl>
                      <p:spTgt spid="12"/>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19820"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74028" y="622867"/>
            <a:ext cx="4644572" cy="1445260"/>
          </a:xfrm>
          <a:prstGeom prst="rect">
            <a:avLst/>
          </a:prstGeom>
          <a:noFill/>
        </p:spPr>
        <p:txBody>
          <a:bodyPr wrap="square" rtlCol="0">
            <a:spAutoFit/>
          </a:bodyPr>
          <a:lstStyle/>
          <a:p>
            <a:pPr algn="ctr"/>
            <a:r>
              <a:rPr lang="en-US" sz="4400" b="1" dirty="0">
                <a:solidFill>
                  <a:schemeClr val="accent2">
                    <a:lumMod val="75000"/>
                  </a:schemeClr>
                </a:solidFill>
                <a:cs typeface="+mn-lt"/>
              </a:rPr>
              <a:t>Which has the /d/ sound?</a:t>
            </a:r>
          </a:p>
        </p:txBody>
      </p:sp>
      <p:sp>
        <p:nvSpPr>
          <p:cNvPr id="15" name="Text Box 14"/>
          <p:cNvSpPr txBox="1"/>
          <p:nvPr/>
        </p:nvSpPr>
        <p:spPr>
          <a:xfrm>
            <a:off x="8181340" y="194945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17" name="Text Box 16"/>
          <p:cNvSpPr txBox="1"/>
          <p:nvPr/>
        </p:nvSpPr>
        <p:spPr>
          <a:xfrm>
            <a:off x="3332480" y="457327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3" name="Text Box 2"/>
          <p:cNvSpPr txBox="1"/>
          <p:nvPr/>
        </p:nvSpPr>
        <p:spPr>
          <a:xfrm>
            <a:off x="8185785" y="457327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grpSp>
        <p:nvGrpSpPr>
          <p:cNvPr id="18" name="Group 17"/>
          <p:cNvGrpSpPr/>
          <p:nvPr/>
        </p:nvGrpSpPr>
        <p:grpSpPr>
          <a:xfrm>
            <a:off x="0" y="-13062"/>
            <a:ext cx="12192000" cy="461665"/>
            <a:chOff x="0" y="-13062"/>
            <a:chExt cx="12192000" cy="461665"/>
          </a:xfrm>
          <a:solidFill>
            <a:srgbClr val="6DCFF6"/>
          </a:solidFill>
        </p:grpSpPr>
        <p:sp>
          <p:nvSpPr>
            <p:cNvPr id="1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21"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2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5" name="TextBox 5"/>
          <p:cNvSpPr txBox="1"/>
          <p:nvPr/>
        </p:nvSpPr>
        <p:spPr>
          <a:xfrm>
            <a:off x="2687320" y="2707005"/>
            <a:ext cx="192214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WRITE</a:t>
            </a:r>
          </a:p>
        </p:txBody>
      </p:sp>
      <p:sp>
        <p:nvSpPr>
          <p:cNvPr id="26" name="TextBox 5"/>
          <p:cNvSpPr txBox="1"/>
          <p:nvPr/>
        </p:nvSpPr>
        <p:spPr>
          <a:xfrm>
            <a:off x="7531100" y="2707005"/>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DOG</a:t>
            </a:r>
          </a:p>
        </p:txBody>
      </p:sp>
      <p:sp>
        <p:nvSpPr>
          <p:cNvPr id="27" name="TextBox 5"/>
          <p:cNvSpPr txBox="1"/>
          <p:nvPr/>
        </p:nvSpPr>
        <p:spPr>
          <a:xfrm>
            <a:off x="5108575" y="2707005"/>
            <a:ext cx="192341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UP</a:t>
            </a:r>
          </a:p>
        </p:txBody>
      </p:sp>
      <p:sp>
        <p:nvSpPr>
          <p:cNvPr id="28" name="TextBox 5"/>
          <p:cNvSpPr txBox="1"/>
          <p:nvPr/>
        </p:nvSpPr>
        <p:spPr>
          <a:xfrm>
            <a:off x="2687320" y="392811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DO</a:t>
            </a:r>
          </a:p>
        </p:txBody>
      </p:sp>
      <p:sp>
        <p:nvSpPr>
          <p:cNvPr id="29" name="TextBox 5"/>
          <p:cNvSpPr txBox="1"/>
          <p:nvPr/>
        </p:nvSpPr>
        <p:spPr>
          <a:xfrm>
            <a:off x="5108575" y="392811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ARM</a:t>
            </a:r>
          </a:p>
        </p:txBody>
      </p:sp>
      <p:sp>
        <p:nvSpPr>
          <p:cNvPr id="30" name="TextBox 5"/>
          <p:cNvSpPr txBox="1"/>
          <p:nvPr/>
        </p:nvSpPr>
        <p:spPr>
          <a:xfrm>
            <a:off x="7529830" y="3928110"/>
            <a:ext cx="193357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BREAD</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17" grpId="0"/>
      <p:bldP spid="17" grpId="1"/>
      <p:bldP spid="3" grpId="0"/>
      <p:bldP spid="3" grpId="1"/>
    </p:bldLst>
  </p:timing>
</p:sld>
</file>

<file path=ppt/slides/slide10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0" name="TextBox 5"/>
          <p:cNvSpPr txBox="1"/>
          <p:nvPr/>
        </p:nvSpPr>
        <p:spPr>
          <a:xfrm>
            <a:off x="2526665" y="848360"/>
            <a:ext cx="7259320" cy="922020"/>
          </a:xfrm>
          <a:prstGeom prst="rect">
            <a:avLst/>
          </a:prstGeom>
          <a:noFill/>
        </p:spPr>
        <p:txBody>
          <a:bodyPr wrap="square" rtlCol="0">
            <a:spAutoFit/>
          </a:bodyPr>
          <a:lstStyle/>
          <a:p>
            <a:pPr algn="ctr"/>
            <a:r>
              <a:rPr lang="en-US" sz="5400" b="1" dirty="0">
                <a:solidFill>
                  <a:schemeClr val="accent2">
                    <a:lumMod val="75000"/>
                  </a:schemeClr>
                </a:solidFill>
                <a:cs typeface="+mn-lt"/>
              </a:rPr>
              <a:t>The </a:t>
            </a:r>
            <a:r>
              <a:rPr lang="en-US" sz="5400" b="1" dirty="0" smtClean="0">
                <a:solidFill>
                  <a:schemeClr val="accent2">
                    <a:lumMod val="75000"/>
                  </a:schemeClr>
                </a:solidFill>
                <a:cs typeface="+mn-lt"/>
              </a:rPr>
              <a:t>Sound </a:t>
            </a:r>
            <a:r>
              <a:rPr lang="en-US" sz="5400" b="1" dirty="0">
                <a:solidFill>
                  <a:schemeClr val="accent2">
                    <a:lumMod val="75000"/>
                  </a:schemeClr>
                </a:solidFill>
                <a:cs typeface="+mn-lt"/>
              </a:rPr>
              <a:t>of English</a:t>
            </a:r>
          </a:p>
        </p:txBody>
      </p:sp>
      <p:pic>
        <p:nvPicPr>
          <p:cNvPr id="7" name="Picture 6" descr="C:\Users\ASUS\Desktop\160922\Lớp 2\Unit 3\Pic3\5.8.png5.8"/>
          <p:cNvPicPr>
            <a:picLocks noChangeAspect="1"/>
          </p:cNvPicPr>
          <p:nvPr/>
        </p:nvPicPr>
        <p:blipFill>
          <a:blip r:embed="rId6"/>
          <a:srcRect/>
          <a:stretch>
            <a:fillRect/>
          </a:stretch>
        </p:blipFill>
        <p:spPr>
          <a:xfrm>
            <a:off x="6422390" y="2170430"/>
            <a:ext cx="4561840" cy="3216910"/>
          </a:xfrm>
          <a:prstGeom prst="rect">
            <a:avLst/>
          </a:prstGeom>
        </p:spPr>
      </p:pic>
      <p:pic>
        <p:nvPicPr>
          <p:cNvPr id="10" name="Picture 9" descr="C:\Users\ASUS\Desktop\160922\Lớp 2\Unit 3\Pic3\5.7.png5.7"/>
          <p:cNvPicPr>
            <a:picLocks noChangeAspect="1"/>
          </p:cNvPicPr>
          <p:nvPr/>
        </p:nvPicPr>
        <p:blipFill>
          <a:blip r:embed="rId7"/>
          <a:srcRect/>
          <a:stretch>
            <a:fillRect/>
          </a:stretch>
        </p:blipFill>
        <p:spPr>
          <a:xfrm>
            <a:off x="2757805" y="1770380"/>
            <a:ext cx="3392170" cy="3771265"/>
          </a:xfrm>
          <a:prstGeom prst="rect">
            <a:avLst/>
          </a:prstGeom>
        </p:spPr>
      </p:pic>
      <p:grpSp>
        <p:nvGrpSpPr>
          <p:cNvPr id="8" name="Group 7"/>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1"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2" name="56 G2SB Track B56">
            <a:hlinkClick r:id="" action="ppaction://media"/>
          </p:cNvPr>
          <p:cNvPicPr/>
          <p:nvPr>
            <a:audioFile r:link="rId1"/>
            <p:extLst>
              <p:ext uri="{DAA4B4D4-6D71-4841-9C94-3DE7FCFB9230}">
                <p14:media xmlns:p14="http://schemas.microsoft.com/office/powerpoint/2010/main" r:embed="rId2">
                  <p14:trim st="48270" end="355"/>
                </p14:media>
              </p:ext>
            </p:extLst>
          </p:nvPr>
        </p:nvPicPr>
        <p:blipFill>
          <a:blip r:embed="rId8"/>
          <a:stretch>
            <a:fillRect/>
          </a:stretch>
        </p:blipFill>
        <p:spPr>
          <a:xfrm>
            <a:off x="9785985" y="910590"/>
            <a:ext cx="931545" cy="79692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2"/>
                </p:tgtEl>
              </p:cMediaNode>
            </p:audio>
            <p:seq concurrent="1" nextAc="seek">
              <p:cTn id="3" restart="whenNotActive" fill="hold" evtFilter="cancelBubble" nodeType="interactiveSeq">
                <p:stCondLst>
                  <p:cond evt="onClick" delay="0">
                    <p:tgtEl>
                      <p:spTgt spid="12"/>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3359"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2840787" y="864528"/>
            <a:ext cx="6544080" cy="769441"/>
          </a:xfrm>
          <a:prstGeom prst="rect">
            <a:avLst/>
          </a:prstGeom>
          <a:noFill/>
        </p:spPr>
        <p:txBody>
          <a:bodyPr wrap="square" rtlCol="0">
            <a:spAutoFit/>
          </a:bodyPr>
          <a:lstStyle/>
          <a:p>
            <a:pPr algn="ctr"/>
            <a:r>
              <a:rPr lang="en-US" sz="4400" b="1" dirty="0">
                <a:solidFill>
                  <a:schemeClr val="accent2">
                    <a:lumMod val="75000"/>
                  </a:schemeClr>
                </a:solidFill>
                <a:cs typeface="+mn-lt"/>
              </a:rPr>
              <a:t>Which has the /f/ sound?</a:t>
            </a:r>
          </a:p>
        </p:txBody>
      </p:sp>
      <p:sp>
        <p:nvSpPr>
          <p:cNvPr id="13" name="Text Box 12"/>
          <p:cNvSpPr txBox="1"/>
          <p:nvPr/>
        </p:nvSpPr>
        <p:spPr>
          <a:xfrm>
            <a:off x="3380105" y="199326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15" name="Text Box 14"/>
          <p:cNvSpPr txBox="1"/>
          <p:nvPr/>
        </p:nvSpPr>
        <p:spPr>
          <a:xfrm>
            <a:off x="8224520" y="199326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grpSp>
        <p:nvGrpSpPr>
          <p:cNvPr id="21" name="Group 20"/>
          <p:cNvGrpSpPr/>
          <p:nvPr/>
        </p:nvGrpSpPr>
        <p:grpSpPr>
          <a:xfrm>
            <a:off x="0" y="-13062"/>
            <a:ext cx="12192000" cy="461665"/>
            <a:chOff x="0" y="-13062"/>
            <a:chExt cx="12192000" cy="461665"/>
          </a:xfrm>
          <a:solidFill>
            <a:srgbClr val="6DCFF6"/>
          </a:solidFill>
        </p:grpSpPr>
        <p:sp>
          <p:nvSpPr>
            <p:cNvPr id="22"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2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25"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6" name="TextBox 5"/>
          <p:cNvSpPr txBox="1"/>
          <p:nvPr/>
        </p:nvSpPr>
        <p:spPr>
          <a:xfrm>
            <a:off x="2729865" y="2761615"/>
            <a:ext cx="192214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FROG</a:t>
            </a:r>
          </a:p>
        </p:txBody>
      </p:sp>
      <p:sp>
        <p:nvSpPr>
          <p:cNvPr id="27" name="TextBox 5"/>
          <p:cNvSpPr txBox="1"/>
          <p:nvPr/>
        </p:nvSpPr>
        <p:spPr>
          <a:xfrm>
            <a:off x="7573645" y="2761615"/>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FATHER</a:t>
            </a:r>
          </a:p>
        </p:txBody>
      </p:sp>
      <p:sp>
        <p:nvSpPr>
          <p:cNvPr id="28" name="TextBox 5"/>
          <p:cNvSpPr txBox="1"/>
          <p:nvPr/>
        </p:nvSpPr>
        <p:spPr>
          <a:xfrm>
            <a:off x="5151120" y="2761615"/>
            <a:ext cx="192341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QUEEN</a:t>
            </a:r>
          </a:p>
        </p:txBody>
      </p:sp>
      <p:sp>
        <p:nvSpPr>
          <p:cNvPr id="29" name="TextBox 5"/>
          <p:cNvSpPr txBox="1"/>
          <p:nvPr/>
        </p:nvSpPr>
        <p:spPr>
          <a:xfrm>
            <a:off x="3848100" y="382270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FISH</a:t>
            </a:r>
          </a:p>
        </p:txBody>
      </p:sp>
      <p:sp>
        <p:nvSpPr>
          <p:cNvPr id="30" name="TextBox 5"/>
          <p:cNvSpPr txBox="1"/>
          <p:nvPr/>
        </p:nvSpPr>
        <p:spPr>
          <a:xfrm>
            <a:off x="6270625" y="382270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SCARF</a:t>
            </a:r>
          </a:p>
        </p:txBody>
      </p:sp>
      <p:sp>
        <p:nvSpPr>
          <p:cNvPr id="31" name="Text Box 30"/>
          <p:cNvSpPr txBox="1"/>
          <p:nvPr/>
        </p:nvSpPr>
        <p:spPr>
          <a:xfrm>
            <a:off x="4498340" y="446786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32" name="Text Box 31"/>
          <p:cNvSpPr txBox="1"/>
          <p:nvPr/>
        </p:nvSpPr>
        <p:spPr>
          <a:xfrm>
            <a:off x="6920865" y="446786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fill="hold"/>
                                        <p:tgtEl>
                                          <p:spTgt spid="32"/>
                                        </p:tgtEl>
                                        <p:attrNameLst>
                                          <p:attrName>ppt_x</p:attrName>
                                        </p:attrNameLst>
                                      </p:cBhvr>
                                      <p:tavLst>
                                        <p:tav tm="0">
                                          <p:val>
                                            <p:strVal val="#ppt_x"/>
                                          </p:val>
                                        </p:tav>
                                        <p:tav tm="100000">
                                          <p:val>
                                            <p:strVal val="#ppt_x"/>
                                          </p:val>
                                        </p:tav>
                                      </p:tavLst>
                                    </p:anim>
                                    <p:anim calcmode="lin" valueType="num">
                                      <p:cBhvr additive="base">
                                        <p:cTn id="26"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5" grpId="0"/>
      <p:bldP spid="15" grpId="1"/>
      <p:bldP spid="31" grpId="0"/>
      <p:bldP spid="31" grpId="1"/>
      <p:bldP spid="32" grpId="0"/>
      <p:bldP spid="32" grpId="1"/>
    </p:bldLst>
  </p:timing>
</p:sld>
</file>

<file path=ppt/slides/slide10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5" name="Picture 104"/>
          <p:cNvPicPr/>
          <p:nvPr/>
        </p:nvPicPr>
        <p:blipFill>
          <a:blip r:embed="rId4"/>
          <a:stretch>
            <a:fillRect/>
          </a:stretch>
        </p:blipFill>
        <p:spPr>
          <a:xfrm>
            <a:off x="937260" y="956945"/>
            <a:ext cx="4059555" cy="4745355"/>
          </a:xfrm>
          <a:prstGeom prst="rect">
            <a:avLst/>
          </a:prstGeom>
          <a:noFill/>
          <a:ln w="9525">
            <a:noFill/>
          </a:ln>
        </p:spPr>
      </p:pic>
      <p:sp>
        <p:nvSpPr>
          <p:cNvPr id="22" name="Rounded Rectangular Callout 21"/>
          <p:cNvSpPr/>
          <p:nvPr/>
        </p:nvSpPr>
        <p:spPr>
          <a:xfrm>
            <a:off x="6414135" y="1831340"/>
            <a:ext cx="4490085" cy="24530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Do you have /ʃ/, /d/, or /f/ in your name?</a:t>
            </a:r>
          </a:p>
        </p:txBody>
      </p:sp>
      <p:grpSp>
        <p:nvGrpSpPr>
          <p:cNvPr id="7" name="Group 6"/>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2" grpId="1" animBg="1"/>
    </p:bldLst>
  </p:timing>
</p:sld>
</file>

<file path=ppt/slides/slide10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7" name="Picture 6" descr="C:\Users\ASUS\Desktop\160922\Lớp 2\Unit 3\Pic3\5.1.png5.1"/>
          <p:cNvPicPr>
            <a:picLocks noChangeAspect="1"/>
          </p:cNvPicPr>
          <p:nvPr/>
        </p:nvPicPr>
        <p:blipFill>
          <a:blip r:embed="rId6"/>
          <a:srcRect/>
          <a:stretch>
            <a:fillRect/>
          </a:stretch>
        </p:blipFill>
        <p:spPr>
          <a:xfrm>
            <a:off x="272415" y="526733"/>
            <a:ext cx="8326755" cy="1100455"/>
          </a:xfrm>
          <a:prstGeom prst="rect">
            <a:avLst/>
          </a:prstGeom>
        </p:spPr>
      </p:pic>
      <p:pic>
        <p:nvPicPr>
          <p:cNvPr id="9" name="Picture 8" descr="C:\Users\ASUS\Desktop\160922\Lớp 2\Unit 3\Pic3\5.4.png5.4"/>
          <p:cNvPicPr>
            <a:picLocks noChangeAspect="1"/>
          </p:cNvPicPr>
          <p:nvPr/>
        </p:nvPicPr>
        <p:blipFill>
          <a:blip r:embed="rId7"/>
          <a:srcRect/>
          <a:stretch>
            <a:fillRect/>
          </a:stretch>
        </p:blipFill>
        <p:spPr>
          <a:xfrm>
            <a:off x="183833" y="1995805"/>
            <a:ext cx="11943715" cy="3867150"/>
          </a:xfrm>
          <a:prstGeom prst="rect">
            <a:avLst/>
          </a:prstGeom>
        </p:spPr>
      </p:pic>
      <p:grpSp>
        <p:nvGrpSpPr>
          <p:cNvPr id="8" name="Group 7"/>
          <p:cNvGrpSpPr/>
          <p:nvPr/>
        </p:nvGrpSpPr>
        <p:grpSpPr>
          <a:xfrm>
            <a:off x="0" y="-13062"/>
            <a:ext cx="12192000" cy="461665"/>
            <a:chOff x="0" y="-13062"/>
            <a:chExt cx="12192000" cy="461665"/>
          </a:xfrm>
          <a:solidFill>
            <a:srgbClr val="6DCFF6"/>
          </a:solidFill>
        </p:grpSpPr>
        <p:sp>
          <p:nvSpPr>
            <p:cNvPr id="11"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2" name="56 G2SB Track B56">
            <a:hlinkClick r:id="" action="ppaction://media"/>
          </p:cNvPr>
          <p:cNvPicPr/>
          <p:nvPr>
            <a:audioFile r:link="rId1"/>
            <p:extLst>
              <p:ext uri="{DAA4B4D4-6D71-4841-9C94-3DE7FCFB9230}">
                <p14:media xmlns:p14="http://schemas.microsoft.com/office/powerpoint/2010/main" r:embed="rId2">
                  <p14:trim end="43078"/>
                </p14:media>
              </p:ext>
            </p:extLst>
          </p:nvPr>
        </p:nvPicPr>
        <p:blipFill>
          <a:blip r:embed="rId8"/>
          <a:stretch>
            <a:fillRect/>
          </a:stretch>
        </p:blipFill>
        <p:spPr>
          <a:xfrm>
            <a:off x="8483600" y="678815"/>
            <a:ext cx="931545" cy="79692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2"/>
                </p:tgtEl>
              </p:cMediaNode>
            </p:audio>
            <p:seq concurrent="1" nextAc="seek">
              <p:cTn id="3" restart="whenNotActive" fill="hold" evtFilter="cancelBubble" nodeType="interactiveSeq">
                <p:stCondLst>
                  <p:cond evt="onClick" delay="0">
                    <p:tgtEl>
                      <p:spTgt spid="12"/>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71992"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8" name="TextBox 5"/>
          <p:cNvSpPr txBox="1"/>
          <p:nvPr/>
        </p:nvSpPr>
        <p:spPr>
          <a:xfrm>
            <a:off x="3774028" y="796222"/>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Say</a:t>
            </a:r>
          </a:p>
        </p:txBody>
      </p:sp>
      <p:sp>
        <p:nvSpPr>
          <p:cNvPr id="14" name="TextBox 5"/>
          <p:cNvSpPr txBox="1"/>
          <p:nvPr/>
        </p:nvSpPr>
        <p:spPr>
          <a:xfrm>
            <a:off x="5151755" y="2968625"/>
            <a:ext cx="2311400" cy="76835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4400" b="1" dirty="0">
                <a:effectLst>
                  <a:outerShdw blurRad="38100" dist="19050" dir="2700000" algn="tl" rotWithShape="0">
                    <a:schemeClr val="dk1">
                      <a:alpha val="40000"/>
                    </a:schemeClr>
                  </a:outerShdw>
                </a:effectLst>
                <a:cs typeface="+mn-lt"/>
              </a:rPr>
              <a:t>SHIRT</a:t>
            </a:r>
          </a:p>
        </p:txBody>
      </p:sp>
      <p:pic>
        <p:nvPicPr>
          <p:cNvPr id="9" name="Picture 8" descr="C:\Users\ASUS\Desktop\160922\Lớp 2\Unit 3\Pic3\5.2.1.png5.2.1"/>
          <p:cNvPicPr>
            <a:picLocks noChangeAspect="1"/>
          </p:cNvPicPr>
          <p:nvPr/>
        </p:nvPicPr>
        <p:blipFill>
          <a:blip r:embed="rId6"/>
          <a:srcRect/>
          <a:stretch>
            <a:fillRect/>
          </a:stretch>
        </p:blipFill>
        <p:spPr>
          <a:xfrm>
            <a:off x="912495" y="1564640"/>
            <a:ext cx="3848735" cy="3848735"/>
          </a:xfrm>
          <a:prstGeom prst="rect">
            <a:avLst/>
          </a:prstGeom>
        </p:spPr>
      </p:pic>
      <p:pic>
        <p:nvPicPr>
          <p:cNvPr id="11" name="Picture 10" descr="C:\Users\ASUS\Desktop\160922\Lớp 2\Unit 3\Pic3\5.3.png5.3"/>
          <p:cNvPicPr>
            <a:picLocks noChangeAspect="1"/>
          </p:cNvPicPr>
          <p:nvPr/>
        </p:nvPicPr>
        <p:blipFill>
          <a:blip r:embed="rId7"/>
          <a:srcRect/>
          <a:stretch>
            <a:fillRect/>
          </a:stretch>
        </p:blipFill>
        <p:spPr>
          <a:xfrm>
            <a:off x="7898130" y="2075498"/>
            <a:ext cx="4134485" cy="2987675"/>
          </a:xfrm>
          <a:prstGeom prst="rect">
            <a:avLst/>
          </a:prstGeom>
        </p:spPr>
      </p:pic>
      <p:grpSp>
        <p:nvGrpSpPr>
          <p:cNvPr id="7" name="Group 6"/>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7" name="56 G2SB Track B56">
            <a:hlinkClick r:id="" action="ppaction://media"/>
          </p:cNvPr>
          <p:cNvPicPr/>
          <p:nvPr>
            <a:audioFile r:link="rId1"/>
            <p:extLst>
              <p:ext uri="{DAA4B4D4-6D71-4841-9C94-3DE7FCFB9230}">
                <p14:media xmlns:p14="http://schemas.microsoft.com/office/powerpoint/2010/main" r:embed="rId2">
                  <p14:trim end="43078"/>
                </p14:media>
              </p:ext>
            </p:extLst>
          </p:nvPr>
        </p:nvPicPr>
        <p:blipFill>
          <a:blip r:embed="rId8"/>
          <a:stretch>
            <a:fillRect/>
          </a:stretch>
        </p:blipFill>
        <p:spPr>
          <a:xfrm>
            <a:off x="8418830" y="767715"/>
            <a:ext cx="931545" cy="79692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7"/>
                </p:tgtEl>
              </p:cMediaNode>
            </p:audio>
            <p:seq concurrent="1" nextAc="seek">
              <p:cTn id="3" restart="whenNotActive" fill="hold" evtFilter="cancelBubble" nodeType="interactiveSeq">
                <p:stCondLst>
                  <p:cond evt="onClick" delay="0">
                    <p:tgtEl>
                      <p:spTgt spid="17"/>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71992" fill="hold"/>
                                        <p:tgtEl>
                                          <p:spTgt spid="17"/>
                                        </p:tgtEl>
                                      </p:cBhvr>
                                    </p:cmd>
                                  </p:childTnLst>
                                </p:cTn>
                              </p:par>
                            </p:childTnLst>
                          </p:cTn>
                        </p:par>
                      </p:childTnLst>
                    </p:cTn>
                  </p:par>
                </p:childTnLst>
              </p:cTn>
              <p:nextCondLst>
                <p:cond evt="onClick" delay="0">
                  <p:tgtEl>
                    <p:spTgt spid="17"/>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20" name="Picture 19" descr="C:\Users\ASUS\Desktop\160922\Lớp 2\Unit 3\Pic3\5.1.png5.1"/>
          <p:cNvPicPr>
            <a:picLocks noChangeAspect="1"/>
          </p:cNvPicPr>
          <p:nvPr/>
        </p:nvPicPr>
        <p:blipFill>
          <a:blip r:embed="rId6"/>
          <a:srcRect/>
          <a:stretch>
            <a:fillRect/>
          </a:stretch>
        </p:blipFill>
        <p:spPr>
          <a:xfrm>
            <a:off x="272415" y="991553"/>
            <a:ext cx="8326755" cy="1100455"/>
          </a:xfrm>
          <a:prstGeom prst="rect">
            <a:avLst/>
          </a:prstGeom>
        </p:spPr>
      </p:pic>
      <p:pic>
        <p:nvPicPr>
          <p:cNvPr id="21" name="Picture 20" descr="C:\Users\ASUS\Desktop\160922\Lớp 2\Unit 3\Pic3\5.5.1.png5.5.1"/>
          <p:cNvPicPr>
            <a:picLocks noChangeAspect="1"/>
          </p:cNvPicPr>
          <p:nvPr/>
        </p:nvPicPr>
        <p:blipFill>
          <a:blip r:embed="rId7"/>
          <a:srcRect/>
          <a:stretch>
            <a:fillRect/>
          </a:stretch>
        </p:blipFill>
        <p:spPr>
          <a:xfrm>
            <a:off x="0" y="2292350"/>
            <a:ext cx="12192000" cy="2546350"/>
          </a:xfrm>
          <a:prstGeom prst="rect">
            <a:avLst/>
          </a:prstGeom>
        </p:spPr>
      </p:pic>
      <p:grpSp>
        <p:nvGrpSpPr>
          <p:cNvPr id="6" name="Group 5"/>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3" name="56 G2SB Track B56">
            <a:hlinkClick r:id="" action="ppaction://media"/>
          </p:cNvPr>
          <p:cNvPicPr/>
          <p:nvPr>
            <a:audioFile r:link="rId1"/>
            <p:extLst>
              <p:ext uri="{DAA4B4D4-6D71-4841-9C94-3DE7FCFB9230}">
                <p14:media xmlns:p14="http://schemas.microsoft.com/office/powerpoint/2010/main" r:embed="rId2">
                  <p14:trim st="28678" end="23486"/>
                </p14:media>
              </p:ext>
            </p:extLst>
          </p:nvPr>
        </p:nvPicPr>
        <p:blipFill>
          <a:blip r:embed="rId8"/>
          <a:stretch>
            <a:fillRect/>
          </a:stretch>
        </p:blipFill>
        <p:spPr>
          <a:xfrm>
            <a:off x="8451215" y="1143635"/>
            <a:ext cx="931545" cy="79692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3"/>
                </p:tgtEl>
              </p:cMediaNode>
            </p:audio>
            <p:seq concurrent="1" nextAc="seek">
              <p:cTn id="3" restart="whenNotActive" fill="hold" evtFilter="cancelBubble" nodeType="interactiveSeq">
                <p:stCondLst>
                  <p:cond evt="onClick" delay="0">
                    <p:tgtEl>
                      <p:spTgt spid="3"/>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19820"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8" name="TextBox 5"/>
          <p:cNvSpPr txBox="1"/>
          <p:nvPr/>
        </p:nvSpPr>
        <p:spPr>
          <a:xfrm>
            <a:off x="3774028" y="796222"/>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Say</a:t>
            </a:r>
          </a:p>
        </p:txBody>
      </p:sp>
      <p:sp>
        <p:nvSpPr>
          <p:cNvPr id="14" name="TextBox 5"/>
          <p:cNvSpPr txBox="1"/>
          <p:nvPr/>
        </p:nvSpPr>
        <p:spPr>
          <a:xfrm>
            <a:off x="4874260" y="2925445"/>
            <a:ext cx="2030730" cy="76835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4400" b="1" dirty="0">
                <a:effectLst>
                  <a:outerShdw blurRad="38100" dist="19050" dir="2700000" algn="tl" rotWithShape="0">
                    <a:schemeClr val="dk1">
                      <a:alpha val="40000"/>
                    </a:schemeClr>
                  </a:outerShdw>
                </a:effectLst>
                <a:cs typeface="+mn-lt"/>
              </a:rPr>
              <a:t>RED</a:t>
            </a:r>
          </a:p>
        </p:txBody>
      </p:sp>
      <p:pic>
        <p:nvPicPr>
          <p:cNvPr id="10" name="Picture 9" descr="C:\Users\ASUS\Desktop\160922\Lớp 2\Unit 3\Pic3\5.6.png5.6"/>
          <p:cNvPicPr>
            <a:picLocks noChangeAspect="1"/>
          </p:cNvPicPr>
          <p:nvPr/>
        </p:nvPicPr>
        <p:blipFill>
          <a:blip r:embed="rId6"/>
          <a:srcRect/>
          <a:stretch>
            <a:fillRect/>
          </a:stretch>
        </p:blipFill>
        <p:spPr>
          <a:xfrm>
            <a:off x="7144385" y="1911668"/>
            <a:ext cx="5029835" cy="3609340"/>
          </a:xfrm>
          <a:prstGeom prst="rect">
            <a:avLst/>
          </a:prstGeom>
        </p:spPr>
      </p:pic>
      <p:pic>
        <p:nvPicPr>
          <p:cNvPr id="11" name="Picture 10" descr="C:\Users\ASUS\Desktop\160922\Lớp 2\Unit 3\Pic3\5.5.png5.5"/>
          <p:cNvPicPr>
            <a:picLocks noChangeAspect="1"/>
          </p:cNvPicPr>
          <p:nvPr/>
        </p:nvPicPr>
        <p:blipFill>
          <a:blip r:embed="rId7"/>
          <a:srcRect/>
          <a:stretch>
            <a:fillRect/>
          </a:stretch>
        </p:blipFill>
        <p:spPr>
          <a:xfrm>
            <a:off x="774700" y="1725295"/>
            <a:ext cx="3860165" cy="3909060"/>
          </a:xfrm>
          <a:prstGeom prst="rect">
            <a:avLst/>
          </a:prstGeom>
        </p:spPr>
      </p:pic>
      <p:pic>
        <p:nvPicPr>
          <p:cNvPr id="2" name="56 G2SB Track B56">
            <a:hlinkClick r:id="" action="ppaction://media"/>
          </p:cNvPr>
          <p:cNvPicPr/>
          <p:nvPr>
            <a:audioFile r:link="rId1"/>
            <p:extLst>
              <p:ext uri="{DAA4B4D4-6D71-4841-9C94-3DE7FCFB9230}">
                <p14:media xmlns:p14="http://schemas.microsoft.com/office/powerpoint/2010/main" r:embed="rId2">
                  <p14:trim st="28678" end="23486"/>
                </p14:media>
              </p:ext>
            </p:extLst>
          </p:nvPr>
        </p:nvPicPr>
        <p:blipFill>
          <a:blip r:embed="rId8"/>
          <a:stretch>
            <a:fillRect/>
          </a:stretch>
        </p:blipFill>
        <p:spPr>
          <a:xfrm>
            <a:off x="8418830" y="760730"/>
            <a:ext cx="931545" cy="796925"/>
          </a:xfrm>
          <a:prstGeom prst="rect">
            <a:avLst/>
          </a:prstGeom>
        </p:spPr>
      </p:pic>
      <p:grpSp>
        <p:nvGrpSpPr>
          <p:cNvPr id="4" name="Group 3"/>
          <p:cNvGrpSpPr/>
          <p:nvPr/>
        </p:nvGrpSpPr>
        <p:grpSpPr>
          <a:xfrm>
            <a:off x="0" y="-13062"/>
            <a:ext cx="12192000" cy="461665"/>
            <a:chOff x="0" y="-13062"/>
            <a:chExt cx="12192000" cy="461665"/>
          </a:xfrm>
          <a:solidFill>
            <a:srgbClr val="6DCFF6"/>
          </a:solidFill>
        </p:grpSpPr>
        <p:sp>
          <p:nvSpPr>
            <p:cNvPr id="12"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2"/>
                </p:tgtEl>
              </p:cMediaNode>
            </p:audio>
            <p:seq concurrent="1" nextAc="seek">
              <p:cTn id="3" restart="whenNotActive" fill="hold" evtFilter="cancelBubble" nodeType="interactiveSeq">
                <p:stCondLst>
                  <p:cond evt="onClick" delay="0">
                    <p:tgtEl>
                      <p:spTgt spid="2"/>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71992"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20" name="Picture 19" descr="C:\Users\ASUS\Desktop\160922\Lớp 2\Unit 3\Pic3\5.7.1.png5.7.1"/>
          <p:cNvPicPr>
            <a:picLocks noChangeAspect="1"/>
          </p:cNvPicPr>
          <p:nvPr/>
        </p:nvPicPr>
        <p:blipFill>
          <a:blip r:embed="rId6"/>
          <a:srcRect b="2925"/>
          <a:stretch>
            <a:fillRect/>
          </a:stretch>
        </p:blipFill>
        <p:spPr>
          <a:xfrm>
            <a:off x="272415" y="2265045"/>
            <a:ext cx="11573510" cy="3287395"/>
          </a:xfrm>
          <a:prstGeom prst="rect">
            <a:avLst/>
          </a:prstGeom>
        </p:spPr>
      </p:pic>
      <p:pic>
        <p:nvPicPr>
          <p:cNvPr id="21" name="Picture 20" descr="C:\Users\ASUS\Desktop\160922\Lớp 2\Unit 3\Pic3\5.1.png5.1"/>
          <p:cNvPicPr>
            <a:picLocks noChangeAspect="1"/>
          </p:cNvPicPr>
          <p:nvPr/>
        </p:nvPicPr>
        <p:blipFill>
          <a:blip r:embed="rId7"/>
          <a:srcRect/>
          <a:stretch>
            <a:fillRect/>
          </a:stretch>
        </p:blipFill>
        <p:spPr>
          <a:xfrm>
            <a:off x="272415" y="991553"/>
            <a:ext cx="8326755" cy="1100455"/>
          </a:xfrm>
          <a:prstGeom prst="rect">
            <a:avLst/>
          </a:prstGeom>
        </p:spPr>
      </p:pic>
      <p:grpSp>
        <p:nvGrpSpPr>
          <p:cNvPr id="6" name="Group 5"/>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3" name="56 G2SB Track B56">
            <a:hlinkClick r:id="" action="ppaction://media"/>
          </p:cNvPr>
          <p:cNvPicPr/>
          <p:nvPr>
            <a:audioFile r:link="rId1"/>
            <p:extLst>
              <p:ext uri="{DAA4B4D4-6D71-4841-9C94-3DE7FCFB9230}">
                <p14:media xmlns:p14="http://schemas.microsoft.com/office/powerpoint/2010/main" r:embed="rId2">
                  <p14:trim st="48270" end="355"/>
                </p14:media>
              </p:ext>
            </p:extLst>
          </p:nvPr>
        </p:nvPicPr>
        <p:blipFill>
          <a:blip r:embed="rId8"/>
          <a:stretch>
            <a:fillRect/>
          </a:stretch>
        </p:blipFill>
        <p:spPr>
          <a:xfrm>
            <a:off x="8599170" y="1143635"/>
            <a:ext cx="931545" cy="79692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3"/>
                </p:tgtEl>
              </p:cMediaNode>
            </p:audio>
            <p:seq concurrent="1" nextAc="seek">
              <p:cTn id="3" restart="whenNotActive" fill="hold" evtFilter="cancelBubble" nodeType="interactiveSeq">
                <p:stCondLst>
                  <p:cond evt="onClick" delay="0">
                    <p:tgtEl>
                      <p:spTgt spid="3"/>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71992"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2" name="Picture 11" descr="C:\Users\ASUS\Desktop\160922\Lớp 2\Unit 3\Pic3\5.7.png5.7"/>
          <p:cNvPicPr>
            <a:picLocks noChangeAspect="1"/>
          </p:cNvPicPr>
          <p:nvPr/>
        </p:nvPicPr>
        <p:blipFill>
          <a:blip r:embed="rId6"/>
          <a:srcRect/>
          <a:stretch>
            <a:fillRect/>
          </a:stretch>
        </p:blipFill>
        <p:spPr>
          <a:xfrm>
            <a:off x="618490" y="1352233"/>
            <a:ext cx="3933190" cy="4371975"/>
          </a:xfrm>
          <a:prstGeom prst="rect">
            <a:avLst/>
          </a:prstGeom>
        </p:spPr>
      </p:pic>
      <p:sp>
        <p:nvSpPr>
          <p:cNvPr id="8" name="TextBox 5"/>
          <p:cNvSpPr txBox="1"/>
          <p:nvPr/>
        </p:nvSpPr>
        <p:spPr>
          <a:xfrm>
            <a:off x="3774028" y="796222"/>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Say</a:t>
            </a:r>
          </a:p>
        </p:txBody>
      </p:sp>
      <p:sp>
        <p:nvSpPr>
          <p:cNvPr id="14" name="TextBox 5"/>
          <p:cNvSpPr txBox="1"/>
          <p:nvPr/>
        </p:nvSpPr>
        <p:spPr>
          <a:xfrm>
            <a:off x="5080635" y="2914650"/>
            <a:ext cx="2030730" cy="76835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4400" b="1" dirty="0">
                <a:effectLst>
                  <a:outerShdw blurRad="38100" dist="19050" dir="2700000" algn="tl" rotWithShape="0">
                    <a:schemeClr val="dk1">
                      <a:alpha val="40000"/>
                    </a:schemeClr>
                  </a:outerShdw>
                </a:effectLst>
                <a:cs typeface="+mn-lt"/>
              </a:rPr>
              <a:t>SCARF</a:t>
            </a:r>
          </a:p>
        </p:txBody>
      </p:sp>
      <p:pic>
        <p:nvPicPr>
          <p:cNvPr id="11" name="Picture 10" descr="C:\Users\ASUS\Desktop\160922\Lớp 2\Unit 3\Pic3\5.8.png5.8"/>
          <p:cNvPicPr>
            <a:picLocks noChangeAspect="1"/>
          </p:cNvPicPr>
          <p:nvPr/>
        </p:nvPicPr>
        <p:blipFill>
          <a:blip r:embed="rId7"/>
          <a:srcRect/>
          <a:stretch>
            <a:fillRect/>
          </a:stretch>
        </p:blipFill>
        <p:spPr>
          <a:xfrm>
            <a:off x="7440930" y="1912620"/>
            <a:ext cx="4751070" cy="3350895"/>
          </a:xfrm>
          <a:prstGeom prst="rect">
            <a:avLst/>
          </a:prstGeom>
        </p:spPr>
      </p:pic>
      <p:grpSp>
        <p:nvGrpSpPr>
          <p:cNvPr id="3" name="Group 2"/>
          <p:cNvGrpSpPr/>
          <p:nvPr/>
        </p:nvGrpSpPr>
        <p:grpSpPr>
          <a:xfrm>
            <a:off x="0" y="-13062"/>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7" name="56 G2SB Track B56">
            <a:hlinkClick r:id="" action="ppaction://media"/>
          </p:cNvPr>
          <p:cNvPicPr/>
          <p:nvPr>
            <a:audioFile r:link="rId1"/>
            <p:extLst>
              <p:ext uri="{DAA4B4D4-6D71-4841-9C94-3DE7FCFB9230}">
                <p14:media xmlns:p14="http://schemas.microsoft.com/office/powerpoint/2010/main" r:embed="rId2">
                  <p14:trim st="48270" end="355"/>
                </p14:media>
              </p:ext>
            </p:extLst>
          </p:nvPr>
        </p:nvPicPr>
        <p:blipFill>
          <a:blip r:embed="rId8"/>
          <a:stretch>
            <a:fillRect/>
          </a:stretch>
        </p:blipFill>
        <p:spPr>
          <a:xfrm>
            <a:off x="8418830" y="782320"/>
            <a:ext cx="931545" cy="79692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7"/>
                </p:tgtEl>
              </p:cMediaNode>
            </p:audio>
            <p:seq concurrent="1" nextAc="seek">
              <p:cTn id="3" restart="whenNotActive" fill="hold" evtFilter="cancelBubble" nodeType="interactiveSeq">
                <p:stCondLst>
                  <p:cond evt="onClick" delay="0">
                    <p:tgtEl>
                      <p:spTgt spid="17"/>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71992" fill="hold"/>
                                        <p:tgtEl>
                                          <p:spTgt spid="17"/>
                                        </p:tgtEl>
                                      </p:cBhvr>
                                    </p:cmd>
                                  </p:childTnLst>
                                </p:cTn>
                              </p:par>
                            </p:childTnLst>
                          </p:cTn>
                        </p:par>
                      </p:childTnLst>
                    </p:cTn>
                  </p:par>
                </p:childTnLst>
              </p:cTn>
              <p:nextCondLst>
                <p:cond evt="onClick" delay="0">
                  <p:tgtEl>
                    <p:spTgt spid="17"/>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extBox 5"/>
          <p:cNvSpPr txBox="1"/>
          <p:nvPr/>
        </p:nvSpPr>
        <p:spPr>
          <a:xfrm>
            <a:off x="3713068" y="63429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Trace</a:t>
            </a:r>
          </a:p>
        </p:txBody>
      </p:sp>
      <p:pic>
        <p:nvPicPr>
          <p:cNvPr id="10" name="Picture 9" descr="C:\Users\ASUS\Desktop\160922\Lớp 2\Unit 3\Pic3\5.4.png5.4"/>
          <p:cNvPicPr>
            <a:picLocks noChangeAspect="1"/>
          </p:cNvPicPr>
          <p:nvPr/>
        </p:nvPicPr>
        <p:blipFill>
          <a:blip r:embed="rId6"/>
          <a:srcRect/>
          <a:stretch>
            <a:fillRect/>
          </a:stretch>
        </p:blipFill>
        <p:spPr>
          <a:xfrm>
            <a:off x="184468" y="1995805"/>
            <a:ext cx="11943715" cy="3867150"/>
          </a:xfrm>
          <a:prstGeom prst="rect">
            <a:avLst/>
          </a:prstGeom>
        </p:spPr>
      </p:pic>
      <p:grpSp>
        <p:nvGrpSpPr>
          <p:cNvPr id="8" name="Group 7"/>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7" name="56 G2SB Track B56">
            <a:hlinkClick r:id="" action="ppaction://media"/>
          </p:cNvPr>
          <p:cNvPicPr/>
          <p:nvPr>
            <a:audioFile r:link="rId1"/>
            <p:extLst>
              <p:ext uri="{DAA4B4D4-6D71-4841-9C94-3DE7FCFB9230}">
                <p14:media xmlns:p14="http://schemas.microsoft.com/office/powerpoint/2010/main" r:embed="rId2">
                  <p14:trim end="43078"/>
                </p14:media>
              </p:ext>
            </p:extLst>
          </p:nvPr>
        </p:nvPicPr>
        <p:blipFill>
          <a:blip r:embed="rId7"/>
          <a:stretch>
            <a:fillRect/>
          </a:stretch>
        </p:blipFill>
        <p:spPr>
          <a:xfrm>
            <a:off x="8357870" y="634365"/>
            <a:ext cx="931545" cy="79692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7"/>
                </p:tgtEl>
              </p:cMediaNode>
            </p:audio>
            <p:seq concurrent="1" nextAc="seek">
              <p:cTn id="3" restart="whenNotActive" fill="hold" evtFilter="cancelBubble" nodeType="interactiveSeq">
                <p:stCondLst>
                  <p:cond evt="onClick" delay="0">
                    <p:tgtEl>
                      <p:spTgt spid="17"/>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71992" fill="hold"/>
                                        <p:tgtEl>
                                          <p:spTgt spid="17"/>
                                        </p:tgtEl>
                                      </p:cBhvr>
                                    </p:cmd>
                                  </p:childTnLst>
                                </p:cTn>
                              </p:par>
                            </p:childTnLst>
                          </p:cTn>
                        </p:par>
                      </p:childTnLst>
                    </p:cTn>
                  </p:par>
                </p:childTnLst>
              </p:cTn>
              <p:nextCondLst>
                <p:cond evt="onClick" delay="0">
                  <p:tgtEl>
                    <p:spTgt spid="17"/>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5" name="TextBox 5"/>
          <p:cNvSpPr txBox="1"/>
          <p:nvPr/>
        </p:nvSpPr>
        <p:spPr>
          <a:xfrm>
            <a:off x="3713068" y="63429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Trace</a:t>
            </a:r>
          </a:p>
        </p:txBody>
      </p:sp>
      <p:pic>
        <p:nvPicPr>
          <p:cNvPr id="21" name="Picture 20" descr="C:\Users\ASUS\Desktop\160922\Lớp 2\Unit 3\Pic3\5.5.1.png5.5.1"/>
          <p:cNvPicPr>
            <a:picLocks noChangeAspect="1"/>
          </p:cNvPicPr>
          <p:nvPr/>
        </p:nvPicPr>
        <p:blipFill>
          <a:blip r:embed="rId6"/>
          <a:srcRect/>
          <a:stretch>
            <a:fillRect/>
          </a:stretch>
        </p:blipFill>
        <p:spPr>
          <a:xfrm>
            <a:off x="0" y="2292350"/>
            <a:ext cx="12192000" cy="2546350"/>
          </a:xfrm>
          <a:prstGeom prst="rect">
            <a:avLst/>
          </a:prstGeom>
        </p:spPr>
      </p:pic>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4" name="56 G2SB Track B56">
            <a:hlinkClick r:id="" action="ppaction://media"/>
          </p:cNvPr>
          <p:cNvPicPr/>
          <p:nvPr>
            <a:audioFile r:link="rId1"/>
            <p:extLst>
              <p:ext uri="{DAA4B4D4-6D71-4841-9C94-3DE7FCFB9230}">
                <p14:media xmlns:p14="http://schemas.microsoft.com/office/powerpoint/2010/main" r:embed="rId2">
                  <p14:trim st="28678" end="23486"/>
                </p14:media>
              </p:ext>
            </p:extLst>
          </p:nvPr>
        </p:nvPicPr>
        <p:blipFill>
          <a:blip r:embed="rId7"/>
          <a:stretch>
            <a:fillRect/>
          </a:stretch>
        </p:blipFill>
        <p:spPr>
          <a:xfrm>
            <a:off x="8357870" y="620395"/>
            <a:ext cx="931545" cy="79692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4"/>
                </p:tgtEl>
              </p:cMediaNode>
            </p:audio>
            <p:seq concurrent="1" nextAc="seek">
              <p:cTn id="3" restart="whenNotActive" fill="hold" evtFilter="cancelBubble" nodeType="interactiveSeq">
                <p:stCondLst>
                  <p:cond evt="onClick" delay="0">
                    <p:tgtEl>
                      <p:spTgt spid="4"/>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71992"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5" name="TextBox 5"/>
          <p:cNvSpPr txBox="1"/>
          <p:nvPr/>
        </p:nvSpPr>
        <p:spPr>
          <a:xfrm>
            <a:off x="3713068" y="63429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Trace</a:t>
            </a:r>
          </a:p>
        </p:txBody>
      </p:sp>
      <p:pic>
        <p:nvPicPr>
          <p:cNvPr id="20" name="Picture 19" descr="C:\Users\ASUS\Desktop\160922\Lớp 2\Unit 3\Pic3\5.7.1.png5.7.1"/>
          <p:cNvPicPr>
            <a:picLocks noChangeAspect="1"/>
          </p:cNvPicPr>
          <p:nvPr/>
        </p:nvPicPr>
        <p:blipFill>
          <a:blip r:embed="rId6"/>
          <a:srcRect b="2850"/>
          <a:stretch>
            <a:fillRect/>
          </a:stretch>
        </p:blipFill>
        <p:spPr>
          <a:xfrm>
            <a:off x="215265" y="1757680"/>
            <a:ext cx="11761470" cy="3343275"/>
          </a:xfrm>
          <a:prstGeom prst="rect">
            <a:avLst/>
          </a:prstGeom>
        </p:spPr>
      </p:pic>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7" name="56 G2SB Track B56">
            <a:hlinkClick r:id="" action="ppaction://media"/>
          </p:cNvPr>
          <p:cNvPicPr/>
          <p:nvPr>
            <a:audioFile r:link="rId1"/>
            <p:extLst>
              <p:ext uri="{DAA4B4D4-6D71-4841-9C94-3DE7FCFB9230}">
                <p14:media xmlns:p14="http://schemas.microsoft.com/office/powerpoint/2010/main" r:embed="rId2">
                  <p14:trim st="48270" end="355"/>
                </p14:media>
              </p:ext>
            </p:extLst>
          </p:nvPr>
        </p:nvPicPr>
        <p:blipFill>
          <a:blip r:embed="rId7"/>
          <a:stretch>
            <a:fillRect/>
          </a:stretch>
        </p:blipFill>
        <p:spPr>
          <a:xfrm>
            <a:off x="8357870" y="634365"/>
            <a:ext cx="931545" cy="79692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7"/>
                </p:tgtEl>
              </p:cMediaNode>
            </p:audio>
            <p:seq concurrent="1" nextAc="seek">
              <p:cTn id="3" restart="whenNotActive" fill="hold" evtFilter="cancelBubble" nodeType="interactiveSeq">
                <p:stCondLst>
                  <p:cond evt="onClick" delay="0">
                    <p:tgtEl>
                      <p:spTgt spid="17"/>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71992" fill="hold"/>
                                        <p:tgtEl>
                                          <p:spTgt spid="17"/>
                                        </p:tgtEl>
                                      </p:cBhvr>
                                    </p:cmd>
                                  </p:childTnLst>
                                </p:cTn>
                              </p:par>
                            </p:childTnLst>
                          </p:cTn>
                        </p:par>
                      </p:childTnLst>
                    </p:cTn>
                  </p:par>
                </p:childTnLst>
              </p:cTn>
              <p:nextCondLst>
                <p:cond evt="onClick" delay="0">
                  <p:tgtEl>
                    <p:spTgt spid="17"/>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834353" y="744787"/>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2999740" y="163957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Let’s Say</a:t>
            </a:r>
          </a:p>
        </p:txBody>
      </p:sp>
      <p:pic>
        <p:nvPicPr>
          <p:cNvPr id="11" name="Picture 10" descr="C:\Users\ASUS\Desktop\160922\Lớp 2\Unit 3\Pic3\5.3.png5.3"/>
          <p:cNvPicPr>
            <a:picLocks noChangeAspect="1"/>
          </p:cNvPicPr>
          <p:nvPr/>
        </p:nvPicPr>
        <p:blipFill>
          <a:blip r:embed="rId4"/>
          <a:srcRect/>
          <a:stretch>
            <a:fillRect/>
          </a:stretch>
        </p:blipFill>
        <p:spPr>
          <a:xfrm>
            <a:off x="364490" y="2753995"/>
            <a:ext cx="3655060" cy="2641600"/>
          </a:xfrm>
          <a:prstGeom prst="rect">
            <a:avLst/>
          </a:prstGeom>
        </p:spPr>
      </p:pic>
      <p:pic>
        <p:nvPicPr>
          <p:cNvPr id="9" name="Picture 8" descr="C:\Users\ASUS\Desktop\160922\Lớp 2\Unit 3\Pic3\5.6.png5.6"/>
          <p:cNvPicPr>
            <a:picLocks noChangeAspect="1"/>
          </p:cNvPicPr>
          <p:nvPr/>
        </p:nvPicPr>
        <p:blipFill>
          <a:blip r:embed="rId5"/>
          <a:srcRect/>
          <a:stretch>
            <a:fillRect/>
          </a:stretch>
        </p:blipFill>
        <p:spPr>
          <a:xfrm>
            <a:off x="4286885" y="2886075"/>
            <a:ext cx="3739515" cy="2684145"/>
          </a:xfrm>
          <a:prstGeom prst="rect">
            <a:avLst/>
          </a:prstGeom>
        </p:spPr>
      </p:pic>
      <p:pic>
        <p:nvPicPr>
          <p:cNvPr id="12" name="Picture 11" descr="C:\Users\ASUS\Desktop\160922\Lớp 2\Unit 3\Pic3\5.8.png5.8"/>
          <p:cNvPicPr>
            <a:picLocks noChangeAspect="1"/>
          </p:cNvPicPr>
          <p:nvPr/>
        </p:nvPicPr>
        <p:blipFill>
          <a:blip r:embed="rId6"/>
          <a:srcRect/>
          <a:stretch>
            <a:fillRect/>
          </a:stretch>
        </p:blipFill>
        <p:spPr>
          <a:xfrm>
            <a:off x="8293735" y="2753995"/>
            <a:ext cx="3738880" cy="2637155"/>
          </a:xfrm>
          <a:prstGeom prst="rect">
            <a:avLst/>
          </a:prstGeom>
        </p:spPr>
      </p:pic>
      <p:grpSp>
        <p:nvGrpSpPr>
          <p:cNvPr id="13" name="Group 12"/>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8</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3" name="Title 2"/>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3</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altLang="x-none" sz="4800" b="1" dirty="0">
                <a:latin typeface="Calibri" panose="020F0502020204030204" charset="0"/>
                <a:cs typeface="Calibri" panose="020F0502020204030204" charset="0"/>
              </a:rPr>
              <a:t>Clothes</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2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9" name="Picture 8" descr="C:\Users\ASUS\Desktop\160922\Lớp 2\Unit 3\Pic3\5.2.png5.2"/>
          <p:cNvPicPr>
            <a:picLocks noChangeAspect="1"/>
          </p:cNvPicPr>
          <p:nvPr/>
        </p:nvPicPr>
        <p:blipFill>
          <a:blip r:embed="rId6"/>
          <a:srcRect t="1871"/>
          <a:stretch>
            <a:fillRect/>
          </a:stretch>
        </p:blipFill>
        <p:spPr>
          <a:xfrm>
            <a:off x="476250" y="2640965"/>
            <a:ext cx="7500620" cy="2264410"/>
          </a:xfrm>
          <a:prstGeom prst="rect">
            <a:avLst/>
          </a:prstGeom>
        </p:spPr>
      </p:pic>
      <p:sp>
        <p:nvSpPr>
          <p:cNvPr id="20" name="TextBox 5"/>
          <p:cNvSpPr txBox="1"/>
          <p:nvPr/>
        </p:nvSpPr>
        <p:spPr>
          <a:xfrm>
            <a:off x="2526665" y="848360"/>
            <a:ext cx="7259320" cy="922020"/>
          </a:xfrm>
          <a:prstGeom prst="rect">
            <a:avLst/>
          </a:prstGeom>
          <a:noFill/>
        </p:spPr>
        <p:txBody>
          <a:bodyPr wrap="square" rtlCol="0">
            <a:spAutoFit/>
          </a:bodyPr>
          <a:lstStyle/>
          <a:p>
            <a:pPr algn="ctr"/>
            <a:r>
              <a:rPr lang="en-US" sz="5400" b="1" dirty="0">
                <a:solidFill>
                  <a:schemeClr val="accent2">
                    <a:lumMod val="75000"/>
                  </a:schemeClr>
                </a:solidFill>
                <a:cs typeface="+mn-lt"/>
              </a:rPr>
              <a:t>The </a:t>
            </a:r>
            <a:r>
              <a:rPr lang="en-US" sz="5400" b="1" dirty="0" smtClean="0">
                <a:solidFill>
                  <a:schemeClr val="accent2">
                    <a:lumMod val="75000"/>
                  </a:schemeClr>
                </a:solidFill>
                <a:cs typeface="+mn-lt"/>
              </a:rPr>
              <a:t>Sound </a:t>
            </a:r>
            <a:r>
              <a:rPr lang="en-US" sz="5400" b="1" dirty="0">
                <a:solidFill>
                  <a:schemeClr val="accent2">
                    <a:lumMod val="75000"/>
                  </a:schemeClr>
                </a:solidFill>
                <a:cs typeface="+mn-lt"/>
              </a:rPr>
              <a:t>of English</a:t>
            </a:r>
          </a:p>
        </p:txBody>
      </p:sp>
      <p:grpSp>
        <p:nvGrpSpPr>
          <p:cNvPr id="8" name="Group 7"/>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1" name="Picture 10" descr="5.3"/>
          <p:cNvPicPr>
            <a:picLocks noChangeAspect="1"/>
          </p:cNvPicPr>
          <p:nvPr/>
        </p:nvPicPr>
        <p:blipFill>
          <a:blip r:embed="rId7"/>
          <a:stretch>
            <a:fillRect/>
          </a:stretch>
        </p:blipFill>
        <p:spPr>
          <a:xfrm>
            <a:off x="8063230" y="2451735"/>
            <a:ext cx="3656330" cy="2642870"/>
          </a:xfrm>
          <a:prstGeom prst="rect">
            <a:avLst/>
          </a:prstGeom>
        </p:spPr>
      </p:pic>
      <p:pic>
        <p:nvPicPr>
          <p:cNvPr id="12" name="56 G2SB Track B56">
            <a:hlinkClick r:id="" action="ppaction://media"/>
          </p:cNvPr>
          <p:cNvPicPr/>
          <p:nvPr>
            <a:audioFile r:link="rId1"/>
            <p:extLst>
              <p:ext uri="{DAA4B4D4-6D71-4841-9C94-3DE7FCFB9230}">
                <p14:media xmlns:p14="http://schemas.microsoft.com/office/powerpoint/2010/main" r:embed="rId2">
                  <p14:trim end="43078"/>
                </p14:media>
              </p:ext>
            </p:extLst>
          </p:nvPr>
        </p:nvPicPr>
        <p:blipFill>
          <a:blip r:embed="rId8"/>
          <a:stretch>
            <a:fillRect/>
          </a:stretch>
        </p:blipFill>
        <p:spPr>
          <a:xfrm>
            <a:off x="9784715" y="911225"/>
            <a:ext cx="931545" cy="79692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2"/>
                </p:tgtEl>
              </p:cMediaNode>
            </p:audio>
            <p:seq concurrent="1" nextAc="seek">
              <p:cTn id="3" restart="whenNotActive" fill="hold" evtFilter="cancelBubble" nodeType="interactiveSeq">
                <p:stCondLst>
                  <p:cond evt="onClick" delay="0">
                    <p:tgtEl>
                      <p:spTgt spid="12"/>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71992"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74028" y="622867"/>
            <a:ext cx="4644572" cy="1445260"/>
          </a:xfrm>
          <a:prstGeom prst="rect">
            <a:avLst/>
          </a:prstGeom>
          <a:noFill/>
        </p:spPr>
        <p:txBody>
          <a:bodyPr wrap="square" rtlCol="0">
            <a:spAutoFit/>
          </a:bodyPr>
          <a:lstStyle/>
          <a:p>
            <a:pPr algn="ctr"/>
            <a:r>
              <a:rPr lang="en-US" sz="4400" b="1" dirty="0">
                <a:solidFill>
                  <a:schemeClr val="accent2">
                    <a:lumMod val="75000"/>
                  </a:schemeClr>
                </a:solidFill>
                <a:cs typeface="+mn-lt"/>
              </a:rPr>
              <a:t>Which has the ʃ/ sound?</a:t>
            </a:r>
          </a:p>
        </p:txBody>
      </p:sp>
      <p:sp>
        <p:nvSpPr>
          <p:cNvPr id="13" name="Text Box 12"/>
          <p:cNvSpPr txBox="1"/>
          <p:nvPr/>
        </p:nvSpPr>
        <p:spPr>
          <a:xfrm>
            <a:off x="3380105" y="199326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2" name="Text Box 1"/>
          <p:cNvSpPr txBox="1"/>
          <p:nvPr/>
        </p:nvSpPr>
        <p:spPr>
          <a:xfrm>
            <a:off x="8223250" y="199326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3" name="Text Box 2"/>
          <p:cNvSpPr txBox="1"/>
          <p:nvPr/>
        </p:nvSpPr>
        <p:spPr>
          <a:xfrm>
            <a:off x="4498340" y="446786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grpSp>
        <p:nvGrpSpPr>
          <p:cNvPr id="15" name="Group 14"/>
          <p:cNvGrpSpPr/>
          <p:nvPr/>
        </p:nvGrpSpPr>
        <p:grpSpPr>
          <a:xfrm>
            <a:off x="0" y="-13062"/>
            <a:ext cx="12192000" cy="461665"/>
            <a:chOff x="0" y="-13062"/>
            <a:chExt cx="12192000" cy="461665"/>
          </a:xfrm>
          <a:solidFill>
            <a:srgbClr val="6DCFF6"/>
          </a:solidFill>
        </p:grpSpPr>
        <p:sp>
          <p:nvSpPr>
            <p:cNvPr id="1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8"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9"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2" name="TextBox 5"/>
          <p:cNvSpPr txBox="1"/>
          <p:nvPr/>
        </p:nvSpPr>
        <p:spPr>
          <a:xfrm>
            <a:off x="2729865" y="2761615"/>
            <a:ext cx="192214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SHORTS</a:t>
            </a:r>
          </a:p>
        </p:txBody>
      </p:sp>
      <p:sp>
        <p:nvSpPr>
          <p:cNvPr id="23" name="TextBox 5"/>
          <p:cNvSpPr txBox="1"/>
          <p:nvPr/>
        </p:nvSpPr>
        <p:spPr>
          <a:xfrm>
            <a:off x="7573645" y="2761615"/>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SHE</a:t>
            </a:r>
          </a:p>
        </p:txBody>
      </p:sp>
      <p:sp>
        <p:nvSpPr>
          <p:cNvPr id="24" name="TextBox 5"/>
          <p:cNvSpPr txBox="1"/>
          <p:nvPr/>
        </p:nvSpPr>
        <p:spPr>
          <a:xfrm>
            <a:off x="5151120" y="2761615"/>
            <a:ext cx="192341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SOCKS</a:t>
            </a:r>
          </a:p>
        </p:txBody>
      </p:sp>
      <p:sp>
        <p:nvSpPr>
          <p:cNvPr id="25" name="TextBox 5"/>
          <p:cNvSpPr txBox="1"/>
          <p:nvPr/>
        </p:nvSpPr>
        <p:spPr>
          <a:xfrm>
            <a:off x="3848100" y="382270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SHIRT</a:t>
            </a:r>
          </a:p>
        </p:txBody>
      </p:sp>
      <p:sp>
        <p:nvSpPr>
          <p:cNvPr id="26" name="TextBox 5"/>
          <p:cNvSpPr txBox="1"/>
          <p:nvPr/>
        </p:nvSpPr>
        <p:spPr>
          <a:xfrm>
            <a:off x="6270625" y="382270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DRESS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2" grpId="0"/>
      <p:bldP spid="2" grpId="1"/>
      <p:bldP spid="3" grpId="0"/>
      <p:bldP spid="3" grpId="1"/>
    </p:bldLst>
  </p:timing>
</p:sld>
</file>

<file path=ppt/slides/slide12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9" name="Picture 8" descr="C:\Users\ASUS\Desktop\160922\Lớp 2\Unit 3\Pic3\5.6.png5.6"/>
          <p:cNvPicPr>
            <a:picLocks noChangeAspect="1"/>
          </p:cNvPicPr>
          <p:nvPr/>
        </p:nvPicPr>
        <p:blipFill>
          <a:blip r:embed="rId6"/>
          <a:srcRect/>
          <a:stretch>
            <a:fillRect/>
          </a:stretch>
        </p:blipFill>
        <p:spPr>
          <a:xfrm>
            <a:off x="5856605" y="2112328"/>
            <a:ext cx="4521835" cy="3244215"/>
          </a:xfrm>
          <a:prstGeom prst="rect">
            <a:avLst/>
          </a:prstGeom>
        </p:spPr>
      </p:pic>
      <p:sp>
        <p:nvSpPr>
          <p:cNvPr id="20" name="TextBox 5"/>
          <p:cNvSpPr txBox="1"/>
          <p:nvPr/>
        </p:nvSpPr>
        <p:spPr>
          <a:xfrm>
            <a:off x="2526665" y="848360"/>
            <a:ext cx="7259320" cy="922020"/>
          </a:xfrm>
          <a:prstGeom prst="rect">
            <a:avLst/>
          </a:prstGeom>
          <a:noFill/>
        </p:spPr>
        <p:txBody>
          <a:bodyPr wrap="square" rtlCol="0">
            <a:spAutoFit/>
          </a:bodyPr>
          <a:lstStyle/>
          <a:p>
            <a:pPr algn="ctr"/>
            <a:r>
              <a:rPr lang="en-US" sz="5400" b="1" dirty="0">
                <a:solidFill>
                  <a:schemeClr val="accent2">
                    <a:lumMod val="75000"/>
                  </a:schemeClr>
                </a:solidFill>
                <a:cs typeface="+mn-lt"/>
              </a:rPr>
              <a:t>The </a:t>
            </a:r>
            <a:r>
              <a:rPr lang="en-US" sz="5400" b="1" dirty="0" smtClean="0">
                <a:solidFill>
                  <a:schemeClr val="accent2">
                    <a:lumMod val="75000"/>
                  </a:schemeClr>
                </a:solidFill>
                <a:cs typeface="+mn-lt"/>
              </a:rPr>
              <a:t>Sound </a:t>
            </a:r>
            <a:r>
              <a:rPr lang="en-US" sz="5400" b="1" dirty="0">
                <a:solidFill>
                  <a:schemeClr val="accent2">
                    <a:lumMod val="75000"/>
                  </a:schemeClr>
                </a:solidFill>
                <a:cs typeface="+mn-lt"/>
              </a:rPr>
              <a:t>of English</a:t>
            </a:r>
          </a:p>
        </p:txBody>
      </p:sp>
      <p:pic>
        <p:nvPicPr>
          <p:cNvPr id="7" name="Picture 6" descr="C:\Users\ASUS\Desktop\160922\Lớp 2\Unit 3\Pic3\5.5.png5.5"/>
          <p:cNvPicPr>
            <a:picLocks noChangeAspect="1"/>
          </p:cNvPicPr>
          <p:nvPr/>
        </p:nvPicPr>
        <p:blipFill>
          <a:blip r:embed="rId7"/>
          <a:srcRect/>
          <a:stretch>
            <a:fillRect/>
          </a:stretch>
        </p:blipFill>
        <p:spPr>
          <a:xfrm>
            <a:off x="2258060" y="2112645"/>
            <a:ext cx="3087370" cy="3127375"/>
          </a:xfrm>
          <a:prstGeom prst="rect">
            <a:avLst/>
          </a:prstGeom>
        </p:spPr>
      </p:pic>
      <p:grpSp>
        <p:nvGrpSpPr>
          <p:cNvPr id="8" name="Group 7"/>
          <p:cNvGrpSpPr/>
          <p:nvPr/>
        </p:nvGrpSpPr>
        <p:grpSpPr>
          <a:xfrm>
            <a:off x="0" y="-13062"/>
            <a:ext cx="12192000" cy="461665"/>
            <a:chOff x="0" y="-13062"/>
            <a:chExt cx="12192000" cy="461665"/>
          </a:xfrm>
          <a:solidFill>
            <a:srgbClr val="6DCFF6"/>
          </a:solidFill>
        </p:grpSpPr>
        <p:sp>
          <p:nvSpPr>
            <p:cNvPr id="11"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2" name="56 G2SB Track B56">
            <a:hlinkClick r:id="" action="ppaction://media"/>
          </p:cNvPr>
          <p:cNvPicPr/>
          <p:nvPr>
            <a:audioFile r:link="rId1"/>
            <p:extLst>
              <p:ext uri="{DAA4B4D4-6D71-4841-9C94-3DE7FCFB9230}">
                <p14:media xmlns:p14="http://schemas.microsoft.com/office/powerpoint/2010/main" r:embed="rId2">
                  <p14:trim st="28678" end="23486"/>
                </p14:media>
              </p:ext>
            </p:extLst>
          </p:nvPr>
        </p:nvPicPr>
        <p:blipFill>
          <a:blip r:embed="rId8"/>
          <a:stretch>
            <a:fillRect/>
          </a:stretch>
        </p:blipFill>
        <p:spPr>
          <a:xfrm>
            <a:off x="9784715" y="910590"/>
            <a:ext cx="931545" cy="79692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2"/>
                </p:tgtEl>
              </p:cMediaNode>
            </p:audio>
            <p:seq concurrent="1" nextAc="seek">
              <p:cTn id="3" restart="whenNotActive" fill="hold" evtFilter="cancelBubble" nodeType="interactiveSeq">
                <p:stCondLst>
                  <p:cond evt="onClick" delay="0">
                    <p:tgtEl>
                      <p:spTgt spid="12"/>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71992"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74028" y="622867"/>
            <a:ext cx="4644572" cy="1445260"/>
          </a:xfrm>
          <a:prstGeom prst="rect">
            <a:avLst/>
          </a:prstGeom>
          <a:noFill/>
        </p:spPr>
        <p:txBody>
          <a:bodyPr wrap="square" rtlCol="0">
            <a:spAutoFit/>
          </a:bodyPr>
          <a:lstStyle/>
          <a:p>
            <a:pPr algn="ctr"/>
            <a:r>
              <a:rPr lang="en-US" sz="4400" b="1" dirty="0">
                <a:solidFill>
                  <a:schemeClr val="accent2">
                    <a:lumMod val="75000"/>
                  </a:schemeClr>
                </a:solidFill>
                <a:cs typeface="+mn-lt"/>
              </a:rPr>
              <a:t>Which has the /d/ sound?</a:t>
            </a:r>
          </a:p>
        </p:txBody>
      </p:sp>
      <p:sp>
        <p:nvSpPr>
          <p:cNvPr id="15" name="Text Box 14"/>
          <p:cNvSpPr txBox="1"/>
          <p:nvPr/>
        </p:nvSpPr>
        <p:spPr>
          <a:xfrm>
            <a:off x="8181340" y="194945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17" name="Text Box 16"/>
          <p:cNvSpPr txBox="1"/>
          <p:nvPr/>
        </p:nvSpPr>
        <p:spPr>
          <a:xfrm>
            <a:off x="3332480" y="457327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3" name="Text Box 2"/>
          <p:cNvSpPr txBox="1"/>
          <p:nvPr/>
        </p:nvSpPr>
        <p:spPr>
          <a:xfrm>
            <a:off x="8185785" y="457327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grpSp>
        <p:nvGrpSpPr>
          <p:cNvPr id="18" name="Group 17"/>
          <p:cNvGrpSpPr/>
          <p:nvPr/>
        </p:nvGrpSpPr>
        <p:grpSpPr>
          <a:xfrm>
            <a:off x="0" y="-13062"/>
            <a:ext cx="12192000" cy="461665"/>
            <a:chOff x="0" y="-13062"/>
            <a:chExt cx="12192000" cy="461665"/>
          </a:xfrm>
          <a:solidFill>
            <a:srgbClr val="6DCFF6"/>
          </a:solidFill>
        </p:grpSpPr>
        <p:sp>
          <p:nvSpPr>
            <p:cNvPr id="1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21"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2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5" name="TextBox 5"/>
          <p:cNvSpPr txBox="1"/>
          <p:nvPr/>
        </p:nvSpPr>
        <p:spPr>
          <a:xfrm>
            <a:off x="2687320" y="2707005"/>
            <a:ext cx="192214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WRITE</a:t>
            </a:r>
          </a:p>
        </p:txBody>
      </p:sp>
      <p:sp>
        <p:nvSpPr>
          <p:cNvPr id="26" name="TextBox 5"/>
          <p:cNvSpPr txBox="1"/>
          <p:nvPr/>
        </p:nvSpPr>
        <p:spPr>
          <a:xfrm>
            <a:off x="7531100" y="2707005"/>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DOG</a:t>
            </a:r>
          </a:p>
        </p:txBody>
      </p:sp>
      <p:sp>
        <p:nvSpPr>
          <p:cNvPr id="27" name="TextBox 5"/>
          <p:cNvSpPr txBox="1"/>
          <p:nvPr/>
        </p:nvSpPr>
        <p:spPr>
          <a:xfrm>
            <a:off x="5108575" y="2707005"/>
            <a:ext cx="192341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UP</a:t>
            </a:r>
          </a:p>
        </p:txBody>
      </p:sp>
      <p:sp>
        <p:nvSpPr>
          <p:cNvPr id="28" name="TextBox 5"/>
          <p:cNvSpPr txBox="1"/>
          <p:nvPr/>
        </p:nvSpPr>
        <p:spPr>
          <a:xfrm>
            <a:off x="2687320" y="392811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DO</a:t>
            </a:r>
          </a:p>
        </p:txBody>
      </p:sp>
      <p:sp>
        <p:nvSpPr>
          <p:cNvPr id="29" name="TextBox 5"/>
          <p:cNvSpPr txBox="1"/>
          <p:nvPr/>
        </p:nvSpPr>
        <p:spPr>
          <a:xfrm>
            <a:off x="5108575" y="392811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ARM</a:t>
            </a:r>
          </a:p>
        </p:txBody>
      </p:sp>
      <p:sp>
        <p:nvSpPr>
          <p:cNvPr id="30" name="TextBox 5"/>
          <p:cNvSpPr txBox="1"/>
          <p:nvPr/>
        </p:nvSpPr>
        <p:spPr>
          <a:xfrm>
            <a:off x="7529830" y="3928110"/>
            <a:ext cx="193357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BREAD</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17" grpId="0"/>
      <p:bldP spid="17" grpId="1"/>
      <p:bldP spid="3" grpId="0"/>
      <p:bldP spid="3" grpId="1"/>
    </p:bldLst>
  </p:timing>
</p:sld>
</file>

<file path=ppt/slides/slide12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0" name="TextBox 5"/>
          <p:cNvSpPr txBox="1"/>
          <p:nvPr/>
        </p:nvSpPr>
        <p:spPr>
          <a:xfrm>
            <a:off x="2526665" y="848360"/>
            <a:ext cx="7259320" cy="922020"/>
          </a:xfrm>
          <a:prstGeom prst="rect">
            <a:avLst/>
          </a:prstGeom>
          <a:noFill/>
        </p:spPr>
        <p:txBody>
          <a:bodyPr wrap="square" rtlCol="0">
            <a:spAutoFit/>
          </a:bodyPr>
          <a:lstStyle/>
          <a:p>
            <a:pPr algn="ctr"/>
            <a:r>
              <a:rPr lang="en-US" sz="5400" b="1" dirty="0">
                <a:solidFill>
                  <a:schemeClr val="accent2">
                    <a:lumMod val="75000"/>
                  </a:schemeClr>
                </a:solidFill>
                <a:cs typeface="+mn-lt"/>
              </a:rPr>
              <a:t>The </a:t>
            </a:r>
            <a:r>
              <a:rPr lang="en-US" sz="5400" b="1" dirty="0" smtClean="0">
                <a:solidFill>
                  <a:schemeClr val="accent2">
                    <a:lumMod val="75000"/>
                  </a:schemeClr>
                </a:solidFill>
                <a:cs typeface="+mn-lt"/>
              </a:rPr>
              <a:t>Sound </a:t>
            </a:r>
            <a:r>
              <a:rPr lang="en-US" sz="5400" b="1" dirty="0">
                <a:solidFill>
                  <a:schemeClr val="accent2">
                    <a:lumMod val="75000"/>
                  </a:schemeClr>
                </a:solidFill>
                <a:cs typeface="+mn-lt"/>
              </a:rPr>
              <a:t>of English</a:t>
            </a:r>
          </a:p>
        </p:txBody>
      </p:sp>
      <p:pic>
        <p:nvPicPr>
          <p:cNvPr id="7" name="Picture 6" descr="C:\Users\ASUS\Desktop\160922\Lớp 2\Unit 3\Pic3\5.8.png5.8"/>
          <p:cNvPicPr>
            <a:picLocks noChangeAspect="1"/>
          </p:cNvPicPr>
          <p:nvPr/>
        </p:nvPicPr>
        <p:blipFill>
          <a:blip r:embed="rId6"/>
          <a:srcRect/>
          <a:stretch>
            <a:fillRect/>
          </a:stretch>
        </p:blipFill>
        <p:spPr>
          <a:xfrm>
            <a:off x="6422390" y="2170430"/>
            <a:ext cx="4561840" cy="3216910"/>
          </a:xfrm>
          <a:prstGeom prst="rect">
            <a:avLst/>
          </a:prstGeom>
        </p:spPr>
      </p:pic>
      <p:pic>
        <p:nvPicPr>
          <p:cNvPr id="10" name="Picture 9" descr="C:\Users\ASUS\Desktop\160922\Lớp 2\Unit 3\Pic3\5.7.png5.7"/>
          <p:cNvPicPr>
            <a:picLocks noChangeAspect="1"/>
          </p:cNvPicPr>
          <p:nvPr/>
        </p:nvPicPr>
        <p:blipFill>
          <a:blip r:embed="rId7"/>
          <a:srcRect/>
          <a:stretch>
            <a:fillRect/>
          </a:stretch>
        </p:blipFill>
        <p:spPr>
          <a:xfrm>
            <a:off x="2757805" y="1770380"/>
            <a:ext cx="3392170" cy="3771265"/>
          </a:xfrm>
          <a:prstGeom prst="rect">
            <a:avLst/>
          </a:prstGeom>
        </p:spPr>
      </p:pic>
      <p:grpSp>
        <p:nvGrpSpPr>
          <p:cNvPr id="8" name="Group 7"/>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1"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2" name="56 G2SB Track B56">
            <a:hlinkClick r:id="" action="ppaction://media"/>
          </p:cNvPr>
          <p:cNvPicPr/>
          <p:nvPr>
            <a:audioFile r:link="rId1"/>
            <p:extLst>
              <p:ext uri="{DAA4B4D4-6D71-4841-9C94-3DE7FCFB9230}">
                <p14:media xmlns:p14="http://schemas.microsoft.com/office/powerpoint/2010/main" r:embed="rId2">
                  <p14:trim st="48270" end="355"/>
                </p14:media>
              </p:ext>
            </p:extLst>
          </p:nvPr>
        </p:nvPicPr>
        <p:blipFill>
          <a:blip r:embed="rId8"/>
          <a:stretch>
            <a:fillRect/>
          </a:stretch>
        </p:blipFill>
        <p:spPr>
          <a:xfrm>
            <a:off x="9785985" y="911225"/>
            <a:ext cx="931545" cy="79692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2"/>
                </p:tgtEl>
              </p:cMediaNode>
            </p:audio>
            <p:seq concurrent="1" nextAc="seek">
              <p:cTn id="3" restart="whenNotActive" fill="hold" evtFilter="cancelBubble" nodeType="interactiveSeq">
                <p:stCondLst>
                  <p:cond evt="onClick" delay="0">
                    <p:tgtEl>
                      <p:spTgt spid="12"/>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3359"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74028" y="622867"/>
            <a:ext cx="4644572" cy="1445260"/>
          </a:xfrm>
          <a:prstGeom prst="rect">
            <a:avLst/>
          </a:prstGeom>
          <a:noFill/>
        </p:spPr>
        <p:txBody>
          <a:bodyPr wrap="square" rtlCol="0">
            <a:spAutoFit/>
          </a:bodyPr>
          <a:lstStyle/>
          <a:p>
            <a:pPr algn="ctr"/>
            <a:r>
              <a:rPr lang="en-US" sz="4400" b="1" dirty="0">
                <a:solidFill>
                  <a:schemeClr val="accent2">
                    <a:lumMod val="75000"/>
                  </a:schemeClr>
                </a:solidFill>
                <a:cs typeface="+mn-lt"/>
              </a:rPr>
              <a:t>Which has the /f/ sound?</a:t>
            </a:r>
          </a:p>
        </p:txBody>
      </p:sp>
      <p:sp>
        <p:nvSpPr>
          <p:cNvPr id="13" name="Text Box 12"/>
          <p:cNvSpPr txBox="1"/>
          <p:nvPr/>
        </p:nvSpPr>
        <p:spPr>
          <a:xfrm>
            <a:off x="3380105" y="199326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15" name="Text Box 14"/>
          <p:cNvSpPr txBox="1"/>
          <p:nvPr/>
        </p:nvSpPr>
        <p:spPr>
          <a:xfrm>
            <a:off x="8224520" y="199326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grpSp>
        <p:nvGrpSpPr>
          <p:cNvPr id="21" name="Group 20"/>
          <p:cNvGrpSpPr/>
          <p:nvPr/>
        </p:nvGrpSpPr>
        <p:grpSpPr>
          <a:xfrm>
            <a:off x="0" y="-13062"/>
            <a:ext cx="12192000" cy="461665"/>
            <a:chOff x="0" y="-13062"/>
            <a:chExt cx="12192000" cy="461665"/>
          </a:xfrm>
          <a:solidFill>
            <a:srgbClr val="6DCFF6"/>
          </a:solidFill>
        </p:grpSpPr>
        <p:sp>
          <p:nvSpPr>
            <p:cNvPr id="22"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2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25"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6" name="TextBox 5"/>
          <p:cNvSpPr txBox="1"/>
          <p:nvPr/>
        </p:nvSpPr>
        <p:spPr>
          <a:xfrm>
            <a:off x="2729865" y="2761615"/>
            <a:ext cx="192214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FROG</a:t>
            </a:r>
          </a:p>
        </p:txBody>
      </p:sp>
      <p:sp>
        <p:nvSpPr>
          <p:cNvPr id="27" name="TextBox 5"/>
          <p:cNvSpPr txBox="1"/>
          <p:nvPr/>
        </p:nvSpPr>
        <p:spPr>
          <a:xfrm>
            <a:off x="7573645" y="2761615"/>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FATHER</a:t>
            </a:r>
          </a:p>
        </p:txBody>
      </p:sp>
      <p:sp>
        <p:nvSpPr>
          <p:cNvPr id="28" name="TextBox 5"/>
          <p:cNvSpPr txBox="1"/>
          <p:nvPr/>
        </p:nvSpPr>
        <p:spPr>
          <a:xfrm>
            <a:off x="5151120" y="2761615"/>
            <a:ext cx="192341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QUEEN</a:t>
            </a:r>
          </a:p>
        </p:txBody>
      </p:sp>
      <p:sp>
        <p:nvSpPr>
          <p:cNvPr id="29" name="TextBox 5"/>
          <p:cNvSpPr txBox="1"/>
          <p:nvPr/>
        </p:nvSpPr>
        <p:spPr>
          <a:xfrm>
            <a:off x="3848100" y="382270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FISH</a:t>
            </a:r>
          </a:p>
        </p:txBody>
      </p:sp>
      <p:sp>
        <p:nvSpPr>
          <p:cNvPr id="30" name="TextBox 5"/>
          <p:cNvSpPr txBox="1"/>
          <p:nvPr/>
        </p:nvSpPr>
        <p:spPr>
          <a:xfrm>
            <a:off x="6270625" y="382270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SCARF</a:t>
            </a:r>
          </a:p>
        </p:txBody>
      </p:sp>
      <p:sp>
        <p:nvSpPr>
          <p:cNvPr id="31" name="Text Box 30"/>
          <p:cNvSpPr txBox="1"/>
          <p:nvPr/>
        </p:nvSpPr>
        <p:spPr>
          <a:xfrm>
            <a:off x="4498340" y="446786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32" name="Text Box 31"/>
          <p:cNvSpPr txBox="1"/>
          <p:nvPr/>
        </p:nvSpPr>
        <p:spPr>
          <a:xfrm>
            <a:off x="6920865" y="446786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fill="hold"/>
                                        <p:tgtEl>
                                          <p:spTgt spid="32"/>
                                        </p:tgtEl>
                                        <p:attrNameLst>
                                          <p:attrName>ppt_x</p:attrName>
                                        </p:attrNameLst>
                                      </p:cBhvr>
                                      <p:tavLst>
                                        <p:tav tm="0">
                                          <p:val>
                                            <p:strVal val="#ppt_x"/>
                                          </p:val>
                                        </p:tav>
                                        <p:tav tm="100000">
                                          <p:val>
                                            <p:strVal val="#ppt_x"/>
                                          </p:val>
                                        </p:tav>
                                      </p:tavLst>
                                    </p:anim>
                                    <p:anim calcmode="lin" valueType="num">
                                      <p:cBhvr additive="base">
                                        <p:cTn id="26"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5" grpId="0"/>
      <p:bldP spid="15" grpId="1"/>
      <p:bldP spid="31" grpId="0"/>
      <p:bldP spid="31" grpId="1"/>
      <p:bldP spid="32" grpId="0"/>
      <p:bldP spid="32" grpId="1"/>
    </p:bldLst>
  </p:timing>
</p:sld>
</file>

<file path=ppt/slides/slide1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5" name="Picture 104"/>
          <p:cNvPicPr/>
          <p:nvPr/>
        </p:nvPicPr>
        <p:blipFill>
          <a:blip r:embed="rId4"/>
          <a:stretch>
            <a:fillRect/>
          </a:stretch>
        </p:blipFill>
        <p:spPr>
          <a:xfrm>
            <a:off x="937260" y="956945"/>
            <a:ext cx="4059555" cy="4745355"/>
          </a:xfrm>
          <a:prstGeom prst="rect">
            <a:avLst/>
          </a:prstGeom>
          <a:noFill/>
          <a:ln w="9525">
            <a:noFill/>
          </a:ln>
        </p:spPr>
      </p:pic>
      <p:sp>
        <p:nvSpPr>
          <p:cNvPr id="22" name="Rounded Rectangular Callout 21"/>
          <p:cNvSpPr/>
          <p:nvPr/>
        </p:nvSpPr>
        <p:spPr>
          <a:xfrm>
            <a:off x="6414136" y="1831340"/>
            <a:ext cx="4301904" cy="24530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dirty="0">
                <a:solidFill>
                  <a:schemeClr val="accent1">
                    <a:lumMod val="50000"/>
                  </a:schemeClr>
                </a:solidFill>
              </a:rPr>
              <a:t>Do you have /ʃ/, /d/, or /f/ in your name?</a:t>
            </a:r>
          </a:p>
        </p:txBody>
      </p:sp>
      <p:grpSp>
        <p:nvGrpSpPr>
          <p:cNvPr id="7" name="Group 6"/>
          <p:cNvGrpSpPr/>
          <p:nvPr/>
        </p:nvGrpSpPr>
        <p:grpSpPr>
          <a:xfrm>
            <a:off x="0" y="-13062"/>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2" grpId="1" animBg="1"/>
    </p:bldLst>
  </p:timing>
</p:sld>
</file>

<file path=ppt/slides/slide13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9" name="Picture 8" descr="C:\Users\ASUS\Desktop\160922\Pics\G2U3.pngG2U3"/>
          <p:cNvPicPr>
            <a:picLocks noChangeAspect="1"/>
          </p:cNvPicPr>
          <p:nvPr/>
        </p:nvPicPr>
        <p:blipFill>
          <a:blip r:embed="rId5"/>
          <a:srcRect/>
          <a:stretch>
            <a:fillRect/>
          </a:stretch>
        </p:blipFill>
        <p:spPr>
          <a:xfrm>
            <a:off x="43180" y="862965"/>
            <a:ext cx="12188190" cy="5998210"/>
          </a:xfrm>
          <a:prstGeom prst="rect">
            <a:avLst/>
          </a:prstGeom>
        </p:spPr>
      </p:pic>
      <p:grpSp>
        <p:nvGrpSpPr>
          <p:cNvPr id="7" name="Group 6"/>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1" name="58 G2SB Track B58">
            <a:hlinkClick r:id="" action="ppaction://media"/>
          </p:cNvPr>
          <p:cNvPicPr/>
          <p:nvPr>
            <a:audioFile r:link="rId2"/>
            <p:extLst>
              <p:ext uri="{DAA4B4D4-6D71-4841-9C94-3DE7FCFB9230}">
                <p14:media xmlns:p14="http://schemas.microsoft.com/office/powerpoint/2010/main" r:embed="rId1"/>
              </p:ext>
            </p:extLst>
          </p:nvPr>
        </p:nvPicPr>
        <p:blipFill>
          <a:blip r:embed="rId6"/>
          <a:stretch>
            <a:fillRect/>
          </a:stretch>
        </p:blipFill>
        <p:spPr>
          <a:xfrm>
            <a:off x="5409565" y="866140"/>
            <a:ext cx="836930" cy="736600"/>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1"/>
                </p:tgtEl>
              </p:cMediaNode>
            </p:audio>
            <p:seq concurrent="1" nextAc="seek">
              <p:cTn id="3" restart="whenNotActive" fill="hold" evtFilter="cancelBubble" nodeType="interactiveSeq">
                <p:stCondLst>
                  <p:cond evt="onClick" delay="0">
                    <p:tgtEl>
                      <p:spTgt spid="11"/>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2205"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5787613" y="91941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Play</a:t>
            </a:r>
          </a:p>
        </p:txBody>
      </p:sp>
      <p:sp>
        <p:nvSpPr>
          <p:cNvPr id="11" name="TextBox 1"/>
          <p:cNvSpPr txBox="1"/>
          <p:nvPr/>
        </p:nvSpPr>
        <p:spPr>
          <a:xfrm>
            <a:off x="4953000" y="183515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Watch me dance</a:t>
            </a:r>
          </a:p>
        </p:txBody>
      </p:sp>
      <p:pic>
        <p:nvPicPr>
          <p:cNvPr id="100" name="Picture 99"/>
          <p:cNvPicPr/>
          <p:nvPr/>
        </p:nvPicPr>
        <p:blipFill>
          <a:blip r:embed="rId4"/>
          <a:stretch>
            <a:fillRect/>
          </a:stretch>
        </p:blipFill>
        <p:spPr>
          <a:xfrm>
            <a:off x="236220" y="751840"/>
            <a:ext cx="4815205" cy="5117465"/>
          </a:xfrm>
          <a:prstGeom prst="rect">
            <a:avLst/>
          </a:prstGeom>
          <a:noFill/>
          <a:ln w="9525">
            <a:noFill/>
          </a:ln>
        </p:spPr>
      </p:pic>
      <p:sp>
        <p:nvSpPr>
          <p:cNvPr id="19" name="Rounded Rectangular Callout 18"/>
          <p:cNvSpPr/>
          <p:nvPr/>
        </p:nvSpPr>
        <p:spPr>
          <a:xfrm>
            <a:off x="5764530" y="3000375"/>
            <a:ext cx="4951730" cy="1294765"/>
          </a:xfrm>
          <a:prstGeom prst="wedgeRoundRectCallout">
            <a:avLst>
              <a:gd name="adj1" fmla="val -49820"/>
              <a:gd name="adj2" fmla="val 6696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What new sound do you hear in dance?</a:t>
            </a:r>
          </a:p>
        </p:txBody>
      </p:sp>
      <p:sp>
        <p:nvSpPr>
          <p:cNvPr id="15" name="Rounded Rectangular Callout 14"/>
          <p:cNvSpPr/>
          <p:nvPr/>
        </p:nvSpPr>
        <p:spPr>
          <a:xfrm>
            <a:off x="6838950" y="4623435"/>
            <a:ext cx="2802890" cy="749935"/>
          </a:xfrm>
          <a:prstGeom prst="wedgeRoundRectCallout">
            <a:avLst>
              <a:gd name="adj1" fmla="val 37993"/>
              <a:gd name="adj2" fmla="val 8671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a:solidFill>
                  <a:schemeClr val="accent6">
                    <a:lumMod val="50000"/>
                  </a:schemeClr>
                </a:solidFill>
              </a:rPr>
              <a:t>/d/</a:t>
            </a:r>
          </a:p>
        </p:txBody>
      </p:sp>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4" name="Rounded Rectangular Callout 23"/>
          <p:cNvSpPr/>
          <p:nvPr/>
        </p:nvSpPr>
        <p:spPr>
          <a:xfrm>
            <a:off x="6473190" y="3434715"/>
            <a:ext cx="3534410" cy="941070"/>
          </a:xfrm>
          <a:prstGeom prst="wedgeRoundRectCallout">
            <a:avLst>
              <a:gd name="adj1" fmla="val -39669"/>
              <a:gd name="adj2" fmla="val 87854"/>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400" b="1">
                <a:solidFill>
                  <a:schemeClr val="accent2">
                    <a:lumMod val="75000"/>
                  </a:schemeClr>
                </a:solidFill>
              </a:rPr>
              <a:t>You do it!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linds(horizont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1" nodeType="clickEffect">
                                  <p:stCondLst>
                                    <p:cond delay="0"/>
                                  </p:stCondLst>
                                  <p:childTnLst>
                                    <p:animEffect transition="out" filter="blinds(horizontal)">
                                      <p:cBhvr>
                                        <p:cTn id="16" dur="500"/>
                                        <p:tgtEl>
                                          <p:spTgt spid="19"/>
                                        </p:tgtEl>
                                      </p:cBhvr>
                                    </p:animEffect>
                                    <p:set>
                                      <p:cBhvr>
                                        <p:cTn id="17" dur="1" fill="hold">
                                          <p:stCondLst>
                                            <p:cond delay="499"/>
                                          </p:stCondLst>
                                        </p:cTn>
                                        <p:tgtEl>
                                          <p:spTgt spid="19"/>
                                        </p:tgtEl>
                                        <p:attrNameLst>
                                          <p:attrName>style.visibility</p:attrName>
                                        </p:attrNameLst>
                                      </p:cBhvr>
                                      <p:to>
                                        <p:strVal val="hidden"/>
                                      </p:to>
                                    </p:set>
                                  </p:childTnLst>
                                </p:cTn>
                              </p:par>
                              <p:par>
                                <p:cTn id="18" presetID="3" presetClass="exit" presetSubtype="10" fill="hold" grpId="2" nodeType="withEffect">
                                  <p:stCondLst>
                                    <p:cond delay="0"/>
                                  </p:stCondLst>
                                  <p:childTnLst>
                                    <p:animEffect transition="out" filter="blinds(horizontal)">
                                      <p:cBhvr>
                                        <p:cTn id="19" dur="500"/>
                                        <p:tgtEl>
                                          <p:spTgt spid="15"/>
                                        </p:tgtEl>
                                      </p:cBhvr>
                                    </p:animEffect>
                                    <p:set>
                                      <p:cBhvr>
                                        <p:cTn id="20" dur="1" fill="hold">
                                          <p:stCondLst>
                                            <p:cond delay="499"/>
                                          </p:stCondLst>
                                        </p:cTn>
                                        <p:tgtEl>
                                          <p:spTgt spid="1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19" grpId="1" animBg="1"/>
      <p:bldP spid="15" grpId="0" animBg="1"/>
      <p:bldP spid="15" grpId="1" animBg="1"/>
      <p:bldP spid="15" grpId="2" animBg="1"/>
      <p:bldP spid="24" grpId="0" bldLvl="0" animBg="1"/>
      <p:bldP spid="24" grpId="1" animBg="1"/>
    </p:bldLst>
  </p:timing>
</p:sld>
</file>

<file path=ppt/slides/slide1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5787613" y="91941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Play</a:t>
            </a:r>
          </a:p>
        </p:txBody>
      </p:sp>
      <p:sp>
        <p:nvSpPr>
          <p:cNvPr id="11" name="TextBox 1"/>
          <p:cNvSpPr txBox="1"/>
          <p:nvPr/>
        </p:nvSpPr>
        <p:spPr>
          <a:xfrm>
            <a:off x="4953000" y="183515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Watch me fall</a:t>
            </a:r>
          </a:p>
        </p:txBody>
      </p:sp>
      <p:sp>
        <p:nvSpPr>
          <p:cNvPr id="19" name="Rounded Rectangular Callout 18"/>
          <p:cNvSpPr/>
          <p:nvPr/>
        </p:nvSpPr>
        <p:spPr>
          <a:xfrm>
            <a:off x="5764530" y="3000375"/>
            <a:ext cx="4951730" cy="1294765"/>
          </a:xfrm>
          <a:prstGeom prst="wedgeRoundRectCallout">
            <a:avLst>
              <a:gd name="adj1" fmla="val -49820"/>
              <a:gd name="adj2" fmla="val 6696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What new sound do you hear in dance?</a:t>
            </a:r>
          </a:p>
        </p:txBody>
      </p:sp>
      <p:sp>
        <p:nvSpPr>
          <p:cNvPr id="15" name="Rounded Rectangular Callout 14"/>
          <p:cNvSpPr/>
          <p:nvPr/>
        </p:nvSpPr>
        <p:spPr>
          <a:xfrm>
            <a:off x="6838950" y="4623435"/>
            <a:ext cx="2802890" cy="749935"/>
          </a:xfrm>
          <a:prstGeom prst="wedgeRoundRectCallout">
            <a:avLst>
              <a:gd name="adj1" fmla="val 37993"/>
              <a:gd name="adj2" fmla="val 8671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a:solidFill>
                  <a:schemeClr val="accent6">
                    <a:lumMod val="50000"/>
                  </a:schemeClr>
                </a:solidFill>
              </a:rPr>
              <a:t>/f/</a:t>
            </a:r>
          </a:p>
        </p:txBody>
      </p:sp>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4" name="Rounded Rectangular Callout 23"/>
          <p:cNvSpPr/>
          <p:nvPr/>
        </p:nvSpPr>
        <p:spPr>
          <a:xfrm>
            <a:off x="6473190" y="3434715"/>
            <a:ext cx="3534410" cy="941070"/>
          </a:xfrm>
          <a:prstGeom prst="wedgeRoundRectCallout">
            <a:avLst>
              <a:gd name="adj1" fmla="val -39669"/>
              <a:gd name="adj2" fmla="val 87854"/>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400" b="1">
                <a:solidFill>
                  <a:schemeClr val="accent2">
                    <a:lumMod val="75000"/>
                  </a:schemeClr>
                </a:solidFill>
              </a:rPr>
              <a:t>You do it!</a:t>
            </a:r>
          </a:p>
        </p:txBody>
      </p:sp>
      <p:pic>
        <p:nvPicPr>
          <p:cNvPr id="101" name="Picture 100"/>
          <p:cNvPicPr/>
          <p:nvPr/>
        </p:nvPicPr>
        <p:blipFill>
          <a:blip r:embed="rId4"/>
          <a:srcRect l="7407" t="11667" r="5833" b="9296"/>
          <a:stretch>
            <a:fillRect/>
          </a:stretch>
        </p:blipFill>
        <p:spPr>
          <a:xfrm>
            <a:off x="596900" y="1312545"/>
            <a:ext cx="4171950" cy="4060825"/>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linds(horizont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1" nodeType="clickEffect">
                                  <p:stCondLst>
                                    <p:cond delay="0"/>
                                  </p:stCondLst>
                                  <p:childTnLst>
                                    <p:animEffect transition="out" filter="blinds(horizontal)">
                                      <p:cBhvr>
                                        <p:cTn id="16" dur="500"/>
                                        <p:tgtEl>
                                          <p:spTgt spid="19"/>
                                        </p:tgtEl>
                                      </p:cBhvr>
                                    </p:animEffect>
                                    <p:set>
                                      <p:cBhvr>
                                        <p:cTn id="17" dur="1" fill="hold">
                                          <p:stCondLst>
                                            <p:cond delay="499"/>
                                          </p:stCondLst>
                                        </p:cTn>
                                        <p:tgtEl>
                                          <p:spTgt spid="19"/>
                                        </p:tgtEl>
                                        <p:attrNameLst>
                                          <p:attrName>style.visibility</p:attrName>
                                        </p:attrNameLst>
                                      </p:cBhvr>
                                      <p:to>
                                        <p:strVal val="hidden"/>
                                      </p:to>
                                    </p:set>
                                  </p:childTnLst>
                                </p:cTn>
                              </p:par>
                              <p:par>
                                <p:cTn id="18" presetID="3" presetClass="exit" presetSubtype="10" fill="hold" grpId="2" nodeType="withEffect">
                                  <p:stCondLst>
                                    <p:cond delay="0"/>
                                  </p:stCondLst>
                                  <p:childTnLst>
                                    <p:animEffect transition="out" filter="blinds(horizontal)">
                                      <p:cBhvr>
                                        <p:cTn id="19" dur="500"/>
                                        <p:tgtEl>
                                          <p:spTgt spid="15"/>
                                        </p:tgtEl>
                                      </p:cBhvr>
                                    </p:animEffect>
                                    <p:set>
                                      <p:cBhvr>
                                        <p:cTn id="20" dur="1" fill="hold">
                                          <p:stCondLst>
                                            <p:cond delay="499"/>
                                          </p:stCondLst>
                                        </p:cTn>
                                        <p:tgtEl>
                                          <p:spTgt spid="1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19" grpId="1" bldLvl="0" animBg="1"/>
      <p:bldP spid="15" grpId="0" bldLvl="0" animBg="1"/>
      <p:bldP spid="15" grpId="1" animBg="1"/>
      <p:bldP spid="15" grpId="2" bldLvl="0" animBg="1"/>
      <p:bldP spid="24" grpId="0" bldLvl="0" animBg="1"/>
      <p:bldP spid="24" grpId="1" animBg="1"/>
    </p:bldLst>
  </p:timing>
</p:sld>
</file>

<file path=ppt/slides/slide1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5787613" y="91941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Play</a:t>
            </a:r>
          </a:p>
        </p:txBody>
      </p:sp>
      <p:sp>
        <p:nvSpPr>
          <p:cNvPr id="11" name="TextBox 1"/>
          <p:cNvSpPr txBox="1"/>
          <p:nvPr/>
        </p:nvSpPr>
        <p:spPr>
          <a:xfrm>
            <a:off x="4953000" y="183515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Watch me shake</a:t>
            </a:r>
          </a:p>
        </p:txBody>
      </p:sp>
      <p:sp>
        <p:nvSpPr>
          <p:cNvPr id="19" name="Rounded Rectangular Callout 18"/>
          <p:cNvSpPr/>
          <p:nvPr/>
        </p:nvSpPr>
        <p:spPr>
          <a:xfrm>
            <a:off x="5764530" y="3000375"/>
            <a:ext cx="4951730" cy="1294765"/>
          </a:xfrm>
          <a:prstGeom prst="wedgeRoundRectCallout">
            <a:avLst>
              <a:gd name="adj1" fmla="val -49820"/>
              <a:gd name="adj2" fmla="val 6696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What new sound do you hear in dance?</a:t>
            </a:r>
          </a:p>
        </p:txBody>
      </p:sp>
      <p:sp>
        <p:nvSpPr>
          <p:cNvPr id="15" name="Rounded Rectangular Callout 14"/>
          <p:cNvSpPr/>
          <p:nvPr/>
        </p:nvSpPr>
        <p:spPr>
          <a:xfrm>
            <a:off x="6838950" y="4623435"/>
            <a:ext cx="2802890" cy="749935"/>
          </a:xfrm>
          <a:prstGeom prst="wedgeRoundRectCallout">
            <a:avLst>
              <a:gd name="adj1" fmla="val 37993"/>
              <a:gd name="adj2" fmla="val 8671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a:solidFill>
                  <a:schemeClr val="accent6">
                    <a:lumMod val="50000"/>
                  </a:schemeClr>
                </a:solidFill>
              </a:rPr>
              <a:t>/ʃ/</a:t>
            </a:r>
          </a:p>
        </p:txBody>
      </p:sp>
      <p:grpSp>
        <p:nvGrpSpPr>
          <p:cNvPr id="2" name="Group 1"/>
          <p:cNvGrpSpPr/>
          <p:nvPr/>
        </p:nvGrpSpPr>
        <p:grpSpPr>
          <a:xfrm>
            <a:off x="0" y="-13062"/>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4" name="Rounded Rectangular Callout 23"/>
          <p:cNvSpPr/>
          <p:nvPr/>
        </p:nvSpPr>
        <p:spPr>
          <a:xfrm>
            <a:off x="6473190" y="3434715"/>
            <a:ext cx="3534410" cy="941070"/>
          </a:xfrm>
          <a:prstGeom prst="wedgeRoundRectCallout">
            <a:avLst>
              <a:gd name="adj1" fmla="val -39669"/>
              <a:gd name="adj2" fmla="val 87854"/>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400" b="1">
                <a:solidFill>
                  <a:schemeClr val="accent2">
                    <a:lumMod val="75000"/>
                  </a:schemeClr>
                </a:solidFill>
              </a:rPr>
              <a:t>You do it!</a:t>
            </a:r>
          </a:p>
        </p:txBody>
      </p:sp>
      <p:pic>
        <p:nvPicPr>
          <p:cNvPr id="102" name="Picture 101"/>
          <p:cNvPicPr/>
          <p:nvPr/>
        </p:nvPicPr>
        <p:blipFill>
          <a:blip r:embed="rId4"/>
          <a:stretch>
            <a:fillRect/>
          </a:stretch>
        </p:blipFill>
        <p:spPr>
          <a:xfrm>
            <a:off x="440055" y="803275"/>
            <a:ext cx="4803775" cy="5251450"/>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linds(horizont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1" nodeType="clickEffect">
                                  <p:stCondLst>
                                    <p:cond delay="0"/>
                                  </p:stCondLst>
                                  <p:childTnLst>
                                    <p:animEffect transition="out" filter="blinds(horizontal)">
                                      <p:cBhvr>
                                        <p:cTn id="16" dur="500"/>
                                        <p:tgtEl>
                                          <p:spTgt spid="19"/>
                                        </p:tgtEl>
                                      </p:cBhvr>
                                    </p:animEffect>
                                    <p:set>
                                      <p:cBhvr>
                                        <p:cTn id="17" dur="1" fill="hold">
                                          <p:stCondLst>
                                            <p:cond delay="499"/>
                                          </p:stCondLst>
                                        </p:cTn>
                                        <p:tgtEl>
                                          <p:spTgt spid="19"/>
                                        </p:tgtEl>
                                        <p:attrNameLst>
                                          <p:attrName>style.visibility</p:attrName>
                                        </p:attrNameLst>
                                      </p:cBhvr>
                                      <p:to>
                                        <p:strVal val="hidden"/>
                                      </p:to>
                                    </p:set>
                                  </p:childTnLst>
                                </p:cTn>
                              </p:par>
                              <p:par>
                                <p:cTn id="18" presetID="3" presetClass="exit" presetSubtype="10" fill="hold" grpId="2" nodeType="withEffect">
                                  <p:stCondLst>
                                    <p:cond delay="0"/>
                                  </p:stCondLst>
                                  <p:childTnLst>
                                    <p:animEffect transition="out" filter="blinds(horizontal)">
                                      <p:cBhvr>
                                        <p:cTn id="19" dur="500"/>
                                        <p:tgtEl>
                                          <p:spTgt spid="15"/>
                                        </p:tgtEl>
                                      </p:cBhvr>
                                    </p:animEffect>
                                    <p:set>
                                      <p:cBhvr>
                                        <p:cTn id="20" dur="1" fill="hold">
                                          <p:stCondLst>
                                            <p:cond delay="499"/>
                                          </p:stCondLst>
                                        </p:cTn>
                                        <p:tgtEl>
                                          <p:spTgt spid="1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19" grpId="1" bldLvl="0" animBg="1"/>
      <p:bldP spid="15" grpId="0" bldLvl="0" animBg="1"/>
      <p:bldP spid="15" grpId="1" animBg="1"/>
      <p:bldP spid="15" grpId="2" bldLvl="0" animBg="1"/>
      <p:bldP spid="24" grpId="0" bldLvl="0" animBg="1"/>
      <p:bldP spid="24" grpId="1" animBg="1"/>
    </p:bldLst>
  </p:timing>
</p:sld>
</file>

<file path=ppt/slides/slide1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0" name="Picture 99"/>
          <p:cNvPicPr/>
          <p:nvPr/>
        </p:nvPicPr>
        <p:blipFill>
          <a:blip r:embed="rId4"/>
          <a:stretch>
            <a:fillRect/>
          </a:stretch>
        </p:blipFill>
        <p:spPr>
          <a:xfrm>
            <a:off x="4872990" y="2902585"/>
            <a:ext cx="2566670" cy="2577465"/>
          </a:xfrm>
          <a:prstGeom prst="rect">
            <a:avLst/>
          </a:prstGeom>
          <a:noFill/>
          <a:ln w="9525">
            <a:noFill/>
          </a:ln>
        </p:spPr>
      </p:pic>
      <p:pic>
        <p:nvPicPr>
          <p:cNvPr id="101" name="Picture 100"/>
          <p:cNvPicPr/>
          <p:nvPr/>
        </p:nvPicPr>
        <p:blipFill>
          <a:blip r:embed="rId5"/>
          <a:srcRect l="7407" t="11667" r="5833" b="9296"/>
          <a:stretch>
            <a:fillRect/>
          </a:stretch>
        </p:blipFill>
        <p:spPr>
          <a:xfrm>
            <a:off x="1191260" y="3342640"/>
            <a:ext cx="2453640" cy="2396490"/>
          </a:xfrm>
          <a:prstGeom prst="rect">
            <a:avLst/>
          </a:prstGeom>
          <a:noFill/>
          <a:ln w="9525">
            <a:noFill/>
          </a:ln>
        </p:spPr>
      </p:pic>
      <p:pic>
        <p:nvPicPr>
          <p:cNvPr id="102" name="Picture 101"/>
          <p:cNvPicPr/>
          <p:nvPr/>
        </p:nvPicPr>
        <p:blipFill>
          <a:blip r:embed="rId6"/>
          <a:stretch>
            <a:fillRect/>
          </a:stretch>
        </p:blipFill>
        <p:spPr>
          <a:xfrm>
            <a:off x="8599170" y="3342640"/>
            <a:ext cx="2698115" cy="2766060"/>
          </a:xfrm>
          <a:prstGeom prst="rect">
            <a:avLst/>
          </a:prstGeom>
          <a:noFill/>
          <a:ln w="9525">
            <a:noFill/>
          </a:ln>
        </p:spPr>
      </p:pic>
      <p:sp>
        <p:nvSpPr>
          <p:cNvPr id="10" name="TextBox 5"/>
          <p:cNvSpPr txBox="1"/>
          <p:nvPr/>
        </p:nvSpPr>
        <p:spPr>
          <a:xfrm>
            <a:off x="3834353" y="593657"/>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play</a:t>
            </a:r>
          </a:p>
        </p:txBody>
      </p:sp>
      <p:sp>
        <p:nvSpPr>
          <p:cNvPr id="23" name="Rounded Rectangular Callout 22"/>
          <p:cNvSpPr/>
          <p:nvPr/>
        </p:nvSpPr>
        <p:spPr>
          <a:xfrm>
            <a:off x="1063625" y="2223770"/>
            <a:ext cx="2940685" cy="941070"/>
          </a:xfrm>
          <a:prstGeom prst="wedgeRoundRectCallout">
            <a:avLst>
              <a:gd name="adj1" fmla="val -3897"/>
              <a:gd name="adj2" fmla="val 78677"/>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b="1">
                <a:solidFill>
                  <a:schemeClr val="accent6">
                    <a:lumMod val="50000"/>
                  </a:schemeClr>
                </a:solidFill>
              </a:rPr>
              <a:t>Fall</a:t>
            </a:r>
          </a:p>
        </p:txBody>
      </p:sp>
      <p:sp>
        <p:nvSpPr>
          <p:cNvPr id="24" name="Rounded Rectangular Callout 23"/>
          <p:cNvSpPr/>
          <p:nvPr/>
        </p:nvSpPr>
        <p:spPr>
          <a:xfrm>
            <a:off x="8308340" y="2223770"/>
            <a:ext cx="3186430" cy="941070"/>
          </a:xfrm>
          <a:prstGeom prst="wedgeRoundRectCallout">
            <a:avLst>
              <a:gd name="adj1" fmla="val -4742"/>
              <a:gd name="adj2" fmla="val 80971"/>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400" b="1">
                <a:solidFill>
                  <a:schemeClr val="accent2">
                    <a:lumMod val="75000"/>
                  </a:schemeClr>
                </a:solidFill>
              </a:rPr>
              <a:t>Shake</a:t>
            </a:r>
          </a:p>
        </p:txBody>
      </p:sp>
      <p:sp>
        <p:nvSpPr>
          <p:cNvPr id="3" name="Rounded Rectangular Callout 2"/>
          <p:cNvSpPr/>
          <p:nvPr/>
        </p:nvSpPr>
        <p:spPr>
          <a:xfrm>
            <a:off x="4563110" y="1566545"/>
            <a:ext cx="3186430" cy="941070"/>
          </a:xfrm>
          <a:prstGeom prst="wedgeRoundRectCallout">
            <a:avLst>
              <a:gd name="adj1" fmla="val 5759"/>
              <a:gd name="adj2" fmla="val 92442"/>
              <a:gd name="adj3" fmla="val 16667"/>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sz="4400" b="1">
                <a:solidFill>
                  <a:srgbClr val="0070C0"/>
                </a:solidFill>
              </a:rPr>
              <a:t>Dance</a:t>
            </a:r>
          </a:p>
        </p:txBody>
      </p:sp>
      <p:grpSp>
        <p:nvGrpSpPr>
          <p:cNvPr id="5" name="Group 4"/>
          <p:cNvGrpSpPr/>
          <p:nvPr/>
        </p:nvGrpSpPr>
        <p:grpSpPr>
          <a:xfrm>
            <a:off x="0" y="-13062"/>
            <a:ext cx="12192000" cy="461665"/>
            <a:chOff x="0" y="-13062"/>
            <a:chExt cx="12192000" cy="461665"/>
          </a:xfrm>
          <a:solidFill>
            <a:srgbClr val="6DCFF6"/>
          </a:solidFill>
        </p:grpSpPr>
        <p:sp>
          <p:nvSpPr>
            <p:cNvPr id="11"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restart="whenNotActive" fill="hold" evtFilter="cancelBubble" nodeType="interactiveSeq">
                <p:stCondLst>
                  <p:cond evt="onClick" delay="0">
                    <p:tgtEl>
                      <p:spTgt spid="101"/>
                    </p:tgtEl>
                  </p:cond>
                </p:stCondLst>
                <p:endSync evt="end" delay="0">
                  <p:rtn val="all"/>
                </p:endSync>
                <p:childTnLst>
                  <p:par>
                    <p:cTn id="3" fill="hold">
                      <p:stCondLst>
                        <p:cond delay="0"/>
                      </p:stCondLst>
                      <p:childTnLst>
                        <p:par>
                          <p:cTn id="4" fill="hold">
                            <p:stCondLst>
                              <p:cond delay="0"/>
                            </p:stCondLst>
                            <p:childTnLst>
                              <p:par>
                                <p:cTn id="5" presetID="3" presetClass="entr" presetSubtype="10" fill="hold" grpId="2"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linds(horizontal)">
                                      <p:cBhvr>
                                        <p:cTn id="7" dur="500"/>
                                        <p:tgtEl>
                                          <p:spTgt spid="23"/>
                                        </p:tgtEl>
                                      </p:cBhvr>
                                    </p:animEffect>
                                  </p:childTnLst>
                                </p:cTn>
                              </p:par>
                            </p:childTnLst>
                          </p:cTn>
                        </p:par>
                      </p:childTnLst>
                    </p:cTn>
                  </p:par>
                </p:childTnLst>
              </p:cTn>
              <p:nextCondLst>
                <p:cond evt="onClick" delay="0">
                  <p:tgtEl>
                    <p:spTgt spid="101"/>
                  </p:tgtEl>
                </p:cond>
              </p:nextCondLst>
            </p:seq>
            <p:seq concurrent="1" nextAc="seek">
              <p:cTn id="8" restart="whenNotActive" fill="hold" evtFilter="cancelBubble" nodeType="interactiveSeq">
                <p:stCondLst>
                  <p:cond evt="onClick" delay="0">
                    <p:tgtEl>
                      <p:spTgt spid="100"/>
                    </p:tgtEl>
                  </p:cond>
                </p:stCondLst>
                <p:endSync evt="end" delay="0">
                  <p:rtn val="all"/>
                </p:endSync>
                <p:childTnLst>
                  <p:par>
                    <p:cTn id="9" fill="hold">
                      <p:stCondLst>
                        <p:cond delay="0"/>
                      </p:stCondLst>
                      <p:childTnLst>
                        <p:par>
                          <p:cTn id="10" fill="hold">
                            <p:stCondLst>
                              <p:cond delay="0"/>
                            </p:stCondLst>
                            <p:childTnLst>
                              <p:par>
                                <p:cTn id="11" presetID="3" presetClass="entr" presetSubtype="10" fill="hold" grpId="2"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linds(horizontal)">
                                      <p:cBhvr>
                                        <p:cTn id="13" dur="500"/>
                                        <p:tgtEl>
                                          <p:spTgt spid="3"/>
                                        </p:tgtEl>
                                      </p:cBhvr>
                                    </p:animEffect>
                                  </p:childTnLst>
                                </p:cTn>
                              </p:par>
                            </p:childTnLst>
                          </p:cTn>
                        </p:par>
                      </p:childTnLst>
                    </p:cTn>
                  </p:par>
                </p:childTnLst>
              </p:cTn>
              <p:nextCondLst>
                <p:cond evt="onClick" delay="0">
                  <p:tgtEl>
                    <p:spTgt spid="100"/>
                  </p:tgtEl>
                </p:cond>
              </p:nextCondLst>
            </p:seq>
            <p:seq concurrent="1" nextAc="seek">
              <p:cTn id="14" restart="whenNotActive" fill="hold" evtFilter="cancelBubble" nodeType="interactiveSeq">
                <p:stCondLst>
                  <p:cond evt="onClick" delay="0">
                    <p:tgtEl>
                      <p:spTgt spid="102"/>
                    </p:tgtEl>
                  </p:cond>
                </p:stCondLst>
                <p:endSync evt="end" delay="0">
                  <p:rtn val="all"/>
                </p:endSync>
                <p:childTnLst>
                  <p:par>
                    <p:cTn id="15" fill="hold">
                      <p:stCondLst>
                        <p:cond delay="0"/>
                      </p:stCondLst>
                      <p:childTnLst>
                        <p:par>
                          <p:cTn id="16" fill="hold">
                            <p:stCondLst>
                              <p:cond delay="0"/>
                            </p:stCondLst>
                            <p:childTnLst>
                              <p:par>
                                <p:cTn id="17" presetID="3" presetClass="entr" presetSubtype="10" fill="hold" grpId="2"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blinds(horizontal)">
                                      <p:cBhvr>
                                        <p:cTn id="19" dur="500"/>
                                        <p:tgtEl>
                                          <p:spTgt spid="24"/>
                                        </p:tgtEl>
                                      </p:cBhvr>
                                    </p:animEffect>
                                  </p:childTnLst>
                                </p:cTn>
                              </p:par>
                            </p:childTnLst>
                          </p:cTn>
                        </p:par>
                      </p:childTnLst>
                    </p:cTn>
                  </p:par>
                </p:childTnLst>
              </p:cTn>
              <p:nextCondLst>
                <p:cond evt="onClick" delay="0">
                  <p:tgtEl>
                    <p:spTgt spid="102"/>
                  </p:tgtEl>
                </p:cond>
              </p:nextCondLst>
            </p:seq>
          </p:childTnLst>
        </p:cTn>
      </p:par>
    </p:tnLst>
    <p:bldLst>
      <p:bldP spid="23" grpId="1" animBg="1"/>
      <p:bldP spid="23" grpId="2" animBg="1"/>
      <p:bldP spid="24" grpId="1" animBg="1"/>
      <p:bldP spid="24" grpId="2" animBg="1"/>
      <p:bldP spid="3" grpId="1" animBg="1"/>
      <p:bldP spid="3" grpId="2" animBg="1"/>
    </p:bldLst>
  </p:timing>
</p:sld>
</file>

<file path=ppt/slides/slide1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64748" y="2014920"/>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I want shoes. </a:t>
            </a:r>
          </a:p>
          <a:p>
            <a:pPr lvl="0" algn="ctr">
              <a:lnSpc>
                <a:spcPct val="150000"/>
              </a:lnSpc>
            </a:pPr>
            <a:r>
              <a:rPr lang="en-US" sz="2800" u="sng" dirty="0">
                <a:solidFill>
                  <a:srgbClr val="0070C0"/>
                </a:solidFill>
                <a:latin typeface="Arial" panose="020B0604020202020204" pitchFamily="34" charset="0"/>
                <a:cs typeface="Arial" panose="020B0604020202020204" pitchFamily="34" charset="0"/>
              </a:rPr>
              <a:t>Father</a:t>
            </a:r>
            <a:r>
              <a:rPr lang="en-US" sz="2800" dirty="0">
                <a:solidFill>
                  <a:srgbClr val="0070C0"/>
                </a:solidFill>
                <a:latin typeface="Arial" panose="020B0604020202020204" pitchFamily="34" charset="0"/>
                <a:cs typeface="Arial" panose="020B0604020202020204" pitchFamily="34" charset="0"/>
              </a:rPr>
              <a:t> wants </a:t>
            </a:r>
            <a:r>
              <a:rPr lang="en-US" sz="2800" u="sng" dirty="0">
                <a:solidFill>
                  <a:srgbClr val="0070C0"/>
                </a:solidFill>
                <a:latin typeface="Arial" panose="020B0604020202020204" pitchFamily="34" charset="0"/>
                <a:cs typeface="Arial" panose="020B0604020202020204" pitchFamily="34" charset="0"/>
              </a:rPr>
              <a:t>pants</a:t>
            </a:r>
            <a:r>
              <a:rPr lang="en-US" sz="2800" dirty="0">
                <a:solidFill>
                  <a:srgbClr val="0070C0"/>
                </a:solidFill>
                <a:latin typeface="Arial" panose="020B0604020202020204" pitchFamily="34" charset="0"/>
                <a:cs typeface="Arial" panose="020B0604020202020204" pitchFamily="34" charset="0"/>
              </a:rPr>
              <a:t>. </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Please buy new clothes. </a:t>
            </a:r>
          </a:p>
          <a:p>
            <a:pPr lvl="0" algn="ctr">
              <a:lnSpc>
                <a:spcPct val="150000"/>
              </a:lnSpc>
            </a:pPr>
            <a:r>
              <a:rPr lang="en-US" sz="2800" u="sng" dirty="0">
                <a:solidFill>
                  <a:srgbClr val="0070C0"/>
                </a:solidFill>
                <a:latin typeface="Arial" panose="020B0604020202020204" pitchFamily="34" charset="0"/>
                <a:cs typeface="Arial" panose="020B0604020202020204" pitchFamily="34" charset="0"/>
              </a:rPr>
              <a:t>Mother</a:t>
            </a:r>
            <a:r>
              <a:rPr lang="en-US" sz="2800" dirty="0">
                <a:solidFill>
                  <a:srgbClr val="0070C0"/>
                </a:solidFill>
                <a:latin typeface="Arial" panose="020B0604020202020204" pitchFamily="34" charset="0"/>
                <a:cs typeface="Arial" panose="020B0604020202020204" pitchFamily="34" charset="0"/>
              </a:rPr>
              <a:t>, do say yes!</a:t>
            </a: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Let’s chant</a:t>
            </a:r>
          </a:p>
        </p:txBody>
      </p:sp>
      <p:grpSp>
        <p:nvGrpSpPr>
          <p:cNvPr id="5" name="Group 4"/>
          <p:cNvGrpSpPr/>
          <p:nvPr/>
        </p:nvGrpSpPr>
        <p:grpSpPr>
          <a:xfrm>
            <a:off x="0" y="-13062"/>
            <a:ext cx="12192000" cy="461665"/>
            <a:chOff x="0" y="-13062"/>
            <a:chExt cx="12192000" cy="461665"/>
          </a:xfrm>
          <a:solidFill>
            <a:srgbClr val="6DCFF6"/>
          </a:solidFill>
        </p:grpSpPr>
        <p:sp>
          <p:nvSpPr>
            <p:cNvPr id="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1"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5" name="Group 4"/>
          <p:cNvGrpSpPr/>
          <p:nvPr/>
        </p:nvGrpSpPr>
        <p:grpSpPr>
          <a:xfrm>
            <a:off x="0" y="-13062"/>
            <a:ext cx="12192000" cy="461665"/>
            <a:chOff x="0" y="-13062"/>
            <a:chExt cx="12192000" cy="461665"/>
          </a:xfrm>
          <a:solidFill>
            <a:srgbClr val="6DCFF6"/>
          </a:solidFill>
        </p:grpSpPr>
        <p:sp>
          <p:nvSpPr>
            <p:cNvPr id="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1"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834353" y="744787"/>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2999740" y="163957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Let’s Say</a:t>
            </a:r>
          </a:p>
        </p:txBody>
      </p:sp>
      <p:pic>
        <p:nvPicPr>
          <p:cNvPr id="11" name="Picture 10" descr="C:\Users\ASUS\Desktop\160922\Lớp 2\Unit 3\Pic3\5.3.png5.3"/>
          <p:cNvPicPr>
            <a:picLocks noChangeAspect="1"/>
          </p:cNvPicPr>
          <p:nvPr/>
        </p:nvPicPr>
        <p:blipFill>
          <a:blip r:embed="rId4"/>
          <a:srcRect/>
          <a:stretch>
            <a:fillRect/>
          </a:stretch>
        </p:blipFill>
        <p:spPr>
          <a:xfrm>
            <a:off x="364490" y="2753995"/>
            <a:ext cx="3655060" cy="2641600"/>
          </a:xfrm>
          <a:prstGeom prst="rect">
            <a:avLst/>
          </a:prstGeom>
        </p:spPr>
      </p:pic>
      <p:pic>
        <p:nvPicPr>
          <p:cNvPr id="9" name="Picture 8" descr="C:\Users\ASUS\Desktop\160922\Lớp 2\Unit 3\Pic3\5.6.png5.6"/>
          <p:cNvPicPr>
            <a:picLocks noChangeAspect="1"/>
          </p:cNvPicPr>
          <p:nvPr/>
        </p:nvPicPr>
        <p:blipFill>
          <a:blip r:embed="rId5"/>
          <a:srcRect/>
          <a:stretch>
            <a:fillRect/>
          </a:stretch>
        </p:blipFill>
        <p:spPr>
          <a:xfrm>
            <a:off x="4286885" y="2886075"/>
            <a:ext cx="3739515" cy="2684145"/>
          </a:xfrm>
          <a:prstGeom prst="rect">
            <a:avLst/>
          </a:prstGeom>
        </p:spPr>
      </p:pic>
      <p:pic>
        <p:nvPicPr>
          <p:cNvPr id="12" name="Picture 11" descr="C:\Users\ASUS\Desktop\160922\Lớp 2\Unit 3\Pic3\5.8.png5.8"/>
          <p:cNvPicPr>
            <a:picLocks noChangeAspect="1"/>
          </p:cNvPicPr>
          <p:nvPr/>
        </p:nvPicPr>
        <p:blipFill>
          <a:blip r:embed="rId6"/>
          <a:srcRect/>
          <a:stretch>
            <a:fillRect/>
          </a:stretch>
        </p:blipFill>
        <p:spPr>
          <a:xfrm>
            <a:off x="8293735" y="2753995"/>
            <a:ext cx="3738880" cy="2637155"/>
          </a:xfrm>
          <a:prstGeom prst="rect">
            <a:avLst/>
          </a:prstGeom>
        </p:spPr>
      </p:pic>
      <p:grpSp>
        <p:nvGrpSpPr>
          <p:cNvPr id="13" name="Group 12"/>
          <p:cNvGrpSpPr/>
          <p:nvPr/>
        </p:nvGrpSpPr>
        <p:grpSpPr>
          <a:xfrm>
            <a:off x="0" y="-13062"/>
            <a:ext cx="12192000" cy="461665"/>
            <a:chOff x="0" y="-13062"/>
            <a:chExt cx="12192000" cy="461665"/>
          </a:xfrm>
          <a:solidFill>
            <a:srgbClr val="6DCFF6"/>
          </a:solidFill>
        </p:grpSpPr>
        <p:sp>
          <p:nvSpPr>
            <p:cNvPr id="1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 name="Group 6"/>
          <p:cNvGrpSpPr/>
          <p:nvPr/>
        </p:nvGrpSpPr>
        <p:grpSpPr>
          <a:xfrm>
            <a:off x="0" y="-13062"/>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3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9</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3" name="Title 2"/>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3</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Clothes</a:t>
            </a:r>
            <a:endParaRPr lang="x-none" sz="4800" b="1" dirty="0">
              <a:latin typeface="Calibri" panose="020F0502020204030204" charset="0"/>
              <a:cs typeface="Calibri" panose="020F0502020204030204"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4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descr="C:\Users\ASUS\Desktop\160922\Lớp 2\Unit 3\Pic3\6.1.png6.1"/>
          <p:cNvPicPr>
            <a:picLocks noChangeAspect="1"/>
          </p:cNvPicPr>
          <p:nvPr/>
        </p:nvPicPr>
        <p:blipFill>
          <a:blip r:embed="rId3"/>
          <a:srcRect/>
          <a:stretch>
            <a:fillRect/>
          </a:stretch>
        </p:blipFill>
        <p:spPr>
          <a:xfrm>
            <a:off x="315595" y="508000"/>
            <a:ext cx="7533005" cy="826770"/>
          </a:xfrm>
          <a:prstGeom prst="rect">
            <a:avLst/>
          </a:prstGeom>
        </p:spPr>
      </p:pic>
      <p:pic>
        <p:nvPicPr>
          <p:cNvPr id="3" name="Picture 2" descr="C:\Users\ASUS\Desktop\160922\Lớp 2\Unit 3\Pic3\6.2.png6.2"/>
          <p:cNvPicPr>
            <a:picLocks noChangeAspect="1"/>
          </p:cNvPicPr>
          <p:nvPr/>
        </p:nvPicPr>
        <p:blipFill>
          <a:blip r:embed="rId4"/>
          <a:srcRect/>
          <a:stretch>
            <a:fillRect/>
          </a:stretch>
        </p:blipFill>
        <p:spPr>
          <a:xfrm>
            <a:off x="3494088" y="1241425"/>
            <a:ext cx="5204460" cy="5492750"/>
          </a:xfrm>
          <a:prstGeom prst="rect">
            <a:avLst/>
          </a:prstGeom>
        </p:spPr>
      </p:pic>
      <p:sp>
        <p:nvSpPr>
          <p:cNvPr id="13" name="Rounded Rectangular Callout 12"/>
          <p:cNvSpPr/>
          <p:nvPr/>
        </p:nvSpPr>
        <p:spPr>
          <a:xfrm>
            <a:off x="521335" y="1552575"/>
            <a:ext cx="2821305" cy="1748790"/>
          </a:xfrm>
          <a:prstGeom prst="wedgeRoundRectCallout">
            <a:avLst>
              <a:gd name="adj1" fmla="val 45280"/>
              <a:gd name="adj2" fmla="val 656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solidFill>
                  <a:schemeClr val="accent6">
                    <a:lumMod val="50000"/>
                  </a:schemeClr>
                </a:solidFill>
              </a:rPr>
              <a:t>The children are washing clothes.</a:t>
            </a:r>
          </a:p>
        </p:txBody>
      </p:sp>
      <p:sp>
        <p:nvSpPr>
          <p:cNvPr id="14" name="Rounded Rectangular Callout 13"/>
          <p:cNvSpPr/>
          <p:nvPr/>
        </p:nvSpPr>
        <p:spPr>
          <a:xfrm>
            <a:off x="8850630" y="1552575"/>
            <a:ext cx="2820670" cy="1748155"/>
          </a:xfrm>
          <a:prstGeom prst="wedgeRoundRectCallout">
            <a:avLst>
              <a:gd name="adj1" fmla="val -47738"/>
              <a:gd name="adj2" fmla="val 71520"/>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b="1">
                <a:solidFill>
                  <a:schemeClr val="accent2">
                    <a:lumMod val="75000"/>
                  </a:schemeClr>
                </a:solidFill>
              </a:rPr>
              <a:t>Does your father wash clothes?</a:t>
            </a:r>
          </a:p>
        </p:txBody>
      </p:sp>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5" name="Rounded Rectangular Callout 14"/>
          <p:cNvSpPr/>
          <p:nvPr/>
        </p:nvSpPr>
        <p:spPr>
          <a:xfrm>
            <a:off x="213314" y="3811905"/>
            <a:ext cx="3204733" cy="2256790"/>
          </a:xfrm>
          <a:prstGeom prst="wedgeRoundRectCallout">
            <a:avLst>
              <a:gd name="adj1" fmla="val 45280"/>
              <a:gd name="adj2" fmla="val 65686"/>
              <a:gd name="adj3" fmla="val 16667"/>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sz="3600" b="1" dirty="0">
                <a:solidFill>
                  <a:srgbClr val="0070C0"/>
                </a:solidFill>
              </a:rPr>
              <a:t>In your house, does your mother wash clothes?</a:t>
            </a:r>
          </a:p>
        </p:txBody>
      </p:sp>
      <p:sp>
        <p:nvSpPr>
          <p:cNvPr id="17" name="Rounded Rectangular Callout 16"/>
          <p:cNvSpPr/>
          <p:nvPr/>
        </p:nvSpPr>
        <p:spPr>
          <a:xfrm>
            <a:off x="8850630" y="4479290"/>
            <a:ext cx="2820670" cy="1305560"/>
          </a:xfrm>
          <a:prstGeom prst="wedgeRoundRectCallout">
            <a:avLst>
              <a:gd name="adj1" fmla="val -47738"/>
              <a:gd name="adj2" fmla="val 71520"/>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200" b="1" dirty="0">
                <a:solidFill>
                  <a:schemeClr val="accent4">
                    <a:lumMod val="75000"/>
                  </a:schemeClr>
                </a:solidFill>
              </a:rPr>
              <a:t>Do you wash clothes?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P spid="14" grpId="0" bldLvl="0" animBg="1"/>
      <p:bldP spid="14" grpId="1" animBg="1"/>
      <p:bldP spid="15" grpId="0" bldLvl="0" animBg="1"/>
      <p:bldP spid="15" grpId="1" animBg="1"/>
      <p:bldP spid="17" grpId="0" bldLvl="0" animBg="1"/>
      <p:bldP spid="17" grpId="1" animBg="1"/>
    </p:bldLst>
  </p:timing>
</p:sld>
</file>

<file path=ppt/slides/slide14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descr="C:\Users\ASUS\Desktop\160922\Lớp 2\Unit 3\Pic3\6.1.png6.1"/>
          <p:cNvPicPr>
            <a:picLocks noChangeAspect="1"/>
          </p:cNvPicPr>
          <p:nvPr/>
        </p:nvPicPr>
        <p:blipFill>
          <a:blip r:embed="rId3"/>
          <a:srcRect/>
          <a:stretch>
            <a:fillRect/>
          </a:stretch>
        </p:blipFill>
        <p:spPr>
          <a:xfrm>
            <a:off x="315595" y="508000"/>
            <a:ext cx="7533005" cy="826770"/>
          </a:xfrm>
          <a:prstGeom prst="rect">
            <a:avLst/>
          </a:prstGeom>
        </p:spPr>
      </p:pic>
      <p:pic>
        <p:nvPicPr>
          <p:cNvPr id="3" name="Picture 2" descr="C:\Users\ASUS\Desktop\160922\Lớp 2\Unit 3\Pic3\6.2.png6.2"/>
          <p:cNvPicPr>
            <a:picLocks noChangeAspect="1"/>
          </p:cNvPicPr>
          <p:nvPr/>
        </p:nvPicPr>
        <p:blipFill>
          <a:blip r:embed="rId4"/>
          <a:srcRect/>
          <a:stretch>
            <a:fillRect/>
          </a:stretch>
        </p:blipFill>
        <p:spPr>
          <a:xfrm>
            <a:off x="3494088" y="1241425"/>
            <a:ext cx="5204460" cy="5492750"/>
          </a:xfrm>
          <a:prstGeom prst="rect">
            <a:avLst/>
          </a:prstGeom>
        </p:spPr>
      </p:pic>
      <p:sp>
        <p:nvSpPr>
          <p:cNvPr id="13" name="Rounded Rectangular Callout 12"/>
          <p:cNvSpPr/>
          <p:nvPr/>
        </p:nvSpPr>
        <p:spPr>
          <a:xfrm>
            <a:off x="521335" y="1552575"/>
            <a:ext cx="2821305" cy="1748790"/>
          </a:xfrm>
          <a:prstGeom prst="wedgeRoundRectCallout">
            <a:avLst>
              <a:gd name="adj1" fmla="val 45280"/>
              <a:gd name="adj2" fmla="val 656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solidFill>
                  <a:schemeClr val="accent6">
                    <a:lumMod val="50000"/>
                  </a:schemeClr>
                </a:solidFill>
              </a:rPr>
              <a:t>Who is in the story?</a:t>
            </a:r>
          </a:p>
        </p:txBody>
      </p:sp>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7" name="Rounded Rectangular Callout 16"/>
          <p:cNvSpPr/>
          <p:nvPr/>
        </p:nvSpPr>
        <p:spPr>
          <a:xfrm>
            <a:off x="8850630" y="1845310"/>
            <a:ext cx="2259330" cy="1456055"/>
          </a:xfrm>
          <a:prstGeom prst="wedgeRoundRectCallout">
            <a:avLst>
              <a:gd name="adj1" fmla="val -47738"/>
              <a:gd name="adj2" fmla="val 71520"/>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200" b="1" dirty="0">
                <a:solidFill>
                  <a:schemeClr val="accent4">
                    <a:lumMod val="75000"/>
                  </a:schemeClr>
                </a:solidFill>
              </a:rPr>
              <a:t>A brother, a sister, </a:t>
            </a:r>
            <a:r>
              <a:rPr lang="en-US" sz="3200" b="1" dirty="0" smtClean="0">
                <a:solidFill>
                  <a:schemeClr val="accent4">
                    <a:lumMod val="75000"/>
                  </a:schemeClr>
                </a:solidFill>
              </a:rPr>
              <a:t/>
            </a:r>
            <a:br>
              <a:rPr lang="en-US" sz="3200" b="1" dirty="0" smtClean="0">
                <a:solidFill>
                  <a:schemeClr val="accent4">
                    <a:lumMod val="75000"/>
                  </a:schemeClr>
                </a:solidFill>
              </a:rPr>
            </a:br>
            <a:r>
              <a:rPr lang="en-US" sz="3200" b="1" dirty="0" smtClean="0">
                <a:solidFill>
                  <a:schemeClr val="accent4">
                    <a:lumMod val="75000"/>
                  </a:schemeClr>
                </a:solidFill>
              </a:rPr>
              <a:t>a </a:t>
            </a:r>
            <a:r>
              <a:rPr lang="en-US" sz="3200" b="1" dirty="0">
                <a:solidFill>
                  <a:schemeClr val="accent4">
                    <a:lumMod val="75000"/>
                  </a:schemeClr>
                </a:solidFill>
              </a:rPr>
              <a:t>mother.</a:t>
            </a:r>
          </a:p>
        </p:txBody>
      </p:sp>
      <p:sp>
        <p:nvSpPr>
          <p:cNvPr id="4" name="Rounded Rectangular Callout 3"/>
          <p:cNvSpPr/>
          <p:nvPr/>
        </p:nvSpPr>
        <p:spPr>
          <a:xfrm>
            <a:off x="834390" y="4222750"/>
            <a:ext cx="2508250" cy="1748790"/>
          </a:xfrm>
          <a:prstGeom prst="wedgeRoundRectCallout">
            <a:avLst>
              <a:gd name="adj1" fmla="val 45280"/>
              <a:gd name="adj2" fmla="val 656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solidFill>
                  <a:schemeClr val="accent6">
                    <a:lumMod val="50000"/>
                  </a:schemeClr>
                </a:solidFill>
              </a:rPr>
              <a:t>What does she want to wash?</a:t>
            </a:r>
          </a:p>
        </p:txBody>
      </p:sp>
      <p:sp>
        <p:nvSpPr>
          <p:cNvPr id="5" name="Rounded Rectangular Callout 4"/>
          <p:cNvSpPr/>
          <p:nvPr/>
        </p:nvSpPr>
        <p:spPr>
          <a:xfrm>
            <a:off x="8850630" y="4385310"/>
            <a:ext cx="2259330" cy="1456055"/>
          </a:xfrm>
          <a:prstGeom prst="wedgeRoundRectCallout">
            <a:avLst>
              <a:gd name="adj1" fmla="val -47738"/>
              <a:gd name="adj2" fmla="val 71520"/>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200" b="1" dirty="0">
                <a:solidFill>
                  <a:schemeClr val="accent4">
                    <a:lumMod val="75000"/>
                  </a:schemeClr>
                </a:solidFill>
              </a:rPr>
              <a:t>A teddy bear.</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P spid="17" grpId="0" bldLvl="0" animBg="1"/>
      <p:bldP spid="17" grpId="1" animBg="1"/>
      <p:bldP spid="4" grpId="0" bldLvl="0" animBg="1"/>
      <p:bldP spid="4" grpId="1" animBg="1"/>
      <p:bldP spid="5" grpId="0" bldLvl="0" animBg="1"/>
      <p:bldP spid="5" grpId="1" animBg="1"/>
    </p:bldLst>
  </p:timing>
</p:sld>
</file>

<file path=ppt/slides/slide14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descr="C:\Users\ASUS\Desktop\160922\Lớp 2\Unit 3\Pic3\6.1.png6.1"/>
          <p:cNvPicPr>
            <a:picLocks noChangeAspect="1"/>
          </p:cNvPicPr>
          <p:nvPr/>
        </p:nvPicPr>
        <p:blipFill>
          <a:blip r:embed="rId3"/>
          <a:srcRect/>
          <a:stretch>
            <a:fillRect/>
          </a:stretch>
        </p:blipFill>
        <p:spPr>
          <a:xfrm>
            <a:off x="315595" y="508000"/>
            <a:ext cx="7533005" cy="826770"/>
          </a:xfrm>
          <a:prstGeom prst="rect">
            <a:avLst/>
          </a:prstGeom>
        </p:spPr>
      </p:pic>
      <p:pic>
        <p:nvPicPr>
          <p:cNvPr id="3" name="Picture 2" descr="C:\Users\ASUS\Desktop\160922\Lớp 2\Unit 3\Pic3\6.2.png6.2"/>
          <p:cNvPicPr>
            <a:picLocks noChangeAspect="1"/>
          </p:cNvPicPr>
          <p:nvPr/>
        </p:nvPicPr>
        <p:blipFill>
          <a:blip r:embed="rId4"/>
          <a:srcRect/>
          <a:stretch>
            <a:fillRect/>
          </a:stretch>
        </p:blipFill>
        <p:spPr>
          <a:xfrm>
            <a:off x="3494088" y="1241425"/>
            <a:ext cx="5204460" cy="5492750"/>
          </a:xfrm>
          <a:prstGeom prst="rect">
            <a:avLst/>
          </a:prstGeom>
        </p:spPr>
      </p:pic>
      <p:sp>
        <p:nvSpPr>
          <p:cNvPr id="13" name="Rounded Rectangular Callout 12"/>
          <p:cNvSpPr/>
          <p:nvPr/>
        </p:nvSpPr>
        <p:spPr>
          <a:xfrm>
            <a:off x="315595" y="1552575"/>
            <a:ext cx="3027045" cy="3974465"/>
          </a:xfrm>
          <a:prstGeom prst="wedgeRoundRectCallout">
            <a:avLst>
              <a:gd name="adj1" fmla="val 45280"/>
              <a:gd name="adj2" fmla="val 656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solidFill>
                  <a:schemeClr val="accent6">
                    <a:lumMod val="50000"/>
                  </a:schemeClr>
                </a:solidFill>
              </a:rPr>
              <a:t>What clothes are they washing? What colors are the clothes?</a:t>
            </a:r>
          </a:p>
        </p:txBody>
      </p:sp>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7" name="Rounded Rectangular Callout 16"/>
          <p:cNvSpPr/>
          <p:nvPr/>
        </p:nvSpPr>
        <p:spPr>
          <a:xfrm>
            <a:off x="8850630" y="2681605"/>
            <a:ext cx="2853690" cy="2612390"/>
          </a:xfrm>
          <a:prstGeom prst="wedgeRoundRectCallout">
            <a:avLst>
              <a:gd name="adj1" fmla="val -47738"/>
              <a:gd name="adj2" fmla="val 71520"/>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200" b="1" dirty="0">
                <a:solidFill>
                  <a:schemeClr val="accent4">
                    <a:lumMod val="75000"/>
                  </a:schemeClr>
                </a:solidFill>
              </a:rPr>
              <a:t>A red sock, </a:t>
            </a:r>
            <a:r>
              <a:rPr lang="en-US" sz="3200" b="1" dirty="0" smtClean="0">
                <a:solidFill>
                  <a:schemeClr val="accent4">
                    <a:lumMod val="75000"/>
                  </a:schemeClr>
                </a:solidFill>
              </a:rPr>
              <a:t/>
            </a:r>
            <a:br>
              <a:rPr lang="en-US" sz="3200" b="1" dirty="0" smtClean="0">
                <a:solidFill>
                  <a:schemeClr val="accent4">
                    <a:lumMod val="75000"/>
                  </a:schemeClr>
                </a:solidFill>
              </a:rPr>
            </a:br>
            <a:r>
              <a:rPr lang="en-US" sz="3200" b="1" dirty="0" smtClean="0">
                <a:solidFill>
                  <a:schemeClr val="accent4">
                    <a:lumMod val="75000"/>
                  </a:schemeClr>
                </a:solidFill>
              </a:rPr>
              <a:t>a </a:t>
            </a:r>
            <a:r>
              <a:rPr lang="en-US" sz="3200" b="1" dirty="0">
                <a:solidFill>
                  <a:schemeClr val="accent4">
                    <a:lumMod val="75000"/>
                  </a:schemeClr>
                </a:solidFill>
              </a:rPr>
              <a:t>white shirt, a purple skirt.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P spid="17" grpId="0" bldLvl="0" animBg="1"/>
      <p:bldP spid="17" grpId="1" animBg="1"/>
    </p:bldLst>
  </p:timing>
</p:sld>
</file>

<file path=ppt/slides/slide14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descr="C:\Users\ASUS\Desktop\160922\Lớp 2\Unit 3\Pic3\6.1.png6.1"/>
          <p:cNvPicPr>
            <a:picLocks noChangeAspect="1"/>
          </p:cNvPicPr>
          <p:nvPr/>
        </p:nvPicPr>
        <p:blipFill>
          <a:blip r:embed="rId3"/>
          <a:srcRect/>
          <a:stretch>
            <a:fillRect/>
          </a:stretch>
        </p:blipFill>
        <p:spPr>
          <a:xfrm>
            <a:off x="315595" y="508000"/>
            <a:ext cx="7533005" cy="826770"/>
          </a:xfrm>
          <a:prstGeom prst="rect">
            <a:avLst/>
          </a:prstGeom>
        </p:spPr>
      </p:pic>
      <p:pic>
        <p:nvPicPr>
          <p:cNvPr id="3" name="Picture 2" descr="C:\Users\ASUS\Desktop\160922\Lớp 2\Unit 3\Pic3\6.2.png6.2"/>
          <p:cNvPicPr>
            <a:picLocks noChangeAspect="1"/>
          </p:cNvPicPr>
          <p:nvPr/>
        </p:nvPicPr>
        <p:blipFill>
          <a:blip r:embed="rId4"/>
          <a:srcRect/>
          <a:stretch>
            <a:fillRect/>
          </a:stretch>
        </p:blipFill>
        <p:spPr>
          <a:xfrm>
            <a:off x="3494088" y="1241425"/>
            <a:ext cx="5204460" cy="5492750"/>
          </a:xfrm>
          <a:prstGeom prst="rect">
            <a:avLst/>
          </a:prstGeom>
        </p:spPr>
      </p:pic>
      <p:sp>
        <p:nvSpPr>
          <p:cNvPr id="13" name="Rounded Rectangular Callout 12"/>
          <p:cNvSpPr/>
          <p:nvPr/>
        </p:nvSpPr>
        <p:spPr>
          <a:xfrm>
            <a:off x="392430" y="1530985"/>
            <a:ext cx="2950210" cy="1585595"/>
          </a:xfrm>
          <a:prstGeom prst="wedgeRoundRectCallout">
            <a:avLst>
              <a:gd name="adj1" fmla="val 106112"/>
              <a:gd name="adj2" fmla="val 52042"/>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solidFill>
                  <a:schemeClr val="accent6">
                    <a:lumMod val="50000"/>
                  </a:schemeClr>
                </a:solidFill>
              </a:rPr>
              <a:t>What’s she wearing?</a:t>
            </a:r>
          </a:p>
        </p:txBody>
      </p:sp>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7" name="Rounded Rectangular Callout 16"/>
          <p:cNvSpPr/>
          <p:nvPr/>
        </p:nvSpPr>
        <p:spPr>
          <a:xfrm>
            <a:off x="9131935" y="1530985"/>
            <a:ext cx="2745106" cy="3098165"/>
          </a:xfrm>
          <a:prstGeom prst="wedgeRoundRectCallout">
            <a:avLst>
              <a:gd name="adj1" fmla="val -86031"/>
              <a:gd name="adj2" fmla="val 1055"/>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200" b="1" dirty="0">
                <a:solidFill>
                  <a:schemeClr val="accent4">
                    <a:lumMod val="75000"/>
                  </a:schemeClr>
                </a:solidFill>
              </a:rPr>
              <a:t>A red shirt, blue shorts, white socks, blue shoes.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P spid="17" grpId="0" bldLvl="0" animBg="1"/>
      <p:bldP spid="17" grpId="1" animBg="1"/>
    </p:bldLst>
  </p:timing>
</p:sld>
</file>

<file path=ppt/slides/slide14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descr="C:\Users\ASUS\Desktop\160922\Lớp 2\Unit 3\Pic3\6.1.png6.1"/>
          <p:cNvPicPr>
            <a:picLocks noChangeAspect="1"/>
          </p:cNvPicPr>
          <p:nvPr/>
        </p:nvPicPr>
        <p:blipFill>
          <a:blip r:embed="rId3"/>
          <a:srcRect/>
          <a:stretch>
            <a:fillRect/>
          </a:stretch>
        </p:blipFill>
        <p:spPr>
          <a:xfrm>
            <a:off x="315595" y="508000"/>
            <a:ext cx="7533005" cy="826770"/>
          </a:xfrm>
          <a:prstGeom prst="rect">
            <a:avLst/>
          </a:prstGeom>
        </p:spPr>
      </p:pic>
      <p:pic>
        <p:nvPicPr>
          <p:cNvPr id="3" name="Picture 2" descr="C:\Users\ASUS\Desktop\160922\Lớp 2\Unit 3\Pic3\6.2.png6.2"/>
          <p:cNvPicPr>
            <a:picLocks noChangeAspect="1"/>
          </p:cNvPicPr>
          <p:nvPr/>
        </p:nvPicPr>
        <p:blipFill>
          <a:blip r:embed="rId4"/>
          <a:srcRect/>
          <a:stretch>
            <a:fillRect/>
          </a:stretch>
        </p:blipFill>
        <p:spPr>
          <a:xfrm>
            <a:off x="3494088" y="1241425"/>
            <a:ext cx="5204460" cy="5492750"/>
          </a:xfrm>
          <a:prstGeom prst="rect">
            <a:avLst/>
          </a:prstGeom>
        </p:spPr>
      </p:pic>
      <p:sp>
        <p:nvSpPr>
          <p:cNvPr id="13" name="Rounded Rectangular Callout 12"/>
          <p:cNvSpPr/>
          <p:nvPr/>
        </p:nvSpPr>
        <p:spPr>
          <a:xfrm>
            <a:off x="617220" y="3973830"/>
            <a:ext cx="2648585" cy="1585595"/>
          </a:xfrm>
          <a:prstGeom prst="wedgeRoundRectCallout">
            <a:avLst>
              <a:gd name="adj1" fmla="val 145307"/>
              <a:gd name="adj2" fmla="val 2204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solidFill>
                  <a:schemeClr val="accent6">
                    <a:lumMod val="50000"/>
                  </a:schemeClr>
                </a:solidFill>
              </a:rPr>
              <a:t>What’s the mother wearing?</a:t>
            </a:r>
          </a:p>
        </p:txBody>
      </p:sp>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7" name="Rounded Rectangular Callout 16"/>
          <p:cNvSpPr/>
          <p:nvPr/>
        </p:nvSpPr>
        <p:spPr>
          <a:xfrm>
            <a:off x="8927464" y="4081780"/>
            <a:ext cx="2799715" cy="2439035"/>
          </a:xfrm>
          <a:prstGeom prst="wedgeRoundRectCallout">
            <a:avLst>
              <a:gd name="adj1" fmla="val -142523"/>
              <a:gd name="adj2" fmla="val 31061"/>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200" b="1" dirty="0">
                <a:solidFill>
                  <a:schemeClr val="accent4">
                    <a:lumMod val="75000"/>
                  </a:schemeClr>
                </a:solidFill>
              </a:rPr>
              <a:t>A white shirt, blue pants, brown shoes.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P spid="17" grpId="0" bldLvl="0" animBg="1"/>
      <p:bldP spid="17" grpId="1" animBg="1"/>
    </p:bldLst>
  </p:timing>
</p:sld>
</file>

<file path=ppt/slides/slide14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descr="C:\Users\ASUS\Desktop\160922\Lớp 2\Unit 3\Pic3\6.1.png6.1"/>
          <p:cNvPicPr>
            <a:picLocks noChangeAspect="1"/>
          </p:cNvPicPr>
          <p:nvPr/>
        </p:nvPicPr>
        <p:blipFill>
          <a:blip r:embed="rId3"/>
          <a:srcRect/>
          <a:stretch>
            <a:fillRect/>
          </a:stretch>
        </p:blipFill>
        <p:spPr>
          <a:xfrm>
            <a:off x="315595" y="508000"/>
            <a:ext cx="7533005" cy="826770"/>
          </a:xfrm>
          <a:prstGeom prst="rect">
            <a:avLst/>
          </a:prstGeom>
        </p:spPr>
      </p:pic>
      <p:pic>
        <p:nvPicPr>
          <p:cNvPr id="3" name="Picture 2" descr="C:\Users\ASUS\Desktop\160922\Lớp 2\Unit 3\Pic3\6.2.png6.2"/>
          <p:cNvPicPr>
            <a:picLocks noChangeAspect="1"/>
          </p:cNvPicPr>
          <p:nvPr/>
        </p:nvPicPr>
        <p:blipFill>
          <a:blip r:embed="rId4"/>
          <a:srcRect/>
          <a:stretch>
            <a:fillRect/>
          </a:stretch>
        </p:blipFill>
        <p:spPr>
          <a:xfrm>
            <a:off x="3494088" y="1241425"/>
            <a:ext cx="5204460" cy="5492750"/>
          </a:xfrm>
          <a:prstGeom prst="rect">
            <a:avLst/>
          </a:prstGeom>
        </p:spPr>
      </p:pic>
      <p:sp>
        <p:nvSpPr>
          <p:cNvPr id="13" name="Rounded Rectangular Callout 12"/>
          <p:cNvSpPr/>
          <p:nvPr/>
        </p:nvSpPr>
        <p:spPr>
          <a:xfrm>
            <a:off x="315596" y="3973830"/>
            <a:ext cx="2950210" cy="1585595"/>
          </a:xfrm>
          <a:prstGeom prst="wedgeRoundRectCallout">
            <a:avLst>
              <a:gd name="adj1" fmla="val 168179"/>
              <a:gd name="adj2" fmla="val 2565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solidFill>
                  <a:schemeClr val="accent6">
                    <a:lumMod val="50000"/>
                  </a:schemeClr>
                </a:solidFill>
              </a:rPr>
              <a:t>Is the mother happy?</a:t>
            </a:r>
          </a:p>
        </p:txBody>
      </p:sp>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7" name="Rounded Rectangular Callout 16"/>
          <p:cNvSpPr/>
          <p:nvPr/>
        </p:nvSpPr>
        <p:spPr>
          <a:xfrm>
            <a:off x="8927465" y="5778500"/>
            <a:ext cx="2259330" cy="742315"/>
          </a:xfrm>
          <a:prstGeom prst="wedgeRoundRectCallout">
            <a:avLst>
              <a:gd name="adj1" fmla="val -144435"/>
              <a:gd name="adj2" fmla="val -89777"/>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200" b="1" dirty="0" smtClean="0">
                <a:solidFill>
                  <a:schemeClr val="accent4">
                    <a:lumMod val="75000"/>
                  </a:schemeClr>
                </a:solidFill>
              </a:rPr>
              <a:t>No.</a:t>
            </a:r>
            <a:endParaRPr lang="en-US" sz="3200" b="1" dirty="0">
              <a:solidFill>
                <a:schemeClr val="accent4">
                  <a:lumMod val="75000"/>
                </a:schemeClr>
              </a:solidFill>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P spid="17" grpId="0" bldLvl="0" animBg="1"/>
      <p:bldP spid="17" grpId="1" animBg="1"/>
    </p:bldLst>
  </p:timing>
</p:sld>
</file>

<file path=ppt/slides/slide14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descr="C:\Users\ASUS\Desktop\160922\Lớp 2\Unit 3\Pic3\6.1.png6.1"/>
          <p:cNvPicPr>
            <a:picLocks noChangeAspect="1"/>
          </p:cNvPicPr>
          <p:nvPr/>
        </p:nvPicPr>
        <p:blipFill>
          <a:blip r:embed="rId5"/>
          <a:srcRect/>
          <a:stretch>
            <a:fillRect/>
          </a:stretch>
        </p:blipFill>
        <p:spPr>
          <a:xfrm>
            <a:off x="315595" y="508000"/>
            <a:ext cx="7533005" cy="826770"/>
          </a:xfrm>
          <a:prstGeom prst="rect">
            <a:avLst/>
          </a:prstGeom>
        </p:spPr>
      </p:pic>
      <p:pic>
        <p:nvPicPr>
          <p:cNvPr id="3" name="Picture 2" descr="C:\Users\ASUS\Desktop\160922\Lớp 2\Unit 3\Pic3\6.2.png6.2"/>
          <p:cNvPicPr>
            <a:picLocks noChangeAspect="1"/>
          </p:cNvPicPr>
          <p:nvPr/>
        </p:nvPicPr>
        <p:blipFill>
          <a:blip r:embed="rId6"/>
          <a:srcRect/>
          <a:stretch>
            <a:fillRect/>
          </a:stretch>
        </p:blipFill>
        <p:spPr>
          <a:xfrm>
            <a:off x="3494088" y="1241425"/>
            <a:ext cx="5204460" cy="5492750"/>
          </a:xfrm>
          <a:prstGeom prst="rect">
            <a:avLst/>
          </a:prstGeom>
        </p:spPr>
      </p:pic>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4" name="59 G2SB Track B59">
            <a:hlinkClick r:id="" action="ppaction://media"/>
          </p:cNvPr>
          <p:cNvPicPr/>
          <p:nvPr>
            <a:audioFile r:link="rId2"/>
            <p:extLst>
              <p:ext uri="{DAA4B4D4-6D71-4841-9C94-3DE7FCFB9230}">
                <p14:media xmlns:p14="http://schemas.microsoft.com/office/powerpoint/2010/main" r:embed="rId1"/>
              </p:ext>
            </p:extLst>
          </p:nvPr>
        </p:nvPicPr>
        <p:blipFill>
          <a:blip r:embed="rId7"/>
          <a:stretch>
            <a:fillRect/>
          </a:stretch>
        </p:blipFill>
        <p:spPr>
          <a:xfrm>
            <a:off x="7543165" y="508000"/>
            <a:ext cx="963295" cy="844550"/>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4"/>
                </p:tgtEl>
              </p:cMediaNode>
            </p:audio>
            <p:seq concurrent="1" nextAc="seek">
              <p:cTn id="3" restart="whenNotActive" fill="hold" evtFilter="cancelBubble" nodeType="interactiveSeq">
                <p:stCondLst>
                  <p:cond evt="onClick" delay="0">
                    <p:tgtEl>
                      <p:spTgt spid="4"/>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30813"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3" name="Picture 12" descr="C:\Users\ASUS\Desktop\160922\Lớp 2\Unit 3\Pic3\6.2.png6.2"/>
          <p:cNvPicPr>
            <a:picLocks noChangeAspect="1"/>
          </p:cNvPicPr>
          <p:nvPr/>
        </p:nvPicPr>
        <p:blipFill>
          <a:blip r:embed="rId4"/>
          <a:srcRect/>
          <a:stretch>
            <a:fillRect/>
          </a:stretch>
        </p:blipFill>
        <p:spPr>
          <a:xfrm>
            <a:off x="0" y="534670"/>
            <a:ext cx="5463540" cy="5765800"/>
          </a:xfrm>
          <a:prstGeom prst="rect">
            <a:avLst/>
          </a:prstGeom>
        </p:spPr>
      </p:pic>
      <p:sp>
        <p:nvSpPr>
          <p:cNvPr id="14" name="Rounded Rectangular Callout 13"/>
          <p:cNvSpPr/>
          <p:nvPr/>
        </p:nvSpPr>
        <p:spPr>
          <a:xfrm>
            <a:off x="5463540" y="534670"/>
            <a:ext cx="2820670" cy="1748155"/>
          </a:xfrm>
          <a:prstGeom prst="wedgeRoundRectCallout">
            <a:avLst>
              <a:gd name="adj1" fmla="val -47738"/>
              <a:gd name="adj2" fmla="val 71520"/>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b="1">
                <a:solidFill>
                  <a:schemeClr val="accent2">
                    <a:lumMod val="75000"/>
                  </a:schemeClr>
                </a:solidFill>
              </a:rPr>
              <a:t>The children want to help their mother.</a:t>
            </a:r>
          </a:p>
        </p:txBody>
      </p:sp>
      <p:sp>
        <p:nvSpPr>
          <p:cNvPr id="17" name="Rounded Rectangular Callout 16"/>
          <p:cNvSpPr/>
          <p:nvPr/>
        </p:nvSpPr>
        <p:spPr>
          <a:xfrm>
            <a:off x="5640705" y="2976880"/>
            <a:ext cx="3937635" cy="1355090"/>
          </a:xfrm>
          <a:prstGeom prst="wedgeRoundRectCallout">
            <a:avLst>
              <a:gd name="adj1" fmla="val -47738"/>
              <a:gd name="adj2" fmla="val 71520"/>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200" b="1">
                <a:solidFill>
                  <a:schemeClr val="accent4">
                    <a:lumMod val="75000"/>
                  </a:schemeClr>
                </a:solidFill>
              </a:rPr>
              <a:t>Do you help your mother or father?</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4" grpId="1" animBg="1"/>
      <p:bldP spid="17" grpId="0" bldLvl="0" animBg="1"/>
      <p:bldP spid="17" grpId="1" animBg="1"/>
    </p:bldLst>
  </p:timing>
</p:sld>
</file>

<file path=ppt/slides/slide14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3" name="Picture 12" descr="C:\Users\ASUS\Desktop\160922\Lớp 2\Unit 3\Pic3\6.2.png6.2"/>
          <p:cNvPicPr>
            <a:picLocks noChangeAspect="1"/>
          </p:cNvPicPr>
          <p:nvPr/>
        </p:nvPicPr>
        <p:blipFill>
          <a:blip r:embed="rId4"/>
          <a:srcRect/>
          <a:stretch>
            <a:fillRect/>
          </a:stretch>
        </p:blipFill>
        <p:spPr>
          <a:xfrm>
            <a:off x="0" y="534670"/>
            <a:ext cx="5463540" cy="5765800"/>
          </a:xfrm>
          <a:prstGeom prst="rect">
            <a:avLst/>
          </a:prstGeom>
        </p:spPr>
      </p:pic>
      <p:sp>
        <p:nvSpPr>
          <p:cNvPr id="14" name="Rounded Rectangular Callout 13"/>
          <p:cNvSpPr/>
          <p:nvPr/>
        </p:nvSpPr>
        <p:spPr>
          <a:xfrm>
            <a:off x="5463540" y="534670"/>
            <a:ext cx="3999865" cy="1748155"/>
          </a:xfrm>
          <a:prstGeom prst="wedgeRoundRectCallout">
            <a:avLst>
              <a:gd name="adj1" fmla="val -47738"/>
              <a:gd name="adj2" fmla="val 71520"/>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b="1" dirty="0">
                <a:solidFill>
                  <a:schemeClr val="accent2">
                    <a:lumMod val="75000"/>
                  </a:schemeClr>
                </a:solidFill>
              </a:rPr>
              <a:t>The children help. They wash the clothes to help.</a:t>
            </a:r>
          </a:p>
        </p:txBody>
      </p:sp>
      <p:sp>
        <p:nvSpPr>
          <p:cNvPr id="17" name="Rounded Rectangular Callout 16"/>
          <p:cNvSpPr/>
          <p:nvPr/>
        </p:nvSpPr>
        <p:spPr>
          <a:xfrm>
            <a:off x="7020560" y="2987675"/>
            <a:ext cx="3695700" cy="711835"/>
          </a:xfrm>
          <a:prstGeom prst="wedgeRoundRectCallout">
            <a:avLst>
              <a:gd name="adj1" fmla="val -47738"/>
              <a:gd name="adj2" fmla="val 71520"/>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200" b="1" dirty="0">
                <a:solidFill>
                  <a:schemeClr val="accent4">
                    <a:lumMod val="75000"/>
                  </a:schemeClr>
                </a:solidFill>
              </a:rPr>
              <a:t>What do you do?</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4" grpId="1" animBg="1"/>
      <p:bldP spid="17" grpId="0" bldLvl="0" animBg="1"/>
      <p:bldP spid="17" grpId="1" animBg="1"/>
    </p:bldLst>
  </p:timing>
</p:sld>
</file>

<file path=ppt/slides/slide15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3" name="Picture 12" descr="C:\Users\ASUS\Desktop\160922\Lớp 2\Unit 3\Pic3\6.2.png6.2"/>
          <p:cNvPicPr>
            <a:picLocks noChangeAspect="1"/>
          </p:cNvPicPr>
          <p:nvPr/>
        </p:nvPicPr>
        <p:blipFill>
          <a:blip r:embed="rId4"/>
          <a:srcRect/>
          <a:stretch>
            <a:fillRect/>
          </a:stretch>
        </p:blipFill>
        <p:spPr>
          <a:xfrm>
            <a:off x="0" y="534670"/>
            <a:ext cx="5463540" cy="5765800"/>
          </a:xfrm>
          <a:prstGeom prst="rect">
            <a:avLst/>
          </a:prstGeom>
        </p:spPr>
      </p:pic>
      <p:sp>
        <p:nvSpPr>
          <p:cNvPr id="14" name="Rounded Rectangular Callout 13"/>
          <p:cNvSpPr/>
          <p:nvPr/>
        </p:nvSpPr>
        <p:spPr>
          <a:xfrm>
            <a:off x="5463540" y="1582420"/>
            <a:ext cx="3999865" cy="700405"/>
          </a:xfrm>
          <a:prstGeom prst="wedgeRoundRectCallout">
            <a:avLst>
              <a:gd name="adj1" fmla="val -83957"/>
              <a:gd name="adj2" fmla="val 67181"/>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b="1">
                <a:solidFill>
                  <a:schemeClr val="accent2">
                    <a:lumMod val="75000"/>
                  </a:schemeClr>
                </a:solidFill>
              </a:rPr>
              <a:t>She has </a:t>
            </a:r>
            <a:r>
              <a:rPr lang="en-US" sz="3200" b="1" u="sng">
                <a:solidFill>
                  <a:schemeClr val="accent2">
                    <a:lumMod val="75000"/>
                  </a:schemeClr>
                </a:solidFill>
              </a:rPr>
              <a:t>a white shirt</a:t>
            </a:r>
            <a:r>
              <a:rPr lang="en-US" sz="3200" b="1">
                <a:solidFill>
                  <a:schemeClr val="accent2">
                    <a:lumMod val="75000"/>
                  </a:schemeClr>
                </a:solidFill>
              </a:rPr>
              <a:t>. </a:t>
            </a:r>
          </a:p>
        </p:txBody>
      </p:sp>
      <p:sp>
        <p:nvSpPr>
          <p:cNvPr id="17" name="Rounded Rectangular Callout 16"/>
          <p:cNvSpPr/>
          <p:nvPr/>
        </p:nvSpPr>
        <p:spPr>
          <a:xfrm>
            <a:off x="6318885" y="2987675"/>
            <a:ext cx="4873625" cy="711835"/>
          </a:xfrm>
          <a:prstGeom prst="wedgeRoundRectCallout">
            <a:avLst>
              <a:gd name="adj1" fmla="val -47738"/>
              <a:gd name="adj2" fmla="val 71520"/>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200" b="1" dirty="0">
                <a:solidFill>
                  <a:schemeClr val="accent4">
                    <a:lumMod val="75000"/>
                  </a:schemeClr>
                </a:solidFill>
                <a:sym typeface="+mn-ea"/>
              </a:rPr>
              <a:t>Do you have </a:t>
            </a:r>
            <a:r>
              <a:rPr lang="en-US" sz="3200" b="1" u="sng" dirty="0">
                <a:solidFill>
                  <a:schemeClr val="accent4">
                    <a:lumMod val="75000"/>
                  </a:schemeClr>
                </a:solidFill>
                <a:sym typeface="+mn-ea"/>
              </a:rPr>
              <a:t>a white shirt</a:t>
            </a:r>
            <a:r>
              <a:rPr lang="en-US" sz="3200" b="1" dirty="0">
                <a:solidFill>
                  <a:schemeClr val="accent4">
                    <a:lumMod val="75000"/>
                  </a:schemeClr>
                </a:solidFill>
                <a:sym typeface="+mn-ea"/>
              </a:rPr>
              <a: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4" grpId="1" animBg="1"/>
      <p:bldP spid="17" grpId="0" bldLvl="0" animBg="1"/>
      <p:bldP spid="17" grpId="1" animBg="1"/>
    </p:bldLst>
  </p:timing>
</p:sld>
</file>

<file path=ppt/slides/slide15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7" name="Picture 6" descr="8.2-1"/>
          <p:cNvPicPr>
            <a:picLocks noChangeAspect="1"/>
          </p:cNvPicPr>
          <p:nvPr/>
        </p:nvPicPr>
        <p:blipFill>
          <a:blip r:embed="rId4"/>
          <a:srcRect t="3787" r="24804" b="58149"/>
          <a:stretch>
            <a:fillRect/>
          </a:stretch>
        </p:blipFill>
        <p:spPr>
          <a:xfrm>
            <a:off x="1093470" y="1021080"/>
            <a:ext cx="8837295" cy="1158240"/>
          </a:xfrm>
          <a:prstGeom prst="rect">
            <a:avLst/>
          </a:prstGeom>
        </p:spPr>
      </p:pic>
      <p:pic>
        <p:nvPicPr>
          <p:cNvPr id="8" name="Picture 7" descr="8.2-1"/>
          <p:cNvPicPr>
            <a:picLocks noChangeAspect="1"/>
          </p:cNvPicPr>
          <p:nvPr/>
        </p:nvPicPr>
        <p:blipFill>
          <a:blip r:embed="rId4"/>
          <a:srcRect l="22853" t="37666"/>
          <a:stretch>
            <a:fillRect/>
          </a:stretch>
        </p:blipFill>
        <p:spPr>
          <a:xfrm>
            <a:off x="2115820" y="2509520"/>
            <a:ext cx="7959725" cy="1665605"/>
          </a:xfrm>
          <a:prstGeom prst="rect">
            <a:avLst/>
          </a:prstGeom>
        </p:spPr>
      </p:pic>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5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TextBox 1"/>
          <p:cNvSpPr txBox="1"/>
          <p:nvPr/>
        </p:nvSpPr>
        <p:spPr>
          <a:xfrm>
            <a:off x="241300" y="684910"/>
            <a:ext cx="11497310" cy="1323439"/>
          </a:xfrm>
          <a:prstGeom prst="rect">
            <a:avLst/>
          </a:prstGeom>
          <a:noFill/>
        </p:spPr>
        <p:txBody>
          <a:bodyPr wrap="square" rtlCol="0">
            <a:spAutoFit/>
          </a:bodyPr>
          <a:lstStyle/>
          <a:p>
            <a:pPr algn="ctr"/>
            <a:r>
              <a:rPr lang="en-US" sz="4000" b="1" dirty="0">
                <a:solidFill>
                  <a:srgbClr val="0070C0"/>
                </a:solidFill>
                <a:latin typeface="Arial" panose="020B0604020202020204" pitchFamily="34" charset="0"/>
                <a:cs typeface="Arial" panose="020B0604020202020204" pitchFamily="34" charset="0"/>
              </a:rPr>
              <a:t>When is your mother or father not happy? When is she or he happy? Draw!</a:t>
            </a:r>
          </a:p>
        </p:txBody>
      </p:sp>
      <p:pic>
        <p:nvPicPr>
          <p:cNvPr id="102" name="Picture 101"/>
          <p:cNvPicPr/>
          <p:nvPr/>
        </p:nvPicPr>
        <p:blipFill>
          <a:blip r:embed="rId4"/>
          <a:stretch>
            <a:fillRect/>
          </a:stretch>
        </p:blipFill>
        <p:spPr>
          <a:xfrm>
            <a:off x="1639570" y="2408555"/>
            <a:ext cx="3357245" cy="3322320"/>
          </a:xfrm>
          <a:prstGeom prst="rect">
            <a:avLst/>
          </a:prstGeom>
          <a:noFill/>
          <a:ln w="9525">
            <a:noFill/>
          </a:ln>
        </p:spPr>
      </p:pic>
      <p:pic>
        <p:nvPicPr>
          <p:cNvPr id="9" name="Picture 8" descr="C:\Users\ASUS\Desktop\160922\Lớp 2\Unit 3\Pic3\6.2.png6.2"/>
          <p:cNvPicPr>
            <a:picLocks noChangeAspect="1"/>
          </p:cNvPicPr>
          <p:nvPr/>
        </p:nvPicPr>
        <p:blipFill>
          <a:blip r:embed="rId5"/>
          <a:srcRect l="50046" t="52863"/>
          <a:stretch>
            <a:fillRect/>
          </a:stretch>
        </p:blipFill>
        <p:spPr>
          <a:xfrm>
            <a:off x="7587615" y="2205990"/>
            <a:ext cx="3896360" cy="3879850"/>
          </a:xfrm>
          <a:prstGeom prst="rect">
            <a:avLst/>
          </a:prstGeom>
        </p:spPr>
      </p:pic>
      <p:grpSp>
        <p:nvGrpSpPr>
          <p:cNvPr id="10" name="Group 9"/>
          <p:cNvGrpSpPr/>
          <p:nvPr/>
        </p:nvGrpSpPr>
        <p:grpSpPr>
          <a:xfrm>
            <a:off x="0" y="-13062"/>
            <a:ext cx="12192000" cy="461665"/>
            <a:chOff x="0" y="-13062"/>
            <a:chExt cx="12192000" cy="461665"/>
          </a:xfrm>
          <a:solidFill>
            <a:srgbClr val="6DCFF6"/>
          </a:solidFill>
        </p:grpSpPr>
        <p:sp>
          <p:nvSpPr>
            <p:cNvPr id="11"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3"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5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104" name="Picture 103"/>
          <p:cNvPicPr/>
          <p:nvPr/>
        </p:nvPicPr>
        <p:blipFill>
          <a:blip r:embed="rId4"/>
          <a:srcRect l="21160" t="6778" r="21160" b="12444"/>
          <a:stretch>
            <a:fillRect/>
          </a:stretch>
        </p:blipFill>
        <p:spPr>
          <a:xfrm>
            <a:off x="298450" y="1799590"/>
            <a:ext cx="4161155" cy="4177665"/>
          </a:xfrm>
          <a:prstGeom prst="rect">
            <a:avLst/>
          </a:prstGeom>
          <a:noFill/>
          <a:ln w="9525">
            <a:noFill/>
          </a:ln>
        </p:spPr>
      </p:pic>
      <p:sp>
        <p:nvSpPr>
          <p:cNvPr id="22" name="Rounded Rectangular Callout 21"/>
          <p:cNvSpPr/>
          <p:nvPr/>
        </p:nvSpPr>
        <p:spPr>
          <a:xfrm>
            <a:off x="4749165" y="551180"/>
            <a:ext cx="6440170" cy="1513205"/>
          </a:xfrm>
          <a:prstGeom prst="wedgeRoundRectCallout">
            <a:avLst>
              <a:gd name="adj1" fmla="val -53642"/>
              <a:gd name="adj2" fmla="val 66674"/>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solidFill>
                  <a:schemeClr val="accent1">
                    <a:lumMod val="50000"/>
                  </a:schemeClr>
                </a:solidFill>
              </a:rPr>
              <a:t>Let’s put the clothes in the story in the machine.</a:t>
            </a:r>
          </a:p>
        </p:txBody>
      </p:sp>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51" name="Picture 50"/>
          <p:cNvPicPr>
            <a:picLocks noChangeAspect="1"/>
          </p:cNvPicPr>
          <p:nvPr/>
        </p:nvPicPr>
        <p:blipFill>
          <a:blip r:embed="rId5"/>
          <a:stretch>
            <a:fillRect/>
          </a:stretch>
        </p:blipFill>
        <p:spPr>
          <a:xfrm>
            <a:off x="6333490" y="2606040"/>
            <a:ext cx="775970" cy="1280795"/>
          </a:xfrm>
          <a:prstGeom prst="rect">
            <a:avLst/>
          </a:prstGeom>
        </p:spPr>
      </p:pic>
      <p:pic>
        <p:nvPicPr>
          <p:cNvPr id="2" name="Picture 1"/>
          <p:cNvPicPr>
            <a:picLocks noChangeAspect="1"/>
          </p:cNvPicPr>
          <p:nvPr/>
        </p:nvPicPr>
        <p:blipFill>
          <a:blip r:embed="rId6"/>
          <a:stretch>
            <a:fillRect/>
          </a:stretch>
        </p:blipFill>
        <p:spPr>
          <a:xfrm>
            <a:off x="8699500" y="2578100"/>
            <a:ext cx="1095375" cy="1296035"/>
          </a:xfrm>
          <a:prstGeom prst="rect">
            <a:avLst/>
          </a:prstGeom>
        </p:spPr>
      </p:pic>
      <p:pic>
        <p:nvPicPr>
          <p:cNvPr id="62" name="Picture 61"/>
          <p:cNvPicPr>
            <a:picLocks noChangeAspect="1"/>
          </p:cNvPicPr>
          <p:nvPr/>
        </p:nvPicPr>
        <p:blipFill>
          <a:blip r:embed="rId7"/>
          <a:stretch>
            <a:fillRect/>
          </a:stretch>
        </p:blipFill>
        <p:spPr>
          <a:xfrm>
            <a:off x="4749165" y="2712720"/>
            <a:ext cx="1402715" cy="1068070"/>
          </a:xfrm>
          <a:prstGeom prst="rect">
            <a:avLst/>
          </a:prstGeom>
        </p:spPr>
      </p:pic>
      <p:pic>
        <p:nvPicPr>
          <p:cNvPr id="64" name="Picture 63"/>
          <p:cNvPicPr>
            <a:picLocks noChangeAspect="1"/>
          </p:cNvPicPr>
          <p:nvPr/>
        </p:nvPicPr>
        <p:blipFill>
          <a:blip r:embed="rId8"/>
          <a:stretch>
            <a:fillRect/>
          </a:stretch>
        </p:blipFill>
        <p:spPr>
          <a:xfrm>
            <a:off x="7291070" y="2658110"/>
            <a:ext cx="1226820" cy="1176655"/>
          </a:xfrm>
          <a:prstGeom prst="rect">
            <a:avLst/>
          </a:prstGeom>
        </p:spPr>
      </p:pic>
      <p:pic>
        <p:nvPicPr>
          <p:cNvPr id="66" name="Picture 65"/>
          <p:cNvPicPr>
            <a:picLocks noChangeAspect="1"/>
          </p:cNvPicPr>
          <p:nvPr/>
        </p:nvPicPr>
        <p:blipFill>
          <a:blip r:embed="rId9"/>
          <a:stretch>
            <a:fillRect/>
          </a:stretch>
        </p:blipFill>
        <p:spPr>
          <a:xfrm>
            <a:off x="4872355" y="4107180"/>
            <a:ext cx="1155700" cy="1000760"/>
          </a:xfrm>
          <a:prstGeom prst="rect">
            <a:avLst/>
          </a:prstGeom>
        </p:spPr>
      </p:pic>
      <p:pic>
        <p:nvPicPr>
          <p:cNvPr id="67" name="Picture 66"/>
          <p:cNvPicPr>
            <a:picLocks noChangeAspect="1"/>
          </p:cNvPicPr>
          <p:nvPr/>
        </p:nvPicPr>
        <p:blipFill>
          <a:blip r:embed="rId10"/>
          <a:stretch>
            <a:fillRect/>
          </a:stretch>
        </p:blipFill>
        <p:spPr>
          <a:xfrm>
            <a:off x="6151880" y="4055745"/>
            <a:ext cx="1122045" cy="1102995"/>
          </a:xfrm>
          <a:prstGeom prst="rect">
            <a:avLst/>
          </a:prstGeom>
        </p:spPr>
      </p:pic>
      <p:pic>
        <p:nvPicPr>
          <p:cNvPr id="68" name="Picture 67"/>
          <p:cNvPicPr>
            <a:picLocks noChangeAspect="1"/>
          </p:cNvPicPr>
          <p:nvPr/>
        </p:nvPicPr>
        <p:blipFill>
          <a:blip r:embed="rId11"/>
          <a:stretch>
            <a:fillRect/>
          </a:stretch>
        </p:blipFill>
        <p:spPr>
          <a:xfrm>
            <a:off x="7178675" y="4107180"/>
            <a:ext cx="1421130" cy="1108710"/>
          </a:xfrm>
          <a:prstGeom prst="rect">
            <a:avLst/>
          </a:prstGeom>
        </p:spPr>
      </p:pic>
      <p:pic>
        <p:nvPicPr>
          <p:cNvPr id="105" name="Picture 104"/>
          <p:cNvPicPr/>
          <p:nvPr/>
        </p:nvPicPr>
        <p:blipFill>
          <a:blip r:embed="rId12"/>
          <a:stretch>
            <a:fillRect/>
          </a:stretch>
        </p:blipFill>
        <p:spPr>
          <a:xfrm>
            <a:off x="9794875" y="2712720"/>
            <a:ext cx="2298700" cy="2113280"/>
          </a:xfrm>
          <a:prstGeom prst="rect">
            <a:avLst/>
          </a:prstGeom>
          <a:noFill/>
          <a:ln w="9525">
            <a:noFill/>
          </a:ln>
        </p:spPr>
      </p:pic>
      <p:pic>
        <p:nvPicPr>
          <p:cNvPr id="65" name="Picture 64"/>
          <p:cNvPicPr>
            <a:picLocks noChangeAspect="1"/>
          </p:cNvPicPr>
          <p:nvPr/>
        </p:nvPicPr>
        <p:blipFill>
          <a:blip r:embed="rId13"/>
          <a:stretch>
            <a:fillRect/>
          </a:stretch>
        </p:blipFill>
        <p:spPr>
          <a:xfrm>
            <a:off x="8699500" y="4193540"/>
            <a:ext cx="1240155" cy="82804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2" grpId="1" animBg="1"/>
    </p:bldLst>
  </p:timing>
</p:sld>
</file>

<file path=ppt/slides/slide15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104" name="Picture 103"/>
          <p:cNvPicPr/>
          <p:nvPr/>
        </p:nvPicPr>
        <p:blipFill>
          <a:blip r:embed="rId4"/>
          <a:srcRect l="21160" t="6778" r="21160" b="12444"/>
          <a:stretch>
            <a:fillRect/>
          </a:stretch>
        </p:blipFill>
        <p:spPr>
          <a:xfrm>
            <a:off x="298450" y="1799590"/>
            <a:ext cx="4161155" cy="4177665"/>
          </a:xfrm>
          <a:prstGeom prst="rect">
            <a:avLst/>
          </a:prstGeom>
          <a:noFill/>
          <a:ln w="9525">
            <a:noFill/>
          </a:ln>
        </p:spPr>
      </p:pic>
      <p:sp>
        <p:nvSpPr>
          <p:cNvPr id="22" name="Rounded Rectangular Callout 21"/>
          <p:cNvSpPr/>
          <p:nvPr/>
        </p:nvSpPr>
        <p:spPr>
          <a:xfrm>
            <a:off x="4965065" y="551180"/>
            <a:ext cx="6224270" cy="1513205"/>
          </a:xfrm>
          <a:prstGeom prst="wedgeRoundRectCallout">
            <a:avLst>
              <a:gd name="adj1" fmla="val -53642"/>
              <a:gd name="adj2" fmla="val 66674"/>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solidFill>
                  <a:schemeClr val="accent1">
                    <a:lumMod val="50000"/>
                  </a:schemeClr>
                </a:solidFill>
              </a:rPr>
              <a:t>Is this right? Is there ____ in the story?</a:t>
            </a:r>
          </a:p>
        </p:txBody>
      </p:sp>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51" name="Picture 50"/>
          <p:cNvPicPr>
            <a:picLocks noChangeAspect="1"/>
          </p:cNvPicPr>
          <p:nvPr/>
        </p:nvPicPr>
        <p:blipFill>
          <a:blip r:embed="rId5"/>
          <a:stretch>
            <a:fillRect/>
          </a:stretch>
        </p:blipFill>
        <p:spPr>
          <a:xfrm>
            <a:off x="6333490" y="2606040"/>
            <a:ext cx="775970" cy="1280795"/>
          </a:xfrm>
          <a:prstGeom prst="rect">
            <a:avLst/>
          </a:prstGeom>
        </p:spPr>
      </p:pic>
      <p:pic>
        <p:nvPicPr>
          <p:cNvPr id="2" name="Picture 1"/>
          <p:cNvPicPr>
            <a:picLocks noChangeAspect="1"/>
          </p:cNvPicPr>
          <p:nvPr/>
        </p:nvPicPr>
        <p:blipFill>
          <a:blip r:embed="rId6"/>
          <a:stretch>
            <a:fillRect/>
          </a:stretch>
        </p:blipFill>
        <p:spPr>
          <a:xfrm>
            <a:off x="8699500" y="2578100"/>
            <a:ext cx="1095375" cy="1296035"/>
          </a:xfrm>
          <a:prstGeom prst="rect">
            <a:avLst/>
          </a:prstGeom>
        </p:spPr>
      </p:pic>
      <p:pic>
        <p:nvPicPr>
          <p:cNvPr id="62" name="Picture 61"/>
          <p:cNvPicPr>
            <a:picLocks noChangeAspect="1"/>
          </p:cNvPicPr>
          <p:nvPr/>
        </p:nvPicPr>
        <p:blipFill>
          <a:blip r:embed="rId7"/>
          <a:stretch>
            <a:fillRect/>
          </a:stretch>
        </p:blipFill>
        <p:spPr>
          <a:xfrm>
            <a:off x="4749165" y="2712720"/>
            <a:ext cx="1402715" cy="1068070"/>
          </a:xfrm>
          <a:prstGeom prst="rect">
            <a:avLst/>
          </a:prstGeom>
        </p:spPr>
      </p:pic>
      <p:pic>
        <p:nvPicPr>
          <p:cNvPr id="64" name="Picture 63"/>
          <p:cNvPicPr>
            <a:picLocks noChangeAspect="1"/>
          </p:cNvPicPr>
          <p:nvPr/>
        </p:nvPicPr>
        <p:blipFill>
          <a:blip r:embed="rId8"/>
          <a:stretch>
            <a:fillRect/>
          </a:stretch>
        </p:blipFill>
        <p:spPr>
          <a:xfrm>
            <a:off x="7291070" y="2658110"/>
            <a:ext cx="1226820" cy="1176655"/>
          </a:xfrm>
          <a:prstGeom prst="rect">
            <a:avLst/>
          </a:prstGeom>
        </p:spPr>
      </p:pic>
      <p:pic>
        <p:nvPicPr>
          <p:cNvPr id="66" name="Picture 65"/>
          <p:cNvPicPr>
            <a:picLocks noChangeAspect="1"/>
          </p:cNvPicPr>
          <p:nvPr/>
        </p:nvPicPr>
        <p:blipFill>
          <a:blip r:embed="rId9"/>
          <a:stretch>
            <a:fillRect/>
          </a:stretch>
        </p:blipFill>
        <p:spPr>
          <a:xfrm>
            <a:off x="4872355" y="4107180"/>
            <a:ext cx="1155700" cy="1000760"/>
          </a:xfrm>
          <a:prstGeom prst="rect">
            <a:avLst/>
          </a:prstGeom>
        </p:spPr>
      </p:pic>
      <p:pic>
        <p:nvPicPr>
          <p:cNvPr id="67" name="Picture 66"/>
          <p:cNvPicPr>
            <a:picLocks noChangeAspect="1"/>
          </p:cNvPicPr>
          <p:nvPr/>
        </p:nvPicPr>
        <p:blipFill>
          <a:blip r:embed="rId10"/>
          <a:stretch>
            <a:fillRect/>
          </a:stretch>
        </p:blipFill>
        <p:spPr>
          <a:xfrm>
            <a:off x="6151880" y="4055745"/>
            <a:ext cx="1122045" cy="1102995"/>
          </a:xfrm>
          <a:prstGeom prst="rect">
            <a:avLst/>
          </a:prstGeom>
        </p:spPr>
      </p:pic>
      <p:pic>
        <p:nvPicPr>
          <p:cNvPr id="68" name="Picture 67"/>
          <p:cNvPicPr>
            <a:picLocks noChangeAspect="1"/>
          </p:cNvPicPr>
          <p:nvPr/>
        </p:nvPicPr>
        <p:blipFill>
          <a:blip r:embed="rId11"/>
          <a:stretch>
            <a:fillRect/>
          </a:stretch>
        </p:blipFill>
        <p:spPr>
          <a:xfrm>
            <a:off x="7178675" y="4107180"/>
            <a:ext cx="1421130" cy="1108710"/>
          </a:xfrm>
          <a:prstGeom prst="rect">
            <a:avLst/>
          </a:prstGeom>
        </p:spPr>
      </p:pic>
      <p:pic>
        <p:nvPicPr>
          <p:cNvPr id="105" name="Picture 104"/>
          <p:cNvPicPr/>
          <p:nvPr/>
        </p:nvPicPr>
        <p:blipFill>
          <a:blip r:embed="rId12"/>
          <a:stretch>
            <a:fillRect/>
          </a:stretch>
        </p:blipFill>
        <p:spPr>
          <a:xfrm>
            <a:off x="9794875" y="2712720"/>
            <a:ext cx="2298700" cy="2113280"/>
          </a:xfrm>
          <a:prstGeom prst="rect">
            <a:avLst/>
          </a:prstGeom>
          <a:noFill/>
          <a:ln w="9525">
            <a:noFill/>
          </a:ln>
        </p:spPr>
      </p:pic>
      <p:pic>
        <p:nvPicPr>
          <p:cNvPr id="65" name="Picture 64"/>
          <p:cNvPicPr>
            <a:picLocks noChangeAspect="1"/>
          </p:cNvPicPr>
          <p:nvPr/>
        </p:nvPicPr>
        <p:blipFill>
          <a:blip r:embed="rId13"/>
          <a:stretch>
            <a:fillRect/>
          </a:stretch>
        </p:blipFill>
        <p:spPr>
          <a:xfrm>
            <a:off x="8699500" y="4193540"/>
            <a:ext cx="1240155" cy="82804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2" grpId="1" animBg="1"/>
    </p:bldLst>
  </p:timing>
</p:sld>
</file>

<file path=ppt/slides/slide1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4" name="Group 3"/>
          <p:cNvGrpSpPr/>
          <p:nvPr/>
        </p:nvGrpSpPr>
        <p:grpSpPr>
          <a:xfrm>
            <a:off x="0" y="-13062"/>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834353" y="744787"/>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2999740" y="163957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Let’s review</a:t>
            </a:r>
          </a:p>
        </p:txBody>
      </p:sp>
      <p:pic>
        <p:nvPicPr>
          <p:cNvPr id="103" name="Picture 102"/>
          <p:cNvPicPr/>
          <p:nvPr/>
        </p:nvPicPr>
        <p:blipFill>
          <a:blip r:embed="rId4"/>
          <a:stretch>
            <a:fillRect/>
          </a:stretch>
        </p:blipFill>
        <p:spPr>
          <a:xfrm>
            <a:off x="4193540" y="2594610"/>
            <a:ext cx="3524250" cy="2857500"/>
          </a:xfrm>
          <a:prstGeom prst="rect">
            <a:avLst/>
          </a:prstGeom>
          <a:noFill/>
          <a:ln w="9525">
            <a:noFill/>
          </a:ln>
        </p:spPr>
      </p:pic>
      <p:grpSp>
        <p:nvGrpSpPr>
          <p:cNvPr id="9" name="Group 8"/>
          <p:cNvGrpSpPr/>
          <p:nvPr/>
        </p:nvGrpSpPr>
        <p:grpSpPr>
          <a:xfrm>
            <a:off x="0" y="-13062"/>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5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Picture 2" descr="C:\Users\ASUS\Desktop\160922\Lớp 2\Unit 3\Pic3\6.2.png6.2"/>
          <p:cNvPicPr>
            <a:picLocks noChangeAspect="1"/>
          </p:cNvPicPr>
          <p:nvPr/>
        </p:nvPicPr>
        <p:blipFill>
          <a:blip r:embed="rId3"/>
          <a:srcRect/>
          <a:stretch>
            <a:fillRect/>
          </a:stretch>
        </p:blipFill>
        <p:spPr>
          <a:xfrm>
            <a:off x="3261995" y="604520"/>
            <a:ext cx="5787390" cy="6108065"/>
          </a:xfrm>
          <a:prstGeom prst="rect">
            <a:avLst/>
          </a:prstGeom>
        </p:spPr>
      </p:pic>
      <p:sp>
        <p:nvSpPr>
          <p:cNvPr id="13" name="Rounded Rectangular Callout 12"/>
          <p:cNvSpPr/>
          <p:nvPr/>
        </p:nvSpPr>
        <p:spPr>
          <a:xfrm>
            <a:off x="240030" y="3973830"/>
            <a:ext cx="3025775" cy="1585595"/>
          </a:xfrm>
          <a:prstGeom prst="wedgeRoundRectCallout">
            <a:avLst>
              <a:gd name="adj1" fmla="val 158367"/>
              <a:gd name="adj2" fmla="val -1822"/>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solidFill>
                  <a:schemeClr val="accent6">
                    <a:lumMod val="50000"/>
                  </a:schemeClr>
                </a:solidFill>
              </a:rPr>
              <a:t>Is the mother happy?</a:t>
            </a:r>
          </a:p>
        </p:txBody>
      </p:sp>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7" name="Rounded Rectangular Callout 16"/>
          <p:cNvSpPr/>
          <p:nvPr/>
        </p:nvSpPr>
        <p:spPr>
          <a:xfrm>
            <a:off x="8949055" y="5559425"/>
            <a:ext cx="2259330" cy="742315"/>
          </a:xfrm>
          <a:prstGeom prst="wedgeRoundRectCallout">
            <a:avLst>
              <a:gd name="adj1" fmla="val -144435"/>
              <a:gd name="adj2" fmla="val -89777"/>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200" b="1" dirty="0" smtClean="0">
                <a:solidFill>
                  <a:schemeClr val="accent4">
                    <a:lumMod val="75000"/>
                  </a:schemeClr>
                </a:solidFill>
              </a:rPr>
              <a:t>No.</a:t>
            </a:r>
            <a:endParaRPr lang="en-US" sz="3200" b="1" dirty="0">
              <a:solidFill>
                <a:schemeClr val="accent4">
                  <a:lumMod val="75000"/>
                </a:schemeClr>
              </a:solidFill>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P spid="17" grpId="0" bldLvl="0" animBg="1"/>
      <p:bldP spid="17" grpId="1" animBg="1"/>
    </p:bldLst>
  </p:timing>
</p:sld>
</file>

<file path=ppt/slides/slide15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104" name="Picture 103"/>
          <p:cNvPicPr/>
          <p:nvPr/>
        </p:nvPicPr>
        <p:blipFill>
          <a:blip r:embed="rId4"/>
          <a:srcRect l="21160" t="6778" r="21160" b="12444"/>
          <a:stretch>
            <a:fillRect/>
          </a:stretch>
        </p:blipFill>
        <p:spPr>
          <a:xfrm>
            <a:off x="298450" y="1799590"/>
            <a:ext cx="4161155" cy="4177665"/>
          </a:xfrm>
          <a:prstGeom prst="rect">
            <a:avLst/>
          </a:prstGeom>
          <a:noFill/>
          <a:ln w="9525">
            <a:noFill/>
          </a:ln>
        </p:spPr>
      </p:pic>
      <p:sp>
        <p:nvSpPr>
          <p:cNvPr id="22" name="Rounded Rectangular Callout 21"/>
          <p:cNvSpPr/>
          <p:nvPr/>
        </p:nvSpPr>
        <p:spPr>
          <a:xfrm>
            <a:off x="5688965" y="648970"/>
            <a:ext cx="4250690" cy="843915"/>
          </a:xfrm>
          <a:prstGeom prst="wedgeRoundRectCallout">
            <a:avLst>
              <a:gd name="adj1" fmla="val -50683"/>
              <a:gd name="adj2" fmla="val 83333"/>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solidFill>
                  <a:schemeClr val="accent1">
                    <a:lumMod val="50000"/>
                  </a:schemeClr>
                </a:solidFill>
              </a:rPr>
              <a:t>What’s this?</a:t>
            </a:r>
          </a:p>
        </p:txBody>
      </p:sp>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51" name="Picture 50"/>
          <p:cNvPicPr>
            <a:picLocks noChangeAspect="1"/>
          </p:cNvPicPr>
          <p:nvPr/>
        </p:nvPicPr>
        <p:blipFill>
          <a:blip r:embed="rId5"/>
          <a:stretch>
            <a:fillRect/>
          </a:stretch>
        </p:blipFill>
        <p:spPr>
          <a:xfrm>
            <a:off x="6333490" y="2908300"/>
            <a:ext cx="775970" cy="1280795"/>
          </a:xfrm>
          <a:prstGeom prst="rect">
            <a:avLst/>
          </a:prstGeom>
        </p:spPr>
      </p:pic>
      <p:pic>
        <p:nvPicPr>
          <p:cNvPr id="2" name="Picture 1"/>
          <p:cNvPicPr>
            <a:picLocks noChangeAspect="1"/>
          </p:cNvPicPr>
          <p:nvPr/>
        </p:nvPicPr>
        <p:blipFill>
          <a:blip r:embed="rId6"/>
          <a:stretch>
            <a:fillRect/>
          </a:stretch>
        </p:blipFill>
        <p:spPr>
          <a:xfrm>
            <a:off x="8699500" y="2880360"/>
            <a:ext cx="1095375" cy="1296035"/>
          </a:xfrm>
          <a:prstGeom prst="rect">
            <a:avLst/>
          </a:prstGeom>
        </p:spPr>
      </p:pic>
      <p:pic>
        <p:nvPicPr>
          <p:cNvPr id="62" name="Picture 61"/>
          <p:cNvPicPr>
            <a:picLocks noChangeAspect="1"/>
          </p:cNvPicPr>
          <p:nvPr/>
        </p:nvPicPr>
        <p:blipFill>
          <a:blip r:embed="rId7"/>
          <a:stretch>
            <a:fillRect/>
          </a:stretch>
        </p:blipFill>
        <p:spPr>
          <a:xfrm>
            <a:off x="4749165" y="3014980"/>
            <a:ext cx="1402715" cy="1068070"/>
          </a:xfrm>
          <a:prstGeom prst="rect">
            <a:avLst/>
          </a:prstGeom>
        </p:spPr>
      </p:pic>
      <p:pic>
        <p:nvPicPr>
          <p:cNvPr id="64" name="Picture 63"/>
          <p:cNvPicPr>
            <a:picLocks noChangeAspect="1"/>
          </p:cNvPicPr>
          <p:nvPr/>
        </p:nvPicPr>
        <p:blipFill>
          <a:blip r:embed="rId8"/>
          <a:stretch>
            <a:fillRect/>
          </a:stretch>
        </p:blipFill>
        <p:spPr>
          <a:xfrm>
            <a:off x="7291070" y="2960370"/>
            <a:ext cx="1226820" cy="1176655"/>
          </a:xfrm>
          <a:prstGeom prst="rect">
            <a:avLst/>
          </a:prstGeom>
        </p:spPr>
      </p:pic>
      <p:pic>
        <p:nvPicPr>
          <p:cNvPr id="66" name="Picture 65"/>
          <p:cNvPicPr>
            <a:picLocks noChangeAspect="1"/>
          </p:cNvPicPr>
          <p:nvPr/>
        </p:nvPicPr>
        <p:blipFill>
          <a:blip r:embed="rId9"/>
          <a:stretch>
            <a:fillRect/>
          </a:stretch>
        </p:blipFill>
        <p:spPr>
          <a:xfrm>
            <a:off x="4872355" y="4409440"/>
            <a:ext cx="1155700" cy="1000760"/>
          </a:xfrm>
          <a:prstGeom prst="rect">
            <a:avLst/>
          </a:prstGeom>
        </p:spPr>
      </p:pic>
      <p:pic>
        <p:nvPicPr>
          <p:cNvPr id="67" name="Picture 66"/>
          <p:cNvPicPr>
            <a:picLocks noChangeAspect="1"/>
          </p:cNvPicPr>
          <p:nvPr/>
        </p:nvPicPr>
        <p:blipFill>
          <a:blip r:embed="rId10"/>
          <a:stretch>
            <a:fillRect/>
          </a:stretch>
        </p:blipFill>
        <p:spPr>
          <a:xfrm>
            <a:off x="6151880" y="4358005"/>
            <a:ext cx="1122045" cy="1102995"/>
          </a:xfrm>
          <a:prstGeom prst="rect">
            <a:avLst/>
          </a:prstGeom>
        </p:spPr>
      </p:pic>
      <p:pic>
        <p:nvPicPr>
          <p:cNvPr id="68" name="Picture 67"/>
          <p:cNvPicPr>
            <a:picLocks noChangeAspect="1"/>
          </p:cNvPicPr>
          <p:nvPr/>
        </p:nvPicPr>
        <p:blipFill>
          <a:blip r:embed="rId11"/>
          <a:stretch>
            <a:fillRect/>
          </a:stretch>
        </p:blipFill>
        <p:spPr>
          <a:xfrm>
            <a:off x="7178675" y="4409440"/>
            <a:ext cx="1421130" cy="1108710"/>
          </a:xfrm>
          <a:prstGeom prst="rect">
            <a:avLst/>
          </a:prstGeom>
        </p:spPr>
      </p:pic>
      <p:pic>
        <p:nvPicPr>
          <p:cNvPr id="105" name="Picture 104"/>
          <p:cNvPicPr/>
          <p:nvPr/>
        </p:nvPicPr>
        <p:blipFill>
          <a:blip r:embed="rId12"/>
          <a:stretch>
            <a:fillRect/>
          </a:stretch>
        </p:blipFill>
        <p:spPr>
          <a:xfrm>
            <a:off x="9794875" y="3014980"/>
            <a:ext cx="2298700" cy="2113280"/>
          </a:xfrm>
          <a:prstGeom prst="rect">
            <a:avLst/>
          </a:prstGeom>
          <a:noFill/>
          <a:ln w="9525">
            <a:noFill/>
          </a:ln>
        </p:spPr>
      </p:pic>
      <p:pic>
        <p:nvPicPr>
          <p:cNvPr id="65" name="Picture 64"/>
          <p:cNvPicPr>
            <a:picLocks noChangeAspect="1"/>
          </p:cNvPicPr>
          <p:nvPr/>
        </p:nvPicPr>
        <p:blipFill>
          <a:blip r:embed="rId13"/>
          <a:stretch>
            <a:fillRect/>
          </a:stretch>
        </p:blipFill>
        <p:spPr>
          <a:xfrm>
            <a:off x="8699500" y="4495800"/>
            <a:ext cx="1240155" cy="828040"/>
          </a:xfrm>
          <a:prstGeom prst="rect">
            <a:avLst/>
          </a:prstGeom>
        </p:spPr>
      </p:pic>
      <p:sp>
        <p:nvSpPr>
          <p:cNvPr id="17" name="Rounded Rectangular Callout 16"/>
          <p:cNvSpPr/>
          <p:nvPr/>
        </p:nvSpPr>
        <p:spPr>
          <a:xfrm>
            <a:off x="6498590" y="1746885"/>
            <a:ext cx="3441065" cy="711835"/>
          </a:xfrm>
          <a:prstGeom prst="wedgeRoundRectCallout">
            <a:avLst>
              <a:gd name="adj1" fmla="val 45485"/>
              <a:gd name="adj2" fmla="val 77564"/>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200" b="1" dirty="0">
                <a:solidFill>
                  <a:schemeClr val="accent4">
                    <a:lumMod val="75000"/>
                  </a:schemeClr>
                </a:solidFill>
              </a:rPr>
              <a:t>It’s a _______.</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2" grpId="1" animBg="1"/>
      <p:bldP spid="17" grpId="0" bldLvl="0" animBg="1"/>
      <p:bldP spid="17" grpId="1" animBg="1"/>
    </p:bldLst>
  </p:timing>
</p:sld>
</file>

<file path=ppt/slides/slide1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 name="Group 8"/>
          <p:cNvGrpSpPr/>
          <p:nvPr/>
        </p:nvGrpSpPr>
        <p:grpSpPr>
          <a:xfrm>
            <a:off x="0" y="-13062"/>
            <a:ext cx="12192000" cy="461665"/>
            <a:chOff x="0" y="-13062"/>
            <a:chExt cx="12192000" cy="461665"/>
          </a:xfrm>
          <a:solidFill>
            <a:srgbClr val="6DCFF6"/>
          </a:solidFill>
        </p:grpSpPr>
        <p:sp>
          <p:nvSpPr>
            <p:cNvPr id="1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3</a:t>
              </a:r>
            </a:p>
          </p:txBody>
        </p:sp>
        <p:sp>
          <p:nvSpPr>
            <p:cNvPr id="8"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CLOTHES</a:t>
              </a:r>
            </a:p>
          </p:txBody>
        </p:sp>
        <p:sp>
          <p:nvSpPr>
            <p:cNvPr id="2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op 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13905</Words>
  <Application>Microsoft Office PowerPoint</Application>
  <PresentationFormat>Widescreen</PresentationFormat>
  <Paragraphs>2174</Paragraphs>
  <Slides>159</Slides>
  <Notes>150</Notes>
  <HiddenSlides>0</HiddenSlides>
  <MMClips>26</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159</vt:i4>
      </vt:variant>
    </vt:vector>
  </HeadingPairs>
  <TitlesOfParts>
    <vt:vector size="171" baseType="lpstr">
      <vt:lpstr>Calibri Light</vt:lpstr>
      <vt:lpstr>Calibri</vt:lpstr>
      <vt:lpstr>Wingdings</vt:lpstr>
      <vt:lpstr>Tahoma</vt:lpstr>
      <vt:lpstr>Source Sans Pro</vt:lpstr>
      <vt:lpstr>Segoe UI</vt:lpstr>
      <vt:lpstr>DengXian</vt:lpstr>
      <vt:lpstr>Arial</vt:lpstr>
      <vt:lpstr>Times New Roman</vt:lpstr>
      <vt:lpstr>Adobe Gothic Std B</vt:lpstr>
      <vt:lpstr>Office Theme</vt:lpstr>
      <vt:lpstr>lop 2</vt:lpstr>
      <vt:lpstr>PowerPoint Presentation</vt:lpstr>
      <vt:lpstr>Unit 3:  Clothes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3:  Clothes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3:  Clothes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3:  Clothes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3:  Clothes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3:  Clothes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3:  Clothes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3:  Clothes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3:  Clothes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Hong Anh</cp:lastModifiedBy>
  <cp:revision>118</cp:revision>
  <dcterms:created xsi:type="dcterms:W3CDTF">2021-03-24T08:09:00Z</dcterms:created>
  <dcterms:modified xsi:type="dcterms:W3CDTF">2022-10-05T08:17:45Z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2A39D9C99D7D47589F62448D1A3E2753</vt:lpwstr>
  </property>
  <property fmtid="{D5CDD505-2E9C-101B-9397-08002B2CF9AE}" pid="3" name="KSOProductBuildVer">
    <vt:lpwstr>1033-11.2.0.10323</vt:lpwstr>
  </property>
</Properties>
</file>