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fntdata" ContentType="application/x-fontdata"/>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omments/comment1.xml" ContentType="application/vnd.openxmlformats-officedocument.presentationml.comments+xml"/>
  <Override PartName="/ppt/notesSlides/notesSlide21.xml" ContentType="application/vnd.openxmlformats-officedocument.presentationml.notesSlide+xml"/>
  <Override PartName="/ppt/comments/comment2.xml" ContentType="application/vnd.openxmlformats-officedocument.presentationml.comment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omments/comment3.xml" ContentType="application/vnd.openxmlformats-officedocument.presentationml.comments+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comments/comment4.xml" ContentType="application/vnd.openxmlformats-officedocument.presentationml.comments+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comments/comment5.xml" ContentType="application/vnd.openxmlformats-officedocument.presentationml.comments+xml"/>
  <Override PartName="/ppt/notesSlides/notesSlide102.xml" ContentType="application/vnd.openxmlformats-officedocument.presentationml.notesSlide+xml"/>
  <Override PartName="/ppt/comments/comment6.xml" ContentType="application/vnd.openxmlformats-officedocument.presentationml.comments+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comments/comment7.xml" ContentType="application/vnd.openxmlformats-officedocument.presentationml.comments+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1" r:id="rId2"/>
  </p:sldMasterIdLst>
  <p:notesMasterIdLst>
    <p:notesMasterId r:id="rId185"/>
  </p:notesMasterIdLst>
  <p:sldIdLst>
    <p:sldId id="256" r:id="rId3"/>
    <p:sldId id="398" r:id="rId4"/>
    <p:sldId id="400" r:id="rId5"/>
    <p:sldId id="401" r:id="rId6"/>
    <p:sldId id="1623" r:id="rId7"/>
    <p:sldId id="1394" r:id="rId8"/>
    <p:sldId id="1624" r:id="rId9"/>
    <p:sldId id="1625" r:id="rId10"/>
    <p:sldId id="1626" r:id="rId11"/>
    <p:sldId id="408" r:id="rId12"/>
    <p:sldId id="409" r:id="rId13"/>
    <p:sldId id="1627" r:id="rId14"/>
    <p:sldId id="614" r:id="rId15"/>
    <p:sldId id="410" r:id="rId16"/>
    <p:sldId id="411" r:id="rId17"/>
    <p:sldId id="1401" r:id="rId18"/>
    <p:sldId id="1776" r:id="rId19"/>
    <p:sldId id="1777" r:id="rId20"/>
    <p:sldId id="1778" r:id="rId21"/>
    <p:sldId id="1779" r:id="rId22"/>
    <p:sldId id="1780" r:id="rId23"/>
    <p:sldId id="1781" r:id="rId24"/>
    <p:sldId id="1782" r:id="rId25"/>
    <p:sldId id="393" r:id="rId26"/>
    <p:sldId id="801" r:id="rId27"/>
    <p:sldId id="1421" r:id="rId28"/>
    <p:sldId id="1783" r:id="rId29"/>
    <p:sldId id="417" r:id="rId30"/>
    <p:sldId id="418" r:id="rId31"/>
    <p:sldId id="1784" r:id="rId32"/>
    <p:sldId id="1956" r:id="rId33"/>
    <p:sldId id="1957" r:id="rId34"/>
    <p:sldId id="1958" r:id="rId35"/>
    <p:sldId id="1959" r:id="rId36"/>
    <p:sldId id="1960" r:id="rId37"/>
    <p:sldId id="613" r:id="rId38"/>
    <p:sldId id="419" r:id="rId39"/>
    <p:sldId id="420" r:id="rId40"/>
    <p:sldId id="1785" r:id="rId41"/>
    <p:sldId id="1786" r:id="rId42"/>
    <p:sldId id="1787" r:id="rId43"/>
    <p:sldId id="1788" r:id="rId44"/>
    <p:sldId id="1789" r:id="rId45"/>
    <p:sldId id="1790" r:id="rId46"/>
    <p:sldId id="1791" r:id="rId47"/>
    <p:sldId id="1793" r:id="rId48"/>
    <p:sldId id="803" r:id="rId49"/>
    <p:sldId id="806" r:id="rId50"/>
    <p:sldId id="1794" r:id="rId51"/>
    <p:sldId id="1795" r:id="rId52"/>
    <p:sldId id="1796" r:id="rId53"/>
    <p:sldId id="1798" r:id="rId54"/>
    <p:sldId id="1961" r:id="rId55"/>
    <p:sldId id="1799" r:id="rId56"/>
    <p:sldId id="1800" r:id="rId57"/>
    <p:sldId id="1801" r:id="rId58"/>
    <p:sldId id="1802" r:id="rId59"/>
    <p:sldId id="1804" r:id="rId60"/>
    <p:sldId id="1805" r:id="rId61"/>
    <p:sldId id="1209" r:id="rId62"/>
    <p:sldId id="1430" r:id="rId63"/>
    <p:sldId id="1431" r:id="rId64"/>
    <p:sldId id="808" r:id="rId65"/>
    <p:sldId id="809" r:id="rId66"/>
    <p:sldId id="810" r:id="rId67"/>
    <p:sldId id="799" r:id="rId68"/>
    <p:sldId id="1807" r:id="rId69"/>
    <p:sldId id="1811" r:id="rId70"/>
    <p:sldId id="1812" r:id="rId71"/>
    <p:sldId id="1813" r:id="rId72"/>
    <p:sldId id="1814" r:id="rId73"/>
    <p:sldId id="1816" r:id="rId74"/>
    <p:sldId id="1818" r:id="rId75"/>
    <p:sldId id="1817" r:id="rId76"/>
    <p:sldId id="812" r:id="rId77"/>
    <p:sldId id="1213" r:id="rId78"/>
    <p:sldId id="1433" r:id="rId79"/>
    <p:sldId id="404" r:id="rId80"/>
    <p:sldId id="1819" r:id="rId81"/>
    <p:sldId id="1962" r:id="rId82"/>
    <p:sldId id="1963" r:id="rId83"/>
    <p:sldId id="1964" r:id="rId84"/>
    <p:sldId id="427" r:id="rId85"/>
    <p:sldId id="1434" r:id="rId86"/>
    <p:sldId id="1820" r:id="rId87"/>
    <p:sldId id="1966" r:id="rId88"/>
    <p:sldId id="1967" r:id="rId89"/>
    <p:sldId id="1968" r:id="rId90"/>
    <p:sldId id="612" r:id="rId91"/>
    <p:sldId id="429" r:id="rId92"/>
    <p:sldId id="430" r:id="rId93"/>
    <p:sldId id="1436" r:id="rId94"/>
    <p:sldId id="1822" r:id="rId95"/>
    <p:sldId id="1823" r:id="rId96"/>
    <p:sldId id="1228" r:id="rId97"/>
    <p:sldId id="1824" r:id="rId98"/>
    <p:sldId id="1825" r:id="rId99"/>
    <p:sldId id="424" r:id="rId100"/>
    <p:sldId id="1230" r:id="rId101"/>
    <p:sldId id="820" r:id="rId102"/>
    <p:sldId id="504" r:id="rId103"/>
    <p:sldId id="1439" r:id="rId104"/>
    <p:sldId id="1440" r:id="rId105"/>
    <p:sldId id="1826" r:id="rId106"/>
    <p:sldId id="460" r:id="rId107"/>
    <p:sldId id="1969" r:id="rId108"/>
    <p:sldId id="1970" r:id="rId109"/>
    <p:sldId id="610" r:id="rId110"/>
    <p:sldId id="462" r:id="rId111"/>
    <p:sldId id="463" r:id="rId112"/>
    <p:sldId id="1827" r:id="rId113"/>
    <p:sldId id="1828" r:id="rId114"/>
    <p:sldId id="1829" r:id="rId115"/>
    <p:sldId id="1831" r:id="rId116"/>
    <p:sldId id="986" r:id="rId117"/>
    <p:sldId id="987" r:id="rId118"/>
    <p:sldId id="1447" r:id="rId119"/>
    <p:sldId id="993" r:id="rId120"/>
    <p:sldId id="1971" r:id="rId121"/>
    <p:sldId id="1972" r:id="rId122"/>
    <p:sldId id="995" r:id="rId123"/>
    <p:sldId id="996" r:id="rId124"/>
    <p:sldId id="997" r:id="rId125"/>
    <p:sldId id="1833" r:id="rId126"/>
    <p:sldId id="1002" r:id="rId127"/>
    <p:sldId id="512" r:id="rId128"/>
    <p:sldId id="1006" r:id="rId129"/>
    <p:sldId id="1007" r:id="rId130"/>
    <p:sldId id="1008" r:id="rId131"/>
    <p:sldId id="1009" r:id="rId132"/>
    <p:sldId id="1004" r:id="rId133"/>
    <p:sldId id="1010" r:id="rId134"/>
    <p:sldId id="1005" r:id="rId135"/>
    <p:sldId id="1834" r:id="rId136"/>
    <p:sldId id="1835" r:id="rId137"/>
    <p:sldId id="1836" r:id="rId138"/>
    <p:sldId id="1837" r:id="rId139"/>
    <p:sldId id="1015" r:id="rId140"/>
    <p:sldId id="1016" r:id="rId141"/>
    <p:sldId id="1017" r:id="rId142"/>
    <p:sldId id="1018" r:id="rId143"/>
    <p:sldId id="1019" r:id="rId144"/>
    <p:sldId id="1020" r:id="rId145"/>
    <p:sldId id="1021" r:id="rId146"/>
    <p:sldId id="1022" r:id="rId147"/>
    <p:sldId id="1845" r:id="rId148"/>
    <p:sldId id="1838" r:id="rId149"/>
    <p:sldId id="1839" r:id="rId150"/>
    <p:sldId id="1840" r:id="rId151"/>
    <p:sldId id="1841" r:id="rId152"/>
    <p:sldId id="1842" r:id="rId153"/>
    <p:sldId id="1843" r:id="rId154"/>
    <p:sldId id="1844" r:id="rId155"/>
    <p:sldId id="517" r:id="rId156"/>
    <p:sldId id="1573" r:id="rId157"/>
    <p:sldId id="1348" r:id="rId158"/>
    <p:sldId id="1930" r:id="rId159"/>
    <p:sldId id="1574" r:id="rId160"/>
    <p:sldId id="1931" r:id="rId161"/>
    <p:sldId id="1034" r:id="rId162"/>
    <p:sldId id="1035" r:id="rId163"/>
    <p:sldId id="1036" r:id="rId164"/>
    <p:sldId id="1037" r:id="rId165"/>
    <p:sldId id="1932" r:id="rId166"/>
    <p:sldId id="1933" r:id="rId167"/>
    <p:sldId id="1934" r:id="rId168"/>
    <p:sldId id="1935" r:id="rId169"/>
    <p:sldId id="1936" r:id="rId170"/>
    <p:sldId id="1937" r:id="rId171"/>
    <p:sldId id="1938" r:id="rId172"/>
    <p:sldId id="1939" r:id="rId173"/>
    <p:sldId id="1940" r:id="rId174"/>
    <p:sldId id="1941" r:id="rId175"/>
    <p:sldId id="1582" r:id="rId176"/>
    <p:sldId id="1048" r:id="rId177"/>
    <p:sldId id="1942" r:id="rId178"/>
    <p:sldId id="1943" r:id="rId179"/>
    <p:sldId id="1054" r:id="rId180"/>
    <p:sldId id="1055" r:id="rId181"/>
    <p:sldId id="1586" r:id="rId182"/>
    <p:sldId id="1944" r:id="rId183"/>
    <p:sldId id="1056" r:id="rId184"/>
  </p:sldIdLst>
  <p:sldSz cx="12192000" cy="6858000"/>
  <p:notesSz cx="6858000" cy="9144000"/>
  <p:embeddedFontLst>
    <p:embeddedFont>
      <p:font typeface="Source Sans Pro" panose="020B0503030403020204" pitchFamily="34" charset="0"/>
      <p:regular r:id="rId186"/>
      <p:bold r:id="rId187"/>
      <p:italic r:id="rId188"/>
      <p:boldItalic r:id="rId189"/>
    </p:embeddedFont>
    <p:embeddedFont>
      <p:font typeface="Calibri Light" panose="020F0302020204030204" pitchFamily="34" charset="0"/>
      <p:regular r:id="rId190"/>
      <p:italic r:id="rId191"/>
    </p:embeddedFont>
    <p:embeddedFont>
      <p:font typeface="Calibri" panose="020F0502020204030204" pitchFamily="34" charset="0"/>
      <p:regular r:id="rId192"/>
      <p:bold r:id="rId193"/>
      <p:italic r:id="rId194"/>
      <p:boldItalic r:id="rId195"/>
    </p:embeddedFont>
    <p:embeddedFont>
      <p:font typeface="Tahoma" panose="020B0604030504040204" pitchFamily="34" charset="0"/>
      <p:regular r:id="rId196"/>
      <p:bold r:id="rId197"/>
    </p:embeddedFont>
    <p:embeddedFont>
      <p:font typeface="Segoe UI" panose="020B0502040204020203" pitchFamily="34" charset="0"/>
      <p:regular r:id="rId198"/>
      <p:bold r:id="rId199"/>
      <p:italic r:id="rId200"/>
      <p:boldItalic r:id="rId201"/>
    </p:embeddedFont>
    <p:embeddedFont>
      <p:font typeface="Adobe Gothic Std B" panose="020B0800000000000000" pitchFamily="34" charset="-128"/>
      <p:bold r:id="rId20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ong Anh" initials="HA" lastIdx="11" clrIdx="0"/>
  <p:cmAuthor id="2" name="ASUS" initials="A" lastIdx="4" clrIdx="1"/>
  <p:cmAuthor id="3" name="DELL" initials="D" lastIdx="22"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D7D31"/>
    <a:srgbClr val="F669BF"/>
    <a:srgbClr val="F994D2"/>
    <a:srgbClr val="FBC0E3"/>
    <a:srgbClr val="FF4545"/>
    <a:srgbClr val="B2D234"/>
    <a:srgbClr val="74549E"/>
    <a:srgbClr val="9D85BE"/>
    <a:srgbClr val="9F87C0"/>
    <a:srgbClr val="C2B3D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881" autoAdjust="0"/>
    <p:restoredTop sz="76167" autoAdjust="0"/>
  </p:normalViewPr>
  <p:slideViewPr>
    <p:cSldViewPr snapToGrid="0">
      <p:cViewPr>
        <p:scale>
          <a:sx n="75" d="100"/>
          <a:sy n="75" d="100"/>
        </p:scale>
        <p:origin x="1128" y="27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63" Type="http://schemas.openxmlformats.org/officeDocument/2006/relationships/slide" Target="slides/slide61.xml"/><Relationship Id="rId84" Type="http://schemas.openxmlformats.org/officeDocument/2006/relationships/slide" Target="slides/slide82.xml"/><Relationship Id="rId138" Type="http://schemas.openxmlformats.org/officeDocument/2006/relationships/slide" Target="slides/slide136.xml"/><Relationship Id="rId159" Type="http://schemas.openxmlformats.org/officeDocument/2006/relationships/slide" Target="slides/slide157.xml"/><Relationship Id="rId170" Type="http://schemas.openxmlformats.org/officeDocument/2006/relationships/slide" Target="slides/slide168.xml"/><Relationship Id="rId191" Type="http://schemas.openxmlformats.org/officeDocument/2006/relationships/font" Target="fonts/font6.fntdata"/><Relationship Id="rId205" Type="http://schemas.openxmlformats.org/officeDocument/2006/relationships/viewProps" Target="viewProps.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53" Type="http://schemas.openxmlformats.org/officeDocument/2006/relationships/slide" Target="slides/slide51.xml"/><Relationship Id="rId74" Type="http://schemas.openxmlformats.org/officeDocument/2006/relationships/slide" Target="slides/slide72.xml"/><Relationship Id="rId128" Type="http://schemas.openxmlformats.org/officeDocument/2006/relationships/slide" Target="slides/slide126.xml"/><Relationship Id="rId149" Type="http://schemas.openxmlformats.org/officeDocument/2006/relationships/slide" Target="slides/slide147.xml"/><Relationship Id="rId5" Type="http://schemas.openxmlformats.org/officeDocument/2006/relationships/slide" Target="slides/slide3.xml"/><Relationship Id="rId95" Type="http://schemas.openxmlformats.org/officeDocument/2006/relationships/slide" Target="slides/slide93.xml"/><Relationship Id="rId160" Type="http://schemas.openxmlformats.org/officeDocument/2006/relationships/slide" Target="slides/slide158.xml"/><Relationship Id="rId181" Type="http://schemas.openxmlformats.org/officeDocument/2006/relationships/slide" Target="slides/slide179.xml"/><Relationship Id="rId22" Type="http://schemas.openxmlformats.org/officeDocument/2006/relationships/slide" Target="slides/slide20.xml"/><Relationship Id="rId43" Type="http://schemas.openxmlformats.org/officeDocument/2006/relationships/slide" Target="slides/slide41.xml"/><Relationship Id="rId64" Type="http://schemas.openxmlformats.org/officeDocument/2006/relationships/slide" Target="slides/slide62.xml"/><Relationship Id="rId118" Type="http://schemas.openxmlformats.org/officeDocument/2006/relationships/slide" Target="slides/slide116.xml"/><Relationship Id="rId139" Type="http://schemas.openxmlformats.org/officeDocument/2006/relationships/slide" Target="slides/slide137.xml"/><Relationship Id="rId85" Type="http://schemas.openxmlformats.org/officeDocument/2006/relationships/slide" Target="slides/slide83.xml"/><Relationship Id="rId150" Type="http://schemas.openxmlformats.org/officeDocument/2006/relationships/slide" Target="slides/slide148.xml"/><Relationship Id="rId171" Type="http://schemas.openxmlformats.org/officeDocument/2006/relationships/slide" Target="slides/slide169.xml"/><Relationship Id="rId192" Type="http://schemas.openxmlformats.org/officeDocument/2006/relationships/font" Target="fonts/font7.fntdata"/><Relationship Id="rId206" Type="http://schemas.openxmlformats.org/officeDocument/2006/relationships/theme" Target="theme/theme1.xml"/><Relationship Id="rId12" Type="http://schemas.openxmlformats.org/officeDocument/2006/relationships/slide" Target="slides/slide10.xml"/><Relationship Id="rId33" Type="http://schemas.openxmlformats.org/officeDocument/2006/relationships/slide" Target="slides/slide31.xml"/><Relationship Id="rId108" Type="http://schemas.openxmlformats.org/officeDocument/2006/relationships/slide" Target="slides/slide106.xml"/><Relationship Id="rId129" Type="http://schemas.openxmlformats.org/officeDocument/2006/relationships/slide" Target="slides/slide127.xml"/><Relationship Id="rId54" Type="http://schemas.openxmlformats.org/officeDocument/2006/relationships/slide" Target="slides/slide52.xml"/><Relationship Id="rId75" Type="http://schemas.openxmlformats.org/officeDocument/2006/relationships/slide" Target="slides/slide73.xml"/><Relationship Id="rId96" Type="http://schemas.openxmlformats.org/officeDocument/2006/relationships/slide" Target="slides/slide94.xml"/><Relationship Id="rId140" Type="http://schemas.openxmlformats.org/officeDocument/2006/relationships/slide" Target="slides/slide138.xml"/><Relationship Id="rId161" Type="http://schemas.openxmlformats.org/officeDocument/2006/relationships/slide" Target="slides/slide159.xml"/><Relationship Id="rId182" Type="http://schemas.openxmlformats.org/officeDocument/2006/relationships/slide" Target="slides/slide180.xml"/><Relationship Id="rId6" Type="http://schemas.openxmlformats.org/officeDocument/2006/relationships/slide" Target="slides/slide4.xml"/><Relationship Id="rId23" Type="http://schemas.openxmlformats.org/officeDocument/2006/relationships/slide" Target="slides/slide21.xml"/><Relationship Id="rId119" Type="http://schemas.openxmlformats.org/officeDocument/2006/relationships/slide" Target="slides/slide117.xml"/><Relationship Id="rId44" Type="http://schemas.openxmlformats.org/officeDocument/2006/relationships/slide" Target="slides/slide42.xml"/><Relationship Id="rId65" Type="http://schemas.openxmlformats.org/officeDocument/2006/relationships/slide" Target="slides/slide63.xml"/><Relationship Id="rId86" Type="http://schemas.openxmlformats.org/officeDocument/2006/relationships/slide" Target="slides/slide84.xml"/><Relationship Id="rId130" Type="http://schemas.openxmlformats.org/officeDocument/2006/relationships/slide" Target="slides/slide128.xml"/><Relationship Id="rId151" Type="http://schemas.openxmlformats.org/officeDocument/2006/relationships/slide" Target="slides/slide149.xml"/><Relationship Id="rId172" Type="http://schemas.openxmlformats.org/officeDocument/2006/relationships/slide" Target="slides/slide170.xml"/><Relationship Id="rId193" Type="http://schemas.openxmlformats.org/officeDocument/2006/relationships/font" Target="fonts/font8.fntdata"/><Relationship Id="rId207" Type="http://schemas.openxmlformats.org/officeDocument/2006/relationships/tableStyles" Target="tableStyles.xml"/><Relationship Id="rId13" Type="http://schemas.openxmlformats.org/officeDocument/2006/relationships/slide" Target="slides/slide11.xml"/><Relationship Id="rId109" Type="http://schemas.openxmlformats.org/officeDocument/2006/relationships/slide" Target="slides/slide107.xml"/><Relationship Id="rId34" Type="http://schemas.openxmlformats.org/officeDocument/2006/relationships/slide" Target="slides/slide32.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20" Type="http://schemas.openxmlformats.org/officeDocument/2006/relationships/slide" Target="slides/slide118.xml"/><Relationship Id="rId141" Type="http://schemas.openxmlformats.org/officeDocument/2006/relationships/slide" Target="slides/slide139.xml"/><Relationship Id="rId7" Type="http://schemas.openxmlformats.org/officeDocument/2006/relationships/slide" Target="slides/slide5.xml"/><Relationship Id="rId162" Type="http://schemas.openxmlformats.org/officeDocument/2006/relationships/slide" Target="slides/slide160.xml"/><Relationship Id="rId183" Type="http://schemas.openxmlformats.org/officeDocument/2006/relationships/slide" Target="slides/slide181.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slide" Target="slides/slide134.xml"/><Relationship Id="rId157" Type="http://schemas.openxmlformats.org/officeDocument/2006/relationships/slide" Target="slides/slide155.xml"/><Relationship Id="rId178" Type="http://schemas.openxmlformats.org/officeDocument/2006/relationships/slide" Target="slides/slide176.xml"/><Relationship Id="rId61" Type="http://schemas.openxmlformats.org/officeDocument/2006/relationships/slide" Target="slides/slide59.xml"/><Relationship Id="rId82" Type="http://schemas.openxmlformats.org/officeDocument/2006/relationships/slide" Target="slides/slide80.xml"/><Relationship Id="rId152" Type="http://schemas.openxmlformats.org/officeDocument/2006/relationships/slide" Target="slides/slide150.xml"/><Relationship Id="rId173" Type="http://schemas.openxmlformats.org/officeDocument/2006/relationships/slide" Target="slides/slide171.xml"/><Relationship Id="rId194" Type="http://schemas.openxmlformats.org/officeDocument/2006/relationships/font" Target="fonts/font9.fntdata"/><Relationship Id="rId199" Type="http://schemas.openxmlformats.org/officeDocument/2006/relationships/font" Target="fonts/font14.fntdata"/><Relationship Id="rId203" Type="http://schemas.openxmlformats.org/officeDocument/2006/relationships/commentAuthors" Target="commentAuthors.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147" Type="http://schemas.openxmlformats.org/officeDocument/2006/relationships/slide" Target="slides/slide145.xml"/><Relationship Id="rId168" Type="http://schemas.openxmlformats.org/officeDocument/2006/relationships/slide" Target="slides/slide166.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slide" Target="slides/slide140.xml"/><Relationship Id="rId163" Type="http://schemas.openxmlformats.org/officeDocument/2006/relationships/slide" Target="slides/slide161.xml"/><Relationship Id="rId184" Type="http://schemas.openxmlformats.org/officeDocument/2006/relationships/slide" Target="slides/slide182.xml"/><Relationship Id="rId189" Type="http://schemas.openxmlformats.org/officeDocument/2006/relationships/font" Target="fonts/font4.fntdata"/><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137" Type="http://schemas.openxmlformats.org/officeDocument/2006/relationships/slide" Target="slides/slide135.xml"/><Relationship Id="rId158" Type="http://schemas.openxmlformats.org/officeDocument/2006/relationships/slide" Target="slides/slide156.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slide" Target="slides/slide130.xml"/><Relationship Id="rId153" Type="http://schemas.openxmlformats.org/officeDocument/2006/relationships/slide" Target="slides/slide151.xml"/><Relationship Id="rId174" Type="http://schemas.openxmlformats.org/officeDocument/2006/relationships/slide" Target="slides/slide172.xml"/><Relationship Id="rId179" Type="http://schemas.openxmlformats.org/officeDocument/2006/relationships/slide" Target="slides/slide177.xml"/><Relationship Id="rId195" Type="http://schemas.openxmlformats.org/officeDocument/2006/relationships/font" Target="fonts/font10.fntdata"/><Relationship Id="rId190" Type="http://schemas.openxmlformats.org/officeDocument/2006/relationships/font" Target="fonts/font5.fntdata"/><Relationship Id="rId204" Type="http://schemas.openxmlformats.org/officeDocument/2006/relationships/presProps" Target="presProps.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43" Type="http://schemas.openxmlformats.org/officeDocument/2006/relationships/slide" Target="slides/slide141.xml"/><Relationship Id="rId148" Type="http://schemas.openxmlformats.org/officeDocument/2006/relationships/slide" Target="slides/slide146.xml"/><Relationship Id="rId164" Type="http://schemas.openxmlformats.org/officeDocument/2006/relationships/slide" Target="slides/slide162.xml"/><Relationship Id="rId169" Type="http://schemas.openxmlformats.org/officeDocument/2006/relationships/slide" Target="slides/slide167.xml"/><Relationship Id="rId185"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80" Type="http://schemas.openxmlformats.org/officeDocument/2006/relationships/slide" Target="slides/slide178.xml"/><Relationship Id="rId26" Type="http://schemas.openxmlformats.org/officeDocument/2006/relationships/slide" Target="slides/slide24.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54" Type="http://schemas.openxmlformats.org/officeDocument/2006/relationships/slide" Target="slides/slide152.xml"/><Relationship Id="rId175" Type="http://schemas.openxmlformats.org/officeDocument/2006/relationships/slide" Target="slides/slide173.xml"/><Relationship Id="rId196" Type="http://schemas.openxmlformats.org/officeDocument/2006/relationships/font" Target="fonts/font11.fntdata"/><Relationship Id="rId200" Type="http://schemas.openxmlformats.org/officeDocument/2006/relationships/font" Target="fonts/font15.fntdata"/><Relationship Id="rId16" Type="http://schemas.openxmlformats.org/officeDocument/2006/relationships/slide" Target="slides/slide14.xml"/><Relationship Id="rId37" Type="http://schemas.openxmlformats.org/officeDocument/2006/relationships/slide" Target="slides/slide35.xml"/><Relationship Id="rId58" Type="http://schemas.openxmlformats.org/officeDocument/2006/relationships/slide" Target="slides/slide56.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44" Type="http://schemas.openxmlformats.org/officeDocument/2006/relationships/slide" Target="slides/slide142.xml"/><Relationship Id="rId90" Type="http://schemas.openxmlformats.org/officeDocument/2006/relationships/slide" Target="slides/slide88.xml"/><Relationship Id="rId165" Type="http://schemas.openxmlformats.org/officeDocument/2006/relationships/slide" Target="slides/slide163.xml"/><Relationship Id="rId186" Type="http://schemas.openxmlformats.org/officeDocument/2006/relationships/font" Target="fonts/font1.fntdata"/><Relationship Id="rId27" Type="http://schemas.openxmlformats.org/officeDocument/2006/relationships/slide" Target="slides/slide25.xml"/><Relationship Id="rId48" Type="http://schemas.openxmlformats.org/officeDocument/2006/relationships/slide" Target="slides/slide46.xml"/><Relationship Id="rId69" Type="http://schemas.openxmlformats.org/officeDocument/2006/relationships/slide" Target="slides/slide67.xml"/><Relationship Id="rId113" Type="http://schemas.openxmlformats.org/officeDocument/2006/relationships/slide" Target="slides/slide111.xml"/><Relationship Id="rId134" Type="http://schemas.openxmlformats.org/officeDocument/2006/relationships/slide" Target="slides/slide132.xml"/><Relationship Id="rId80" Type="http://schemas.openxmlformats.org/officeDocument/2006/relationships/slide" Target="slides/slide78.xml"/><Relationship Id="rId155" Type="http://schemas.openxmlformats.org/officeDocument/2006/relationships/slide" Target="slides/slide153.xml"/><Relationship Id="rId176" Type="http://schemas.openxmlformats.org/officeDocument/2006/relationships/slide" Target="slides/slide174.xml"/><Relationship Id="rId197" Type="http://schemas.openxmlformats.org/officeDocument/2006/relationships/font" Target="fonts/font12.fntdata"/><Relationship Id="rId201" Type="http://schemas.openxmlformats.org/officeDocument/2006/relationships/font" Target="fonts/font16.fntdata"/><Relationship Id="rId17" Type="http://schemas.openxmlformats.org/officeDocument/2006/relationships/slide" Target="slides/slide15.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24" Type="http://schemas.openxmlformats.org/officeDocument/2006/relationships/slide" Target="slides/slide122.xml"/><Relationship Id="rId70" Type="http://schemas.openxmlformats.org/officeDocument/2006/relationships/slide" Target="slides/slide68.xml"/><Relationship Id="rId91" Type="http://schemas.openxmlformats.org/officeDocument/2006/relationships/slide" Target="slides/slide89.xml"/><Relationship Id="rId145" Type="http://schemas.openxmlformats.org/officeDocument/2006/relationships/slide" Target="slides/slide143.xml"/><Relationship Id="rId166" Type="http://schemas.openxmlformats.org/officeDocument/2006/relationships/slide" Target="slides/slide164.xml"/><Relationship Id="rId187" Type="http://schemas.openxmlformats.org/officeDocument/2006/relationships/font" Target="fonts/font2.fntdata"/><Relationship Id="rId1" Type="http://schemas.openxmlformats.org/officeDocument/2006/relationships/slideMaster" Target="slideMasters/slideMaster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60" Type="http://schemas.openxmlformats.org/officeDocument/2006/relationships/slide" Target="slides/slide58.xml"/><Relationship Id="rId81" Type="http://schemas.openxmlformats.org/officeDocument/2006/relationships/slide" Target="slides/slide79.xml"/><Relationship Id="rId135" Type="http://schemas.openxmlformats.org/officeDocument/2006/relationships/slide" Target="slides/slide133.xml"/><Relationship Id="rId156" Type="http://schemas.openxmlformats.org/officeDocument/2006/relationships/slide" Target="slides/slide154.xml"/><Relationship Id="rId177" Type="http://schemas.openxmlformats.org/officeDocument/2006/relationships/slide" Target="slides/slide175.xml"/><Relationship Id="rId198" Type="http://schemas.openxmlformats.org/officeDocument/2006/relationships/font" Target="fonts/font13.fntdata"/><Relationship Id="rId202" Type="http://schemas.openxmlformats.org/officeDocument/2006/relationships/font" Target="fonts/font17.fntdata"/><Relationship Id="rId18" Type="http://schemas.openxmlformats.org/officeDocument/2006/relationships/slide" Target="slides/slide16.xml"/><Relationship Id="rId39" Type="http://schemas.openxmlformats.org/officeDocument/2006/relationships/slide" Target="slides/slide37.xml"/><Relationship Id="rId50" Type="http://schemas.openxmlformats.org/officeDocument/2006/relationships/slide" Target="slides/slide48.xml"/><Relationship Id="rId104" Type="http://schemas.openxmlformats.org/officeDocument/2006/relationships/slide" Target="slides/slide102.xml"/><Relationship Id="rId125" Type="http://schemas.openxmlformats.org/officeDocument/2006/relationships/slide" Target="slides/slide123.xml"/><Relationship Id="rId146" Type="http://schemas.openxmlformats.org/officeDocument/2006/relationships/slide" Target="slides/slide144.xml"/><Relationship Id="rId167" Type="http://schemas.openxmlformats.org/officeDocument/2006/relationships/slide" Target="slides/slide165.xml"/><Relationship Id="rId188" Type="http://schemas.openxmlformats.org/officeDocument/2006/relationships/font" Target="fonts/font3.fntdata"/><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2-09-29T14:19:36.490" idx="11">
    <p:pos x="10" y="10"/>
    <p:text>em cắt ô vuông con khỉ trong photoshop rồi phóng lớn ra nha.</p:text>
  </p:cm>
</p:cmLst>
</file>

<file path=ppt/comments/comment2.xml><?xml version="1.0" encoding="utf-8"?>
<p:cmLst xmlns:a="http://schemas.openxmlformats.org/drawingml/2006/main" xmlns:r="http://schemas.openxmlformats.org/officeDocument/2006/relationships" xmlns:p="http://schemas.openxmlformats.org/presentationml/2006/main">
  <p:cm authorId="3" dt="2022-10-02T13:57:27.982" idx="1">
    <p:pos x="10" y="10"/>
    <p:text>em cắt ô vuông con huơu cao cổ trong photoshop rồi phóng lớn ra nha.</p:text>
  </p:cm>
</p:cmLst>
</file>

<file path=ppt/comments/comment3.xml><?xml version="1.0" encoding="utf-8"?>
<p:cmLst xmlns:a="http://schemas.openxmlformats.org/drawingml/2006/main" xmlns:r="http://schemas.openxmlformats.org/officeDocument/2006/relationships" xmlns:p="http://schemas.openxmlformats.org/presentationml/2006/main">
  <p:cm authorId="3" dt="2022-10-02T13:58:10.861" idx="2">
    <p:pos x="2735" y="3589"/>
    <p:text>chữ crocodile bên máy chị bị lọt xuống phần logo, em condense chữ lại 0.2 trong bảng font nha</p:text>
  </p:cm>
</p:cmLst>
</file>

<file path=ppt/comments/comment4.xml><?xml version="1.0" encoding="utf-8"?>
<p:cmLst xmlns:a="http://schemas.openxmlformats.org/drawingml/2006/main" xmlns:r="http://schemas.openxmlformats.org/officeDocument/2006/relationships" xmlns:p="http://schemas.openxmlformats.org/presentationml/2006/main">
  <p:cm authorId="3" dt="2022-10-02T14:02:22.637" idx="6">
    <p:pos x="10" y="10"/>
    <p:text>đem a trong a frog xuống hàng kế</p:text>
  </p:cm>
</p:cmLst>
</file>

<file path=ppt/comments/comment5.xml><?xml version="1.0" encoding="utf-8"?>
<p:cmLst xmlns:a="http://schemas.openxmlformats.org/drawingml/2006/main" xmlns:r="http://schemas.openxmlformats.org/officeDocument/2006/relationships" xmlns:p="http://schemas.openxmlformats.org/presentationml/2006/main">
  <p:cm authorId="3" dt="2022-10-02T14:19:01.964" idx="18">
    <p:pos x="10" y="10"/>
    <p:text>Chia ra thành 2 slide, cho đáp án và câu trà lời cho từng hình (crop cái a heart và a star ra nha). VD: It's a heart.</p:text>
  </p:cm>
</p:cmLst>
</file>

<file path=ppt/comments/comment6.xml><?xml version="1.0" encoding="utf-8"?>
<p:cmLst xmlns:a="http://schemas.openxmlformats.org/drawingml/2006/main" xmlns:r="http://schemas.openxmlformats.org/officeDocument/2006/relationships" xmlns:p="http://schemas.openxmlformats.org/presentationml/2006/main">
  <p:cm authorId="3" dt="2022-10-02T14:19:01.964" idx="18">
    <p:pos x="10" y="10"/>
    <p:text>Chia ra thành 2 slide, cho đáp án và câu trà lời cho từng hình (crop cái a heart và a star ra nha). VD: It's a heart.</p:text>
  </p:cm>
</p:cmLst>
</file>

<file path=ppt/comments/comment7.xml><?xml version="1.0" encoding="utf-8"?>
<p:cmLst xmlns:a="http://schemas.openxmlformats.org/drawingml/2006/main" xmlns:r="http://schemas.openxmlformats.org/officeDocument/2006/relationships" xmlns:p="http://schemas.openxmlformats.org/presentationml/2006/main">
  <p:cm authorId="3" dt="2022-10-02T14:27:10.908" idx="22">
    <p:pos x="4994" y="525"/>
    <p:text>pronounce hơi khó, em ghi Say cho c nha</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E9AFF6F-08C7-4966-9F33-FCC1EB8E810B}" type="datetimeFigureOut">
              <a:rPr lang="en-US" smtClean="0"/>
              <a:t>10/5/2022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DEC0E4C-4EB0-4365-AF36-CEE1FBB67618}"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In this unit, we are going to learn about animals.</a:t>
            </a:r>
          </a:p>
          <a:p>
            <a:endParaRPr lang="en-US" dirty="0"/>
          </a:p>
          <a:p>
            <a:r>
              <a:rPr lang="en-US" dirty="0"/>
              <a:t>Hold up the book to p. 33 to show the animals.</a:t>
            </a:r>
          </a:p>
        </p:txBody>
      </p:sp>
      <p:sp>
        <p:nvSpPr>
          <p:cNvPr id="4" name="Slide Number Placeholder 3"/>
          <p:cNvSpPr>
            <a:spLocks noGrp="1"/>
          </p:cNvSpPr>
          <p:nvPr>
            <p:ph type="sldNum" sz="quarter" idx="5"/>
          </p:nvPr>
        </p:nvSpPr>
        <p:spPr/>
        <p:txBody>
          <a:bodyPr/>
          <a:lstStyle/>
          <a:p>
            <a:fld id="{9DEC0E4C-4EB0-4365-AF36-CEE1FBB67618}" type="slidenum">
              <a:rPr lang="en-US" smtClean="0"/>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a:t>
            </a:r>
            <a:r>
              <a:rPr lang="en-US" i="1" dirty="0"/>
              <a:t>In this unit, we are going to learn about animals.</a:t>
            </a:r>
          </a:p>
          <a:p>
            <a:endParaRPr lang="en-US" dirty="0"/>
          </a:p>
          <a:p>
            <a:r>
              <a:rPr lang="en-US" dirty="0"/>
              <a:t>Hold up the book to p. 33 to show the animals.</a:t>
            </a:r>
          </a:p>
          <a:p>
            <a:endParaRPr lang="en-US" dirty="0"/>
          </a:p>
          <a:p>
            <a:r>
              <a:rPr lang="en-US" dirty="0"/>
              <a:t>Ask Do you have an animal at home?</a:t>
            </a:r>
          </a:p>
          <a:p>
            <a:r>
              <a:rPr lang="en-US" dirty="0"/>
              <a:t>Students should say Yes/No.</a:t>
            </a:r>
          </a:p>
          <a:p>
            <a:endParaRPr lang="en-US" dirty="0"/>
          </a:p>
          <a:p>
            <a:r>
              <a:rPr lang="en-US" dirty="0"/>
              <a:t>Have students draw their pets if they have one, or draw pets that they would like to have.</a:t>
            </a:r>
          </a:p>
          <a:p>
            <a:endParaRPr lang="en-US" dirty="0"/>
          </a:p>
          <a:p>
            <a:r>
              <a:rPr lang="en-US" dirty="0"/>
              <a:t>Give each student a piece of paper and some crayons.</a:t>
            </a:r>
          </a:p>
          <a:p>
            <a:endParaRPr lang="en-US" dirty="0"/>
          </a:p>
          <a:p>
            <a:r>
              <a:rPr lang="en-US" dirty="0"/>
              <a:t>Note</a:t>
            </a:r>
          </a:p>
          <a:p>
            <a:r>
              <a:rPr lang="en-US" dirty="0"/>
              <a:t>If students do not have a pet, have them draw animals that live outside their house, such as a bird or a rabbit</a:t>
            </a:r>
            <a:r>
              <a:rPr lang="en-US" dirty="0" smtClean="0"/>
              <a:t>. </a:t>
            </a:r>
            <a:endParaRPr lang="en-US" dirty="0"/>
          </a:p>
          <a:p>
            <a:r>
              <a:rPr lang="en-US" dirty="0"/>
              <a:t>When they finish, have students share their pictures. As you look at each picture, name the animal.</a:t>
            </a:r>
          </a:p>
          <a:p>
            <a:r>
              <a:rPr lang="en-US" dirty="0" smtClean="0"/>
              <a:t>For </a:t>
            </a:r>
            <a:r>
              <a:rPr lang="en-US" dirty="0"/>
              <a:t>example, say </a:t>
            </a:r>
            <a:r>
              <a:rPr lang="en-US" i="1" dirty="0"/>
              <a:t>[Isaias] has a cat. [Sara] has a dog.</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Open your books to p. 32.</a:t>
            </a:r>
          </a:p>
          <a:p>
            <a:endParaRPr lang="en-US" dirty="0"/>
          </a:p>
          <a:p>
            <a:r>
              <a:rPr lang="en-US" dirty="0"/>
              <a:t>Point to the photo and say Look! These are lions</a:t>
            </a:r>
            <a:r>
              <a:rPr lang="en-US" dirty="0" smtClean="0"/>
              <a:t>. </a:t>
            </a:r>
            <a:endParaRPr lang="en-US" dirty="0"/>
          </a:p>
          <a:p>
            <a:r>
              <a:rPr lang="en-US" dirty="0"/>
              <a:t>Hold up your book and turn the page to p. 33</a:t>
            </a:r>
            <a:r>
              <a:rPr lang="en-US" dirty="0" smtClean="0"/>
              <a:t>.</a:t>
            </a:r>
            <a:endParaRPr lang="en-US" dirty="0"/>
          </a:p>
          <a:p>
            <a:r>
              <a:rPr lang="en-US" dirty="0"/>
              <a:t>Point to the lion at the bottom of the page. Say </a:t>
            </a:r>
            <a:r>
              <a:rPr lang="en-US" i="1" dirty="0"/>
              <a:t>This is a lion, too!</a:t>
            </a:r>
          </a:p>
          <a:p>
            <a:endParaRPr lang="en-US" dirty="0"/>
          </a:p>
          <a:p>
            <a:r>
              <a:rPr lang="en-US" dirty="0"/>
              <a:t>Turn back to pp. 32, and have students look at the photo. Ask the following questions:</a:t>
            </a:r>
          </a:p>
          <a:p>
            <a:r>
              <a:rPr lang="en-US" dirty="0"/>
              <a:t>- How many lions are there?</a:t>
            </a:r>
          </a:p>
          <a:p>
            <a:r>
              <a:rPr lang="en-US" dirty="0"/>
              <a:t>Students should say Two.</a:t>
            </a:r>
          </a:p>
          <a:p>
            <a:r>
              <a:rPr lang="en-US" dirty="0"/>
              <a:t>- Are the lions standing up?</a:t>
            </a:r>
          </a:p>
          <a:p>
            <a:r>
              <a:rPr lang="en-US" dirty="0"/>
              <a:t>Students should say No.</a:t>
            </a:r>
          </a:p>
          <a:p>
            <a:r>
              <a:rPr lang="en-US" dirty="0"/>
              <a:t>- What colors are the lions?</a:t>
            </a:r>
          </a:p>
          <a:p>
            <a:r>
              <a:rPr lang="en-US" dirty="0"/>
              <a:t>Students should say [Brown and yellow/white].</a:t>
            </a:r>
          </a:p>
          <a:p>
            <a:r>
              <a:rPr lang="en-US" dirty="0"/>
              <a:t>- What parts of the lions’ bodies do you see?</a:t>
            </a:r>
          </a:p>
          <a:p>
            <a:r>
              <a:rPr lang="en-US" dirty="0"/>
              <a:t>Students should say Ears, eyes, nose, mouth, feet, and legs.</a:t>
            </a:r>
          </a:p>
          <a:p>
            <a:r>
              <a:rPr lang="en-US" dirty="0"/>
              <a:t>- Is the baby lion with its mother or its father?</a:t>
            </a:r>
          </a:p>
          <a:p>
            <a:r>
              <a:rPr lang="en-US" dirty="0"/>
              <a:t>Students should say Mother.</a:t>
            </a:r>
          </a:p>
          <a:p>
            <a:endParaRPr lang="en-US" dirty="0"/>
          </a:p>
          <a:p>
            <a:r>
              <a:rPr lang="en-US" dirty="0"/>
              <a:t>Note</a:t>
            </a:r>
          </a:p>
          <a:p>
            <a:r>
              <a:rPr lang="en-US" dirty="0"/>
              <a:t>If students do not answer correctly, point to the adult lion on pp. 32, and say Girl. Point to the lion on p. 33 and say Boy. Then, say Boy lions have more hair.</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Open your books to p. 32.</a:t>
            </a:r>
          </a:p>
          <a:p>
            <a:endParaRPr lang="en-US" dirty="0"/>
          </a:p>
          <a:p>
            <a:r>
              <a:rPr lang="en-US" dirty="0"/>
              <a:t>Point to the photo and say Look! These are lions.</a:t>
            </a:r>
          </a:p>
          <a:p>
            <a:endParaRPr lang="en-US" dirty="0"/>
          </a:p>
          <a:p>
            <a:r>
              <a:rPr lang="en-US" dirty="0"/>
              <a:t>Hold up your book and turn the page to p. 33.</a:t>
            </a:r>
          </a:p>
          <a:p>
            <a:endParaRPr lang="en-US" dirty="0"/>
          </a:p>
          <a:p>
            <a:r>
              <a:rPr lang="en-US" dirty="0"/>
              <a:t>Point to the lion at the bottom of the page. Say This is a lion, too!</a:t>
            </a:r>
          </a:p>
          <a:p>
            <a:endParaRPr lang="en-US" dirty="0"/>
          </a:p>
          <a:p>
            <a:r>
              <a:rPr lang="en-US" dirty="0"/>
              <a:t>Turn back to pp. 32, and have students look at the photo. Ask the following questions:</a:t>
            </a:r>
          </a:p>
          <a:p>
            <a:r>
              <a:rPr lang="en-US" dirty="0"/>
              <a:t>- How many lions are there?</a:t>
            </a:r>
          </a:p>
          <a:p>
            <a:r>
              <a:rPr lang="en-US" dirty="0"/>
              <a:t>Students should say Two.</a:t>
            </a:r>
          </a:p>
          <a:p>
            <a:r>
              <a:rPr lang="en-US" dirty="0"/>
              <a:t>- Are the lions standing up?</a:t>
            </a:r>
          </a:p>
          <a:p>
            <a:r>
              <a:rPr lang="en-US" dirty="0"/>
              <a:t>Students should say No.</a:t>
            </a:r>
          </a:p>
          <a:p>
            <a:r>
              <a:rPr lang="en-US" dirty="0"/>
              <a:t>- What colors are the lions?</a:t>
            </a:r>
          </a:p>
          <a:p>
            <a:r>
              <a:rPr lang="en-US" dirty="0"/>
              <a:t>Students should say [Brown and yellow/white].</a:t>
            </a:r>
          </a:p>
          <a:p>
            <a:r>
              <a:rPr lang="en-US" dirty="0"/>
              <a:t>- What parts of the lions’ bodies do you see?</a:t>
            </a:r>
          </a:p>
          <a:p>
            <a:r>
              <a:rPr lang="en-US" dirty="0"/>
              <a:t>Students should say Ears, eyes, nose, mouth, feet, and legs.</a:t>
            </a:r>
          </a:p>
          <a:p>
            <a:r>
              <a:rPr lang="en-US" dirty="0"/>
              <a:t>- Is the baby lion with its mother or its father?</a:t>
            </a:r>
          </a:p>
          <a:p>
            <a:r>
              <a:rPr lang="en-US" dirty="0"/>
              <a:t>Students should say Mother.</a:t>
            </a:r>
          </a:p>
          <a:p>
            <a:endParaRPr lang="en-US" dirty="0"/>
          </a:p>
          <a:p>
            <a:r>
              <a:rPr lang="en-US" dirty="0"/>
              <a:t>Note</a:t>
            </a:r>
          </a:p>
          <a:p>
            <a:r>
              <a:rPr lang="en-US" dirty="0"/>
              <a:t>If students do not answer correctly, point to the adult lion on pp. 32, and say Girl. Point to the lion on p. 33 and say Boy. Then, say Boy lions have more hair.</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Open your books to p. 32.</a:t>
            </a:r>
          </a:p>
          <a:p>
            <a:endParaRPr lang="en-US" dirty="0"/>
          </a:p>
          <a:p>
            <a:r>
              <a:rPr lang="en-US" dirty="0"/>
              <a:t>Point to the photo and say Look! These are lions.</a:t>
            </a:r>
          </a:p>
          <a:p>
            <a:endParaRPr lang="en-US" dirty="0"/>
          </a:p>
          <a:p>
            <a:r>
              <a:rPr lang="en-US" dirty="0"/>
              <a:t>Hold up your book and turn the page to p. 33.</a:t>
            </a:r>
          </a:p>
          <a:p>
            <a:endParaRPr lang="en-US" dirty="0"/>
          </a:p>
          <a:p>
            <a:r>
              <a:rPr lang="en-US" dirty="0"/>
              <a:t>Point to the lion at the bottom of the page. Say This is a lion, too!</a:t>
            </a:r>
          </a:p>
          <a:p>
            <a:endParaRPr lang="en-US" dirty="0"/>
          </a:p>
          <a:p>
            <a:r>
              <a:rPr lang="en-US" dirty="0"/>
              <a:t>Turn back to pp. 32, and have students look at the photo. Ask the following questions:</a:t>
            </a:r>
          </a:p>
          <a:p>
            <a:r>
              <a:rPr lang="en-US" dirty="0"/>
              <a:t>- How many lions are there?</a:t>
            </a:r>
          </a:p>
          <a:p>
            <a:r>
              <a:rPr lang="en-US" dirty="0"/>
              <a:t>Students should say Two.</a:t>
            </a:r>
          </a:p>
          <a:p>
            <a:r>
              <a:rPr lang="en-US" dirty="0"/>
              <a:t>- Are the lions standing up?</a:t>
            </a:r>
          </a:p>
          <a:p>
            <a:r>
              <a:rPr lang="en-US" dirty="0"/>
              <a:t>Students should say No.</a:t>
            </a:r>
          </a:p>
          <a:p>
            <a:r>
              <a:rPr lang="en-US" dirty="0"/>
              <a:t>- What colors are the lions?</a:t>
            </a:r>
          </a:p>
          <a:p>
            <a:r>
              <a:rPr lang="en-US" dirty="0"/>
              <a:t>Students should say [Brown and yellow/white].</a:t>
            </a:r>
          </a:p>
          <a:p>
            <a:r>
              <a:rPr lang="en-US" dirty="0"/>
              <a:t>- What parts of the lions’ bodies do you see?</a:t>
            </a:r>
          </a:p>
          <a:p>
            <a:r>
              <a:rPr lang="en-US" dirty="0"/>
              <a:t>Students should say Ears, eyes, nose, mouth, feet, and legs.</a:t>
            </a:r>
          </a:p>
          <a:p>
            <a:r>
              <a:rPr lang="en-US" dirty="0"/>
              <a:t>- Is the baby lion with its mother or its father?</a:t>
            </a:r>
          </a:p>
          <a:p>
            <a:r>
              <a:rPr lang="en-US" dirty="0"/>
              <a:t>Students should say Mother.</a:t>
            </a:r>
          </a:p>
          <a:p>
            <a:endParaRPr lang="en-US" dirty="0"/>
          </a:p>
          <a:p>
            <a:r>
              <a:rPr lang="en-US" dirty="0"/>
              <a:t>Note</a:t>
            </a:r>
          </a:p>
          <a:p>
            <a:r>
              <a:rPr lang="en-US" dirty="0"/>
              <a:t>If students do not answer correctly, point to the adult lion on pp. 32, and say Girl. Point to the lion on p. 33 and say Boy. Then, say Boy lions have more hair.</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8</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Pretend to be one of the animals. For example, hold your arms together, and make a loud roaring sound. Have students point to the lion picture.</a:t>
            </a:r>
          </a:p>
          <a:p>
            <a:endParaRPr lang="en-US" dirty="0"/>
          </a:p>
          <a:p>
            <a:r>
              <a:rPr lang="en-US" dirty="0"/>
              <a:t>Continue to make the roaring sound as you walk around the room, checking that students are pointing to the correct picture.</a:t>
            </a:r>
          </a:p>
          <a:p>
            <a:endParaRPr lang="en-US" dirty="0"/>
          </a:p>
          <a:p>
            <a:r>
              <a:rPr lang="en-US" dirty="0"/>
              <a:t>Next, open your arms in front of you like a crocodile’s jaws.</a:t>
            </a:r>
          </a:p>
          <a:p>
            <a:r>
              <a:rPr lang="en-US" dirty="0"/>
              <a:t>Students should point to the crocodile picture.</a:t>
            </a:r>
          </a:p>
          <a:p>
            <a:endParaRPr lang="en-US" dirty="0"/>
          </a:p>
          <a:p>
            <a:r>
              <a:rPr lang="en-US" dirty="0"/>
              <a:t>Repeat this with different actions, until students have pointed to each of the pictures.</a:t>
            </a:r>
          </a:p>
          <a:p>
            <a:endParaRPr lang="en-US" dirty="0"/>
          </a:p>
          <a:p>
            <a:r>
              <a:rPr lang="en-US" dirty="0"/>
              <a:t>Challenge!</a:t>
            </a:r>
          </a:p>
          <a:p>
            <a:r>
              <a:rPr lang="en-US" dirty="0"/>
              <a:t>Call on a student to perform the action for his or her classmates.</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9</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smtClean="0">
                <a:solidFill>
                  <a:schemeClr val="tx1"/>
                </a:solidFill>
                <a:effectLst/>
                <a:latin typeface="+mn-lt"/>
                <a:ea typeface="+mn-ea"/>
                <a:cs typeface="+mn-cs"/>
              </a:rPr>
              <a:t>Say </a:t>
            </a:r>
            <a:r>
              <a:rPr lang="en-US" sz="1200" b="0" i="1" u="none" strike="noStrike" kern="1200" dirty="0" smtClean="0">
                <a:solidFill>
                  <a:schemeClr val="tx1"/>
                </a:solidFill>
                <a:effectLst/>
                <a:latin typeface="+mn-lt"/>
                <a:ea typeface="+mn-ea"/>
                <a:cs typeface="+mn-cs"/>
              </a:rPr>
              <a:t>Good job today class. Now let’s chant.</a:t>
            </a:r>
            <a:r>
              <a:rPr lang="en-US" sz="1200" b="0" i="0" u="none" strike="noStrike" kern="1200" dirty="0" smtClean="0">
                <a:solidFill>
                  <a:schemeClr val="tx1"/>
                </a:solidFill>
                <a:effectLst/>
                <a:latin typeface="+mn-lt"/>
                <a:ea typeface="+mn-ea"/>
                <a:cs typeface="+mn-cs"/>
              </a:rPr>
              <a:t> </a:t>
            </a:r>
            <a:endParaRPr lang="en-US" b="0" dirty="0" smtClean="0">
              <a:effectLst/>
            </a:endParaRPr>
          </a:p>
          <a:p>
            <a:r>
              <a:rPr lang="en-US" sz="1200" b="0" i="0" u="none" strike="noStrike" kern="1200" dirty="0" smtClean="0">
                <a:solidFill>
                  <a:schemeClr val="tx1"/>
                </a:solidFill>
                <a:effectLst/>
                <a:latin typeface="+mn-lt"/>
                <a:ea typeface="+mn-ea"/>
                <a:cs typeface="+mn-cs"/>
              </a:rPr>
              <a:t>Lead the class in the</a:t>
            </a:r>
            <a:r>
              <a:rPr lang="en-US" sz="1200" b="0" i="1" u="none" strike="noStrike" kern="1200" dirty="0" smtClean="0">
                <a:solidFill>
                  <a:schemeClr val="tx1"/>
                </a:solidFill>
                <a:effectLst/>
                <a:latin typeface="+mn-lt"/>
                <a:ea typeface="+mn-ea"/>
                <a:cs typeface="+mn-cs"/>
              </a:rPr>
              <a:t> Goodbye</a:t>
            </a:r>
            <a:r>
              <a:rPr lang="en-US" sz="1200" b="0" i="0" u="none" strike="noStrike" kern="1200" dirty="0" smtClean="0">
                <a:solidFill>
                  <a:schemeClr val="tx1"/>
                </a:solidFill>
                <a:effectLst/>
                <a:latin typeface="+mn-lt"/>
                <a:ea typeface="+mn-ea"/>
                <a:cs typeface="+mn-cs"/>
              </a:rPr>
              <a:t> chant.</a:t>
            </a:r>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10</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Can students identify animals? As students leave the class, point to the pictures in the book and ask them individually for previous vocabulary.</a:t>
            </a:r>
          </a:p>
          <a:p>
            <a:endParaRPr lang="en-US" dirty="0"/>
          </a:p>
          <a:p>
            <a:r>
              <a:rPr lang="en-US" dirty="0"/>
              <a:t>For example, ask:</a:t>
            </a:r>
          </a:p>
          <a:p>
            <a:r>
              <a:rPr lang="en-US" dirty="0"/>
              <a:t>- What color is the lion?</a:t>
            </a:r>
          </a:p>
          <a:p>
            <a:r>
              <a:rPr lang="en-US" dirty="0"/>
              <a:t>Students should say Brown, </a:t>
            </a:r>
            <a:r>
              <a:rPr lang="en-US" dirty="0" smtClean="0"/>
              <a:t>yellow.</a:t>
            </a:r>
            <a:endParaRPr lang="en-US" dirty="0"/>
          </a:p>
          <a:p>
            <a:r>
              <a:rPr lang="en-US" dirty="0"/>
              <a:t>- How many legs does a lion have?</a:t>
            </a:r>
          </a:p>
          <a:p>
            <a:r>
              <a:rPr lang="en-US" dirty="0"/>
              <a:t>Students should say Four.</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11</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Can students identify animals? As students leave the class, point to the pictures in the book and ask them individually for previous vocabulary.</a:t>
            </a:r>
          </a:p>
          <a:p>
            <a:endParaRPr lang="en-US" dirty="0"/>
          </a:p>
          <a:p>
            <a:r>
              <a:rPr lang="en-US" dirty="0"/>
              <a:t>For example, ask:</a:t>
            </a:r>
          </a:p>
          <a:p>
            <a:r>
              <a:rPr lang="en-US" dirty="0"/>
              <a:t>- What color is the lion?</a:t>
            </a:r>
          </a:p>
          <a:p>
            <a:r>
              <a:rPr lang="en-US" dirty="0"/>
              <a:t>Students should say Brown, white.</a:t>
            </a:r>
          </a:p>
          <a:p>
            <a:r>
              <a:rPr lang="en-US" dirty="0"/>
              <a:t>- How many legs does a lion have?</a:t>
            </a:r>
          </a:p>
          <a:p>
            <a:r>
              <a:rPr lang="en-US" dirty="0"/>
              <a:t>Students should say Four.</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12</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9DEC0E4C-4EB0-4365-AF36-CEE1FBB6761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15</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Open your book to p. 33.</a:t>
            </a:r>
          </a:p>
          <a:p>
            <a:r>
              <a:rPr lang="en-US" dirty="0"/>
              <a:t>Hold up your book to p. 33. Point to each of the animals and say These are animals</a:t>
            </a:r>
            <a:r>
              <a:rPr lang="en-US" dirty="0" smtClean="0"/>
              <a:t>.</a:t>
            </a:r>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16</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Point </a:t>
            </a:r>
            <a:r>
              <a:rPr lang="en-US" dirty="0"/>
              <a:t>to each of the mascots on p. 34 and p. 28, one at a time, and say These are animals, too</a:t>
            </a:r>
            <a:r>
              <a:rPr lang="en-US" dirty="0" smtClean="0"/>
              <a:t>.</a:t>
            </a:r>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17</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Point to Freddy the frog and ask What animal is this?</a:t>
            </a:r>
          </a:p>
          <a:p>
            <a:r>
              <a:rPr lang="en-US" dirty="0"/>
              <a:t>Students should say A frog.</a:t>
            </a:r>
          </a:p>
          <a:p>
            <a:endParaRPr lang="en-US" dirty="0"/>
          </a:p>
          <a:p>
            <a:r>
              <a:rPr lang="en-US" dirty="0"/>
              <a:t>Point to Polly the parrot and say This is a parrot.</a:t>
            </a:r>
          </a:p>
          <a:p>
            <a:endParaRPr lang="en-US" dirty="0"/>
          </a:p>
          <a:p>
            <a:r>
              <a:rPr lang="en-US" dirty="0"/>
              <a:t>Repeat this with Eddie the elephant.</a:t>
            </a:r>
          </a:p>
          <a:p>
            <a:endParaRPr lang="en-US" dirty="0"/>
          </a:p>
          <a:p>
            <a:r>
              <a:rPr lang="en-US" dirty="0"/>
              <a:t>Then, point to Mia the monkey and say This is a monkey.</a:t>
            </a:r>
          </a:p>
          <a:p>
            <a:endParaRPr lang="en-US" dirty="0"/>
          </a:p>
          <a:p>
            <a:r>
              <a:rPr lang="en-US" dirty="0"/>
              <a:t>Point to the monkey on p. 33, and say This is a monkey, too!</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18</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Point to Polly the parrot and say This is a parrot.</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19</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Repeat this with Eddie the elephant.</a:t>
            </a:r>
          </a:p>
          <a:p>
            <a:endParaRPr lang="en-US" dirty="0"/>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20</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t>
            </a:r>
            <a:endParaRPr lang="en-US" dirty="0"/>
          </a:p>
          <a:p>
            <a:endParaRPr lang="en-US" dirty="0"/>
          </a:p>
          <a:p>
            <a:r>
              <a:rPr lang="en-US" dirty="0"/>
              <a:t>Then, point to Mia the monkey and say This is a monkey.</a:t>
            </a:r>
          </a:p>
          <a:p>
            <a:endParaRPr lang="en-US" dirty="0"/>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21</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Point to the monkey on p. 33, and say This is a monkey, too!</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22</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Look at the animals.</a:t>
            </a:r>
          </a:p>
          <a:p>
            <a:endParaRPr lang="en-US" dirty="0"/>
          </a:p>
          <a:p>
            <a:r>
              <a:rPr lang="en-US" dirty="0"/>
              <a:t>Point to the giraffe at the top of p. 33 and say This is a giraffe.</a:t>
            </a:r>
          </a:p>
          <a:p>
            <a:endParaRPr lang="en-US" dirty="0"/>
          </a:p>
          <a:p>
            <a:r>
              <a:rPr lang="en-US" dirty="0"/>
              <a:t>Point to the giraffe in the middle of p. 33 and have students say the word with you.</a:t>
            </a:r>
          </a:p>
          <a:p>
            <a:endParaRPr lang="en-US" dirty="0"/>
          </a:p>
          <a:p>
            <a:r>
              <a:rPr lang="en-US" dirty="0"/>
              <a:t>Continue pointing to each of the animals on p. 33, say the name of each animal two times, and have students say the names of the animals.</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23</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Look at the animals.</a:t>
            </a:r>
          </a:p>
          <a:p>
            <a:endParaRPr lang="en-US" dirty="0"/>
          </a:p>
          <a:p>
            <a:r>
              <a:rPr lang="en-US" dirty="0"/>
              <a:t>Point to the giraffe at the top of p. 33 and say This is a giraffe.</a:t>
            </a:r>
          </a:p>
          <a:p>
            <a:endParaRPr lang="en-US" dirty="0"/>
          </a:p>
          <a:p>
            <a:r>
              <a:rPr lang="en-US" dirty="0"/>
              <a:t>Point to the giraffe in the middle of p. 33 and have students say the word with you.</a:t>
            </a:r>
          </a:p>
          <a:p>
            <a:endParaRPr lang="en-US" dirty="0"/>
          </a:p>
          <a:p>
            <a:r>
              <a:rPr lang="en-US" dirty="0"/>
              <a:t>Continue pointing to each of the animals on p. 33, say the name of each animal two times, and have students say the names of the animals.</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24</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Say Now we will hear the words. Listen and point.</a:t>
            </a:r>
          </a:p>
          <a:p>
            <a:endParaRPr lang="en-US" dirty="0"/>
          </a:p>
          <a:p>
            <a:r>
              <a:rPr lang="en-US" dirty="0"/>
              <a:t>Model doing this. Play TR: B60.</a:t>
            </a:r>
          </a:p>
          <a:p>
            <a:endParaRPr lang="en-US" dirty="0"/>
          </a:p>
          <a:p>
            <a:r>
              <a:rPr lang="en-US" dirty="0"/>
              <a:t>Pause after the first word, and ask What word did you hear?</a:t>
            </a:r>
          </a:p>
          <a:p>
            <a:r>
              <a:rPr lang="en-US" dirty="0"/>
              <a:t>Students should say Eat.</a:t>
            </a:r>
          </a:p>
          <a:p>
            <a:endParaRPr lang="en-US" dirty="0"/>
          </a:p>
          <a:p>
            <a:r>
              <a:rPr lang="en-US" dirty="0"/>
              <a:t>Model pointing to the giraffe eating on p. 33, and have students point to it, too.</a:t>
            </a:r>
          </a:p>
          <a:p>
            <a:endParaRPr lang="en-US" dirty="0"/>
          </a:p>
          <a:p>
            <a:r>
              <a:rPr lang="en-US" dirty="0"/>
              <a:t>Continue playing TR: B60 until students have pointed to each of the words.</a:t>
            </a:r>
          </a:p>
        </p:txBody>
      </p:sp>
      <p:sp>
        <p:nvSpPr>
          <p:cNvPr id="4" name="Slide Number Placeholder 3"/>
          <p:cNvSpPr>
            <a:spLocks noGrp="1"/>
          </p:cNvSpPr>
          <p:nvPr>
            <p:ph type="sldNum" sz="quarter" idx="5"/>
          </p:nvPr>
        </p:nvSpPr>
        <p:spPr/>
        <p:txBody>
          <a:bodyPr/>
          <a:lstStyle/>
          <a:p>
            <a:fld id="{9DEC0E4C-4EB0-4365-AF36-CEE1FBB67618}" type="slidenum">
              <a:rPr lang="en-US" smtClean="0"/>
              <a:t>25</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class begins, prepare a T-chart.</a:t>
            </a:r>
          </a:p>
          <a:p>
            <a:endParaRPr lang="en-US" dirty="0"/>
          </a:p>
          <a:p>
            <a:r>
              <a:rPr lang="en-US" dirty="0"/>
              <a:t>Print out a copy of the T-chart, and write the word Animals at the top of the left-hand column. Write Actions at the top of the right-hand column. Make enough copies so that each student has a prepared chart. Give each student a copy of the prepared T-chart. </a:t>
            </a:r>
          </a:p>
          <a:p>
            <a:endParaRPr lang="en-US" dirty="0"/>
          </a:p>
          <a:p>
            <a:r>
              <a:rPr lang="en-US" dirty="0"/>
              <a:t>Hold one up, and point to the word Animals in the left-hand column.</a:t>
            </a:r>
          </a:p>
          <a:p>
            <a:endParaRPr lang="en-US" dirty="0"/>
          </a:p>
          <a:p>
            <a:r>
              <a:rPr lang="en-US" dirty="0"/>
              <a:t>Say We are learning words for animals. Tell me an animal.</a:t>
            </a:r>
          </a:p>
          <a:p>
            <a:r>
              <a:rPr lang="en-US" dirty="0"/>
              <a:t>Students should say [Bird].</a:t>
            </a:r>
          </a:p>
          <a:p>
            <a:endParaRPr lang="en-US" dirty="0"/>
          </a:p>
          <a:p>
            <a:r>
              <a:rPr lang="en-US" dirty="0"/>
              <a:t>Then, point to the word Actions in the right-hand column, and say We are learning words for actions, too. Eat, drink, walk, and run are all actions.</a:t>
            </a:r>
          </a:p>
          <a:p>
            <a:endParaRPr lang="en-US" dirty="0"/>
          </a:p>
          <a:p>
            <a:r>
              <a:rPr lang="en-US" dirty="0"/>
              <a:t>Make a set of Unit 4 picture cards for each student beforehand. Pass a set to each student.</a:t>
            </a:r>
          </a:p>
          <a:p>
            <a:endParaRPr lang="en-US" dirty="0"/>
          </a:p>
          <a:p>
            <a:r>
              <a:rPr lang="en-US" dirty="0"/>
              <a:t>Hold up the picture card for hippo and say the word.</a:t>
            </a:r>
          </a:p>
          <a:p>
            <a:endParaRPr lang="en-US" dirty="0"/>
          </a:p>
          <a:p>
            <a:r>
              <a:rPr lang="en-US" dirty="0"/>
              <a:t>Ask Is a hippo an animal or an action?</a:t>
            </a:r>
          </a:p>
          <a:p>
            <a:r>
              <a:rPr lang="en-US" dirty="0"/>
              <a:t>Students should say An animal.</a:t>
            </a:r>
          </a:p>
          <a:p>
            <a:endParaRPr lang="en-US" dirty="0"/>
          </a:p>
          <a:p>
            <a:r>
              <a:rPr lang="en-US" dirty="0"/>
              <a:t>Say That’s right! A hippo is an animal.</a:t>
            </a:r>
          </a:p>
          <a:p>
            <a:endParaRPr lang="en-US" dirty="0"/>
          </a:p>
          <a:p>
            <a:r>
              <a:rPr lang="en-US" dirty="0"/>
              <a:t>Model gluing the hippo card in the left-hand column.</a:t>
            </a:r>
          </a:p>
          <a:p>
            <a:endParaRPr lang="en-US" dirty="0"/>
          </a:p>
          <a:p>
            <a:r>
              <a:rPr lang="en-US" dirty="0"/>
              <a:t>Do the same with the drink picture card, modelling how to glue it in the right-hand column. Say Now you do it!</a:t>
            </a:r>
          </a:p>
          <a:p>
            <a:endParaRPr lang="en-US" dirty="0"/>
          </a:p>
          <a:p>
            <a:r>
              <a:rPr lang="en-US" dirty="0"/>
              <a:t>Say Put the words in the correct column.</a:t>
            </a:r>
          </a:p>
          <a:p>
            <a:endParaRPr lang="en-US" dirty="0"/>
          </a:p>
          <a:p>
            <a:r>
              <a:rPr lang="en-US" dirty="0"/>
              <a:t>When they finish, check their work.</a:t>
            </a:r>
          </a:p>
          <a:p>
            <a:endParaRPr lang="en-US" dirty="0"/>
          </a:p>
          <a:p>
            <a:r>
              <a:rPr lang="en-US" dirty="0"/>
              <a:t>Challenge!</a:t>
            </a:r>
          </a:p>
          <a:p>
            <a:r>
              <a:rPr lang="en-US" dirty="0"/>
              <a:t>If students are ready, have them write the words on their T-charts by copying the words from p. 33.</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26</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to the Unit 4 pictures, one at a time. For each animal, call on a student to name the animal and describe it by color.</a:t>
            </a:r>
          </a:p>
          <a:p>
            <a:endParaRPr lang="en-US" dirty="0"/>
          </a:p>
          <a:p>
            <a:r>
              <a:rPr lang="en-US" dirty="0"/>
              <a:t>For example, a student might say It’s a zebra. It’s black and white.</a:t>
            </a:r>
          </a:p>
        </p:txBody>
      </p:sp>
      <p:sp>
        <p:nvSpPr>
          <p:cNvPr id="4" name="Slide Number Placeholder 3"/>
          <p:cNvSpPr>
            <a:spLocks noGrp="1"/>
          </p:cNvSpPr>
          <p:nvPr>
            <p:ph type="sldNum" sz="quarter" idx="5"/>
          </p:nvPr>
        </p:nvSpPr>
        <p:spPr/>
        <p:txBody>
          <a:bodyPr/>
          <a:lstStyle/>
          <a:p>
            <a:fld id="{9DEC0E4C-4EB0-4365-AF36-CEE1FBB67618}" type="slidenum">
              <a:rPr lang="en-US" smtClean="0"/>
              <a:t>27</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smtClean="0">
                <a:solidFill>
                  <a:schemeClr val="tx1"/>
                </a:solidFill>
                <a:effectLst/>
                <a:latin typeface="+mn-lt"/>
                <a:ea typeface="+mn-ea"/>
                <a:cs typeface="+mn-cs"/>
              </a:rPr>
              <a:t>Say </a:t>
            </a:r>
            <a:r>
              <a:rPr lang="en-US" sz="1200" b="0" i="1" u="none" strike="noStrike" kern="1200" dirty="0" smtClean="0">
                <a:solidFill>
                  <a:schemeClr val="tx1"/>
                </a:solidFill>
                <a:effectLst/>
                <a:latin typeface="+mn-lt"/>
                <a:ea typeface="+mn-ea"/>
                <a:cs typeface="+mn-cs"/>
              </a:rPr>
              <a:t>Good job today class. Now let’s chant.</a:t>
            </a:r>
            <a:r>
              <a:rPr lang="en-US" sz="1200" b="0" i="0" u="none" strike="noStrike" kern="1200" dirty="0" smtClean="0">
                <a:solidFill>
                  <a:schemeClr val="tx1"/>
                </a:solidFill>
                <a:effectLst/>
                <a:latin typeface="+mn-lt"/>
                <a:ea typeface="+mn-ea"/>
                <a:cs typeface="+mn-cs"/>
              </a:rPr>
              <a:t> </a:t>
            </a:r>
            <a:endParaRPr lang="en-US" b="0" dirty="0" smtClean="0">
              <a:effectLst/>
            </a:endParaRPr>
          </a:p>
          <a:p>
            <a:r>
              <a:rPr lang="en-US" sz="1200" b="0" i="0" u="none" strike="noStrike" kern="1200" dirty="0" smtClean="0">
                <a:solidFill>
                  <a:schemeClr val="tx1"/>
                </a:solidFill>
                <a:effectLst/>
                <a:latin typeface="+mn-lt"/>
                <a:ea typeface="+mn-ea"/>
                <a:cs typeface="+mn-cs"/>
              </a:rPr>
              <a:t>Lead the class in the</a:t>
            </a:r>
            <a:r>
              <a:rPr lang="en-US" sz="1200" b="0" i="1" u="none" strike="noStrike" kern="1200" dirty="0" smtClean="0">
                <a:solidFill>
                  <a:schemeClr val="tx1"/>
                </a:solidFill>
                <a:effectLst/>
                <a:latin typeface="+mn-lt"/>
                <a:ea typeface="+mn-ea"/>
                <a:cs typeface="+mn-cs"/>
              </a:rPr>
              <a:t> Goodbye</a:t>
            </a:r>
            <a:r>
              <a:rPr lang="en-US" sz="1200" b="0" i="0" u="none" strike="noStrike" kern="1200" dirty="0" smtClean="0">
                <a:solidFill>
                  <a:schemeClr val="tx1"/>
                </a:solidFill>
                <a:effectLst/>
                <a:latin typeface="+mn-lt"/>
                <a:ea typeface="+mn-ea"/>
                <a:cs typeface="+mn-cs"/>
              </a:rPr>
              <a:t> chant.</a:t>
            </a:r>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28</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Can students identify animals?</a:t>
            </a:r>
          </a:p>
          <a:p>
            <a:r>
              <a:rPr lang="en-US" dirty="0"/>
              <a:t>Point to pictures for the animals, one at a time. Call on students to name each animal.</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29</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ym typeface="+mn-ea"/>
              </a:rPr>
              <a:t>Can students identify animals?</a:t>
            </a:r>
            <a:endParaRPr lang="en-US" dirty="0"/>
          </a:p>
          <a:p>
            <a:r>
              <a:rPr lang="en-US" dirty="0">
                <a:sym typeface="+mn-ea"/>
              </a:rPr>
              <a:t>Point to pictures for the animals, one at a time. Call on students to name each animal.</a:t>
            </a:r>
            <a:endParaRPr lang="en-US" dirty="0"/>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30</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ym typeface="+mn-ea"/>
              </a:rPr>
              <a:t>Can students identify animals?</a:t>
            </a:r>
            <a:endParaRPr lang="en-US" dirty="0"/>
          </a:p>
          <a:p>
            <a:r>
              <a:rPr lang="en-US" dirty="0">
                <a:sym typeface="+mn-ea"/>
              </a:rPr>
              <a:t>Point to pictures for the animals, one at a time. Call on students to name each animal.</a:t>
            </a:r>
            <a:endParaRPr lang="en-US" dirty="0"/>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31</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ym typeface="+mn-ea"/>
              </a:rPr>
              <a:t>Can students identify animals?</a:t>
            </a:r>
            <a:endParaRPr lang="en-US" dirty="0"/>
          </a:p>
          <a:p>
            <a:r>
              <a:rPr lang="en-US" dirty="0">
                <a:sym typeface="+mn-ea"/>
              </a:rPr>
              <a:t>Point to pictures for the animals, one at a time. Call on students to name each animal.</a:t>
            </a:r>
            <a:endParaRPr lang="en-US" dirty="0"/>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32</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ym typeface="+mn-ea"/>
              </a:rPr>
              <a:t>Can students identify animals?</a:t>
            </a:r>
            <a:endParaRPr lang="en-US" dirty="0"/>
          </a:p>
          <a:p>
            <a:r>
              <a:rPr lang="en-US" dirty="0">
                <a:sym typeface="+mn-ea"/>
              </a:rPr>
              <a:t>Point to pictures for the animals, one at a time. Call on students to name each animal.</a:t>
            </a:r>
            <a:endParaRPr lang="en-US" dirty="0"/>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33</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ym typeface="+mn-ea"/>
              </a:rPr>
              <a:t>Can students identify animals?</a:t>
            </a:r>
            <a:endParaRPr lang="en-US" dirty="0"/>
          </a:p>
          <a:p>
            <a:r>
              <a:rPr lang="en-US" dirty="0">
                <a:sym typeface="+mn-ea"/>
              </a:rPr>
              <a:t>Point to pictures for the animals, one at a time. Call on students to name each animal.</a:t>
            </a:r>
            <a:endParaRPr lang="en-US" dirty="0"/>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34</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ym typeface="+mn-ea"/>
              </a:rPr>
              <a:t>Can students identify animals?</a:t>
            </a:r>
            <a:endParaRPr lang="en-US" dirty="0"/>
          </a:p>
          <a:p>
            <a:r>
              <a:rPr lang="en-US" dirty="0">
                <a:sym typeface="+mn-ea"/>
              </a:rPr>
              <a:t>Point to pictures for the animals, one at a time. Call on students to name each animal.</a:t>
            </a:r>
            <a:endParaRPr lang="en-US" dirty="0"/>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35</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9DEC0E4C-4EB0-4365-AF36-CEE1FBB6761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t>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38</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Open your book to p. 33.</a:t>
            </a:r>
          </a:p>
          <a:p>
            <a:endParaRPr lang="en-US" dirty="0"/>
          </a:p>
          <a:p>
            <a:r>
              <a:rPr lang="en-US" dirty="0"/>
              <a:t>Hold up your book to p. 33. Point to each of the animals and say These are animals.</a:t>
            </a:r>
          </a:p>
          <a:p>
            <a:endParaRPr lang="en-US" dirty="0"/>
          </a:p>
          <a:p>
            <a:r>
              <a:rPr lang="en-US" dirty="0"/>
              <a:t>Point to the mascots, one at a time. Each time, ask Is this [a frog] or [a monkey]?</a:t>
            </a:r>
          </a:p>
          <a:p>
            <a:r>
              <a:rPr lang="en-US" dirty="0"/>
              <a:t>Students should say [A frog].</a:t>
            </a:r>
          </a:p>
          <a:p>
            <a:endParaRPr lang="en-US" dirty="0"/>
          </a:p>
          <a:p>
            <a:r>
              <a:rPr lang="en-US" dirty="0"/>
              <a:t>Continue practicing this until students are familiar with the animal names.</a:t>
            </a:r>
          </a:p>
        </p:txBody>
      </p:sp>
      <p:sp>
        <p:nvSpPr>
          <p:cNvPr id="4" name="Slide Number Placeholder 3"/>
          <p:cNvSpPr>
            <a:spLocks noGrp="1"/>
          </p:cNvSpPr>
          <p:nvPr>
            <p:ph type="sldNum" sz="quarter" idx="5"/>
          </p:nvPr>
        </p:nvSpPr>
        <p:spPr/>
        <p:txBody>
          <a:bodyPr/>
          <a:lstStyle/>
          <a:p>
            <a:fld id="{9DEC0E4C-4EB0-4365-AF36-CEE1FBB67618}" type="slidenum">
              <a:rPr lang="en-US" smtClean="0"/>
              <a:t>39</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Open your book to p. 33.</a:t>
            </a:r>
          </a:p>
          <a:p>
            <a:endParaRPr lang="en-US" dirty="0"/>
          </a:p>
          <a:p>
            <a:r>
              <a:rPr lang="en-US" dirty="0"/>
              <a:t>Hold up your book to p. 33. Point to each of the animals and say These are animals.</a:t>
            </a:r>
          </a:p>
          <a:p>
            <a:endParaRPr lang="en-US" dirty="0"/>
          </a:p>
          <a:p>
            <a:r>
              <a:rPr lang="en-US" dirty="0"/>
              <a:t>Point to the mascots, one at a time. Each time, ask Is this [a frog] or [a monkey]?</a:t>
            </a:r>
          </a:p>
          <a:p>
            <a:r>
              <a:rPr lang="en-US" dirty="0"/>
              <a:t>Students should say [A frog].</a:t>
            </a:r>
          </a:p>
          <a:p>
            <a:endParaRPr lang="en-US" dirty="0"/>
          </a:p>
          <a:p>
            <a:r>
              <a:rPr lang="en-US" dirty="0"/>
              <a:t>Continue practicing this until students are familiar with the animal names.</a:t>
            </a:r>
          </a:p>
        </p:txBody>
      </p:sp>
      <p:sp>
        <p:nvSpPr>
          <p:cNvPr id="4" name="Slide Number Placeholder 3"/>
          <p:cNvSpPr>
            <a:spLocks noGrp="1"/>
          </p:cNvSpPr>
          <p:nvPr>
            <p:ph type="sldNum" sz="quarter" idx="5"/>
          </p:nvPr>
        </p:nvSpPr>
        <p:spPr/>
        <p:txBody>
          <a:bodyPr/>
          <a:lstStyle/>
          <a:p>
            <a:fld id="{9DEC0E4C-4EB0-4365-AF36-CEE1FBB67618}" type="slidenum">
              <a:rPr lang="en-US" smtClean="0"/>
              <a:t>40</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Open your book to p. 33.</a:t>
            </a:r>
          </a:p>
          <a:p>
            <a:endParaRPr lang="en-US" dirty="0"/>
          </a:p>
          <a:p>
            <a:r>
              <a:rPr lang="en-US" dirty="0"/>
              <a:t>Hold up your book to p. 33. Point to each of the animals and say These are animals.</a:t>
            </a:r>
          </a:p>
          <a:p>
            <a:endParaRPr lang="en-US" dirty="0"/>
          </a:p>
          <a:p>
            <a:r>
              <a:rPr lang="en-US" dirty="0"/>
              <a:t>Point to the mascots, one at a time. Each time, ask Is this [a frog] or [a monkey]?</a:t>
            </a:r>
          </a:p>
          <a:p>
            <a:r>
              <a:rPr lang="en-US" dirty="0"/>
              <a:t>Students should say [A frog].</a:t>
            </a:r>
          </a:p>
          <a:p>
            <a:endParaRPr lang="en-US" dirty="0"/>
          </a:p>
          <a:p>
            <a:r>
              <a:rPr lang="en-US" dirty="0"/>
              <a:t>Continue practicing this until students are familiar with the animal names.</a:t>
            </a:r>
          </a:p>
        </p:txBody>
      </p:sp>
      <p:sp>
        <p:nvSpPr>
          <p:cNvPr id="4" name="Slide Number Placeholder 3"/>
          <p:cNvSpPr>
            <a:spLocks noGrp="1"/>
          </p:cNvSpPr>
          <p:nvPr>
            <p:ph type="sldNum" sz="quarter" idx="5"/>
          </p:nvPr>
        </p:nvSpPr>
        <p:spPr/>
        <p:txBody>
          <a:bodyPr/>
          <a:lstStyle/>
          <a:p>
            <a:fld id="{9DEC0E4C-4EB0-4365-AF36-CEE1FBB67618}" type="slidenum">
              <a:rPr lang="en-US" smtClean="0"/>
              <a:t>41</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Open your book to p. 33.</a:t>
            </a:r>
          </a:p>
          <a:p>
            <a:endParaRPr lang="en-US" dirty="0"/>
          </a:p>
          <a:p>
            <a:r>
              <a:rPr lang="en-US" dirty="0"/>
              <a:t>Hold up your book to p. 33. Point to each of the animals and say These are animals.</a:t>
            </a:r>
          </a:p>
          <a:p>
            <a:endParaRPr lang="en-US" dirty="0"/>
          </a:p>
          <a:p>
            <a:r>
              <a:rPr lang="en-US" dirty="0"/>
              <a:t>Point to the mascots, one at a time. Each time, ask Is this [a frog] or [a monkey]?</a:t>
            </a:r>
          </a:p>
          <a:p>
            <a:r>
              <a:rPr lang="en-US" dirty="0"/>
              <a:t>Students should say [A frog].</a:t>
            </a:r>
          </a:p>
          <a:p>
            <a:endParaRPr lang="en-US" dirty="0"/>
          </a:p>
          <a:p>
            <a:r>
              <a:rPr lang="en-US" dirty="0"/>
              <a:t>Continue practicing this until students are familiar with the animal names.</a:t>
            </a:r>
          </a:p>
        </p:txBody>
      </p:sp>
      <p:sp>
        <p:nvSpPr>
          <p:cNvPr id="4" name="Slide Number Placeholder 3"/>
          <p:cNvSpPr>
            <a:spLocks noGrp="1"/>
          </p:cNvSpPr>
          <p:nvPr>
            <p:ph type="sldNum" sz="quarter" idx="5"/>
          </p:nvPr>
        </p:nvSpPr>
        <p:spPr/>
        <p:txBody>
          <a:bodyPr/>
          <a:lstStyle/>
          <a:p>
            <a:fld id="{9DEC0E4C-4EB0-4365-AF36-CEE1FBB67618}" type="slidenum">
              <a:rPr lang="en-US" smtClean="0"/>
              <a:t>42</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Open your book to p. 33.</a:t>
            </a:r>
          </a:p>
          <a:p>
            <a:endParaRPr lang="en-US" dirty="0"/>
          </a:p>
          <a:p>
            <a:r>
              <a:rPr lang="en-US" dirty="0"/>
              <a:t>Hold up your book to p. 33. Point to each of the animals and say These are animals.</a:t>
            </a:r>
          </a:p>
          <a:p>
            <a:endParaRPr lang="en-US" dirty="0"/>
          </a:p>
          <a:p>
            <a:r>
              <a:rPr lang="en-US" dirty="0"/>
              <a:t>Point to the mascots, one at a time. Each time, ask Is this [a frog] or [a monkey]?</a:t>
            </a:r>
          </a:p>
          <a:p>
            <a:r>
              <a:rPr lang="en-US" dirty="0"/>
              <a:t>Students should say [A frog].</a:t>
            </a:r>
          </a:p>
          <a:p>
            <a:endParaRPr lang="en-US" dirty="0"/>
          </a:p>
          <a:p>
            <a:r>
              <a:rPr lang="en-US" dirty="0"/>
              <a:t>Continue practicing this until students are familiar with the animal names.</a:t>
            </a:r>
          </a:p>
        </p:txBody>
      </p:sp>
      <p:sp>
        <p:nvSpPr>
          <p:cNvPr id="4" name="Slide Number Placeholder 3"/>
          <p:cNvSpPr>
            <a:spLocks noGrp="1"/>
          </p:cNvSpPr>
          <p:nvPr>
            <p:ph type="sldNum" sz="quarter" idx="5"/>
          </p:nvPr>
        </p:nvSpPr>
        <p:spPr/>
        <p:txBody>
          <a:bodyPr/>
          <a:lstStyle/>
          <a:p>
            <a:fld id="{9DEC0E4C-4EB0-4365-AF36-CEE1FBB67618}" type="slidenum">
              <a:rPr lang="en-US" smtClean="0"/>
              <a:t>43</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Open your book to p. 33.</a:t>
            </a:r>
          </a:p>
          <a:p>
            <a:endParaRPr lang="en-US" dirty="0"/>
          </a:p>
          <a:p>
            <a:r>
              <a:rPr lang="en-US" dirty="0"/>
              <a:t>Hold up your book to p. 33. Point to each of the animals and say These are animals.</a:t>
            </a:r>
          </a:p>
          <a:p>
            <a:endParaRPr lang="en-US" dirty="0"/>
          </a:p>
          <a:p>
            <a:r>
              <a:rPr lang="en-US" dirty="0"/>
              <a:t>Point to the mascots, one at a time. Each time, ask Is this [a frog] or [a monkey]?</a:t>
            </a:r>
          </a:p>
          <a:p>
            <a:r>
              <a:rPr lang="en-US" dirty="0"/>
              <a:t>Students should say [A frog].</a:t>
            </a:r>
          </a:p>
          <a:p>
            <a:endParaRPr lang="en-US" dirty="0"/>
          </a:p>
          <a:p>
            <a:r>
              <a:rPr lang="en-US" dirty="0"/>
              <a:t>Continue practicing this until students are familiar with the animal names.</a:t>
            </a:r>
          </a:p>
        </p:txBody>
      </p:sp>
      <p:sp>
        <p:nvSpPr>
          <p:cNvPr id="4" name="Slide Number Placeholder 3"/>
          <p:cNvSpPr>
            <a:spLocks noGrp="1"/>
          </p:cNvSpPr>
          <p:nvPr>
            <p:ph type="sldNum" sz="quarter" idx="5"/>
          </p:nvPr>
        </p:nvSpPr>
        <p:spPr/>
        <p:txBody>
          <a:bodyPr/>
          <a:lstStyle/>
          <a:p>
            <a:fld id="{9DEC0E4C-4EB0-4365-AF36-CEE1FBB67618}" type="slidenum">
              <a:rPr lang="en-US" smtClean="0"/>
              <a:t>44</a:t>
            </a:fld>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Look at the animals.</a:t>
            </a:r>
          </a:p>
          <a:p>
            <a:endParaRPr lang="en-US" dirty="0"/>
          </a:p>
          <a:p>
            <a:r>
              <a:rPr lang="en-US" dirty="0"/>
              <a:t>Point to the lion near the top of p. 33 and say Look. The lion is drinking water.</a:t>
            </a:r>
          </a:p>
          <a:p>
            <a:endParaRPr lang="en-US" dirty="0"/>
          </a:p>
          <a:p>
            <a:r>
              <a:rPr lang="en-US" dirty="0"/>
              <a:t>Give each student a cup. Walk around the room to fill each cup with water.</a:t>
            </a:r>
          </a:p>
          <a:p>
            <a:endParaRPr lang="en-US" dirty="0"/>
          </a:p>
          <a:p>
            <a:r>
              <a:rPr lang="en-US" dirty="0"/>
              <a:t>Say Let’s drink water, too.</a:t>
            </a:r>
          </a:p>
          <a:p>
            <a:r>
              <a:rPr lang="en-US" dirty="0"/>
              <a:t>Students should say Drink! and then drink the water.</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45</a:t>
            </a:fld>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Look at the animals.</a:t>
            </a:r>
          </a:p>
          <a:p>
            <a:endParaRPr lang="en-US" dirty="0"/>
          </a:p>
          <a:p>
            <a:r>
              <a:rPr lang="en-US" dirty="0"/>
              <a:t>Point to the lion near the top of p. 33 and say Look. The lion is drinking water.</a:t>
            </a:r>
          </a:p>
          <a:p>
            <a:endParaRPr lang="en-US" dirty="0"/>
          </a:p>
          <a:p>
            <a:r>
              <a:rPr lang="en-US" dirty="0"/>
              <a:t>Give each student a cup. Walk around the room to fill each cup with water.</a:t>
            </a:r>
          </a:p>
          <a:p>
            <a:endParaRPr lang="en-US" dirty="0"/>
          </a:p>
          <a:p>
            <a:r>
              <a:rPr lang="en-US" dirty="0"/>
              <a:t>Say Let’s drink water, too.</a:t>
            </a:r>
          </a:p>
          <a:p>
            <a:r>
              <a:rPr lang="en-US" dirty="0"/>
              <a:t>Students should say Drink! and then drink the water.</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46</a:t>
            </a:fld>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the picture to show the word)</a:t>
            </a:r>
            <a:br>
              <a:rPr lang="en-US" dirty="0"/>
            </a:br>
            <a:r>
              <a:rPr lang="en-US" dirty="0"/>
              <a:t>Go to one side of the room, and model running to the other side, as you say Run. Repeat this with walk.</a:t>
            </a:r>
          </a:p>
          <a:p>
            <a:endParaRPr lang="en-US" dirty="0"/>
          </a:p>
          <a:p>
            <a:r>
              <a:rPr lang="en-US" dirty="0"/>
              <a:t>Clear a path in the center of the room.</a:t>
            </a:r>
          </a:p>
          <a:p>
            <a:r>
              <a:rPr lang="en-US" dirty="0"/>
              <a:t>Students should line up on one side of the room, with the first student at one side of the path.</a:t>
            </a:r>
          </a:p>
          <a:p>
            <a:endParaRPr lang="en-US" dirty="0"/>
          </a:p>
          <a:p>
            <a:r>
              <a:rPr lang="en-US" dirty="0"/>
              <a:t>Say Run! and have that student run along the path.</a:t>
            </a:r>
          </a:p>
          <a:p>
            <a:r>
              <a:rPr lang="en-US" dirty="0"/>
              <a:t>Students should run only when they hear the teacher give the instruction.</a:t>
            </a:r>
          </a:p>
          <a:p>
            <a:endParaRPr lang="en-US" dirty="0"/>
          </a:p>
          <a:p>
            <a:r>
              <a:rPr lang="en-US" dirty="0"/>
              <a:t>When he or she reaches the end, ask Run or walk?</a:t>
            </a:r>
          </a:p>
          <a:p>
            <a:r>
              <a:rPr lang="en-US" dirty="0"/>
              <a:t>Students should say Run.</a:t>
            </a:r>
          </a:p>
          <a:p>
            <a:endParaRPr lang="en-US" dirty="0"/>
          </a:p>
          <a:p>
            <a:r>
              <a:rPr lang="en-US" dirty="0"/>
              <a:t>Call on the next student to walk along the path.</a:t>
            </a:r>
          </a:p>
          <a:p>
            <a:endParaRPr lang="en-US" dirty="0"/>
          </a:p>
          <a:p>
            <a:r>
              <a:rPr lang="en-US" dirty="0"/>
              <a:t>Repeat this, mixing up the order of run and walk, until each student has had a turn.</a:t>
            </a:r>
          </a:p>
        </p:txBody>
      </p:sp>
      <p:sp>
        <p:nvSpPr>
          <p:cNvPr id="4" name="Slide Number Placeholder 3"/>
          <p:cNvSpPr>
            <a:spLocks noGrp="1"/>
          </p:cNvSpPr>
          <p:nvPr>
            <p:ph type="sldNum" sz="quarter" idx="5"/>
          </p:nvPr>
        </p:nvSpPr>
        <p:spPr/>
        <p:txBody>
          <a:bodyPr/>
          <a:lstStyle/>
          <a:p>
            <a:fld id="{9DEC0E4C-4EB0-4365-AF36-CEE1FBB67618}" type="slidenum">
              <a:rPr lang="en-US" smtClean="0"/>
              <a:t>47</a:t>
            </a:fld>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2  Place students in pairs.</a:t>
            </a:r>
          </a:p>
          <a:p>
            <a:endParaRPr lang="en-US" dirty="0"/>
          </a:p>
          <a:p>
            <a:r>
              <a:rPr lang="en-US" dirty="0"/>
              <a:t>Have them take turns pointing to a photo for a word on p. 33 for their partner to say.</a:t>
            </a:r>
          </a:p>
          <a:p>
            <a:endParaRPr lang="en-US" dirty="0"/>
          </a:p>
          <a:p>
            <a:r>
              <a:rPr lang="en-US" dirty="0"/>
              <a:t>When students finish, ask What animal is [eating]? Repeat this for the other action words.</a:t>
            </a:r>
          </a:p>
          <a:p>
            <a:r>
              <a:rPr lang="en-US" dirty="0"/>
              <a:t>Students should say [A giraffe].</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48</a:t>
            </a:fld>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2  Place students in pairs.</a:t>
            </a:r>
          </a:p>
          <a:p>
            <a:endParaRPr lang="en-US" dirty="0"/>
          </a:p>
          <a:p>
            <a:r>
              <a:rPr lang="en-US" dirty="0"/>
              <a:t>Have them take turns pointing to a photo for a word on p. 33 for their partner to say.</a:t>
            </a:r>
          </a:p>
          <a:p>
            <a:endParaRPr lang="en-US" dirty="0"/>
          </a:p>
          <a:p>
            <a:r>
              <a:rPr lang="en-US" dirty="0"/>
              <a:t>When students finish, ask What animal is [eating]? Repeat this for the other action words.</a:t>
            </a:r>
          </a:p>
          <a:p>
            <a:r>
              <a:rPr lang="en-US" dirty="0"/>
              <a:t>Students should say [A giraffe].</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49</a:t>
            </a:fld>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2  Place students in pairs.</a:t>
            </a:r>
          </a:p>
          <a:p>
            <a:endParaRPr lang="en-US" dirty="0"/>
          </a:p>
          <a:p>
            <a:r>
              <a:rPr lang="en-US" dirty="0"/>
              <a:t>Have them take turns pointing to a photo for a word on p. 33 for their partner to say.</a:t>
            </a:r>
          </a:p>
          <a:p>
            <a:endParaRPr lang="en-US" dirty="0"/>
          </a:p>
          <a:p>
            <a:r>
              <a:rPr lang="en-US" dirty="0"/>
              <a:t>When students finish, ask What animal is [eating]? Repeat this for the other action words.</a:t>
            </a:r>
          </a:p>
          <a:p>
            <a:r>
              <a:rPr lang="en-US" dirty="0"/>
              <a:t>Students should say [A giraffe].</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50</a:t>
            </a:fld>
            <a:endParaRPr 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2  Place students in pairs.</a:t>
            </a:r>
          </a:p>
          <a:p>
            <a:endParaRPr lang="en-US" dirty="0"/>
          </a:p>
          <a:p>
            <a:r>
              <a:rPr lang="en-US" dirty="0"/>
              <a:t>Have them take turns pointing to a photo for a word on p. 33 for their partner to say.</a:t>
            </a:r>
          </a:p>
          <a:p>
            <a:endParaRPr lang="en-US" dirty="0"/>
          </a:p>
          <a:p>
            <a:r>
              <a:rPr lang="en-US" dirty="0"/>
              <a:t>When students finish, ask What animal is [eating]? Repeat this for the other action words.</a:t>
            </a:r>
          </a:p>
          <a:p>
            <a:r>
              <a:rPr lang="en-US" dirty="0"/>
              <a:t>Students should say [A giraffe].</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51</a:t>
            </a:fld>
            <a:endParaRPr 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to a picture of Freddy the Frog and hold up a cracker. Say Eat, Freddy and make the frog “eat” the cracker, by holding the food up to its mouth and</a:t>
            </a:r>
          </a:p>
          <a:p>
            <a:r>
              <a:rPr lang="en-US" dirty="0"/>
              <a:t>making an eating sound.</a:t>
            </a:r>
          </a:p>
          <a:p>
            <a:endParaRPr lang="en-US" dirty="0"/>
          </a:p>
          <a:p>
            <a:r>
              <a:rPr lang="en-US" dirty="0"/>
              <a:t>Hold up a cup. Say Drink, Freddy. Have the frog “drink” from the cup as you make a drinking noise with your mouth.</a:t>
            </a:r>
          </a:p>
          <a:p>
            <a:endParaRPr lang="en-US" dirty="0"/>
          </a:p>
          <a:p>
            <a:r>
              <a:rPr lang="en-US" dirty="0"/>
              <a:t>Give each student a cup (or have them reuse their empty water cups) and a cracker or other small snack.</a:t>
            </a:r>
          </a:p>
          <a:p>
            <a:endParaRPr lang="en-US" dirty="0"/>
          </a:p>
          <a:p>
            <a:r>
              <a:rPr lang="en-US" dirty="0"/>
              <a:t>Say Make Freddy eat.</a:t>
            </a:r>
          </a:p>
          <a:p>
            <a:r>
              <a:rPr lang="en-US" dirty="0"/>
              <a:t>Students should hold up the cracker and make eating sounds as though the frog is eating the cracker.</a:t>
            </a:r>
          </a:p>
          <a:p>
            <a:endParaRPr lang="en-US" dirty="0"/>
          </a:p>
          <a:p>
            <a:r>
              <a:rPr lang="en-US" dirty="0"/>
              <a:t>Point to a picture of Mia the monkey. Say Make Mia drink.</a:t>
            </a:r>
          </a:p>
          <a:p>
            <a:r>
              <a:rPr lang="en-US" dirty="0"/>
              <a:t>Students should hold up the cup and make drinking noises as though the monkey is drinking from the cup.</a:t>
            </a:r>
          </a:p>
          <a:p>
            <a:endParaRPr lang="en-US" dirty="0"/>
          </a:p>
          <a:p>
            <a:r>
              <a:rPr lang="en-US" dirty="0"/>
              <a:t>Repeat this with the other two mascots and the actions of running and walking.</a:t>
            </a:r>
          </a:p>
        </p:txBody>
      </p:sp>
      <p:sp>
        <p:nvSpPr>
          <p:cNvPr id="4" name="Slide Number Placeholder 3"/>
          <p:cNvSpPr>
            <a:spLocks noGrp="1"/>
          </p:cNvSpPr>
          <p:nvPr>
            <p:ph type="sldNum" sz="quarter" idx="5"/>
          </p:nvPr>
        </p:nvSpPr>
        <p:spPr/>
        <p:txBody>
          <a:bodyPr/>
          <a:lstStyle/>
          <a:p>
            <a:fld id="{9DEC0E4C-4EB0-4365-AF36-CEE1FBB67618}" type="slidenum">
              <a:rPr lang="en-US" smtClean="0"/>
              <a:t>52</a:t>
            </a:fld>
            <a:endParaRPr 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to a picture of Freddy the Frog and hold up a cracker. Say Eat, Freddy and make the frog “eat” the cracker, by holding the food up to its mouth and</a:t>
            </a:r>
          </a:p>
          <a:p>
            <a:r>
              <a:rPr lang="en-US" dirty="0"/>
              <a:t>making an eating sound.</a:t>
            </a:r>
          </a:p>
          <a:p>
            <a:endParaRPr lang="en-US" dirty="0"/>
          </a:p>
          <a:p>
            <a:r>
              <a:rPr lang="en-US" dirty="0"/>
              <a:t>Hold up a cup. Say Drink, Freddy. Have the frog “drink” from the cup as you make a drinking noise with your mouth.</a:t>
            </a:r>
          </a:p>
          <a:p>
            <a:endParaRPr lang="en-US" dirty="0"/>
          </a:p>
          <a:p>
            <a:r>
              <a:rPr lang="en-US" dirty="0"/>
              <a:t>Give each student a cup (or have them reuse their empty water cups) and a cracker or other small snack.</a:t>
            </a:r>
          </a:p>
          <a:p>
            <a:endParaRPr lang="en-US" dirty="0"/>
          </a:p>
          <a:p>
            <a:r>
              <a:rPr lang="en-US" dirty="0"/>
              <a:t>Say Make Freddy eat.</a:t>
            </a:r>
          </a:p>
          <a:p>
            <a:r>
              <a:rPr lang="en-US" dirty="0"/>
              <a:t>Students should hold up the cracker and make eating sounds as though the frog is eating the cracker.</a:t>
            </a:r>
          </a:p>
          <a:p>
            <a:endParaRPr lang="en-US" dirty="0"/>
          </a:p>
          <a:p>
            <a:r>
              <a:rPr lang="en-US" dirty="0"/>
              <a:t>Point to a picture of Mia the monkey. Say Make Mia drink.</a:t>
            </a:r>
          </a:p>
          <a:p>
            <a:r>
              <a:rPr lang="en-US" dirty="0"/>
              <a:t>Students should hold up the cup and make drinking noises as though the monkey is drinking from the cup.</a:t>
            </a:r>
          </a:p>
          <a:p>
            <a:endParaRPr lang="en-US" dirty="0"/>
          </a:p>
          <a:p>
            <a:r>
              <a:rPr lang="en-US" dirty="0"/>
              <a:t>Repeat this with the other two mascots and the actions of running and walking.</a:t>
            </a:r>
          </a:p>
        </p:txBody>
      </p:sp>
      <p:sp>
        <p:nvSpPr>
          <p:cNvPr id="4" name="Slide Number Placeholder 3"/>
          <p:cNvSpPr>
            <a:spLocks noGrp="1"/>
          </p:cNvSpPr>
          <p:nvPr>
            <p:ph type="sldNum" sz="quarter" idx="5"/>
          </p:nvPr>
        </p:nvSpPr>
        <p:spPr/>
        <p:txBody>
          <a:bodyPr/>
          <a:lstStyle/>
          <a:p>
            <a:fld id="{9DEC0E4C-4EB0-4365-AF36-CEE1FBB67618}" type="slidenum">
              <a:rPr lang="en-US" smtClean="0"/>
              <a:t>53</a:t>
            </a:fld>
            <a:endParaRPr 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to a picture of Freddy the Frog and hold up a cracker. Say Eat, Freddy and make the frog “eat” the cracker, by holding the food up to its mouth and</a:t>
            </a:r>
          </a:p>
          <a:p>
            <a:r>
              <a:rPr lang="en-US" dirty="0"/>
              <a:t>making an eating sound.</a:t>
            </a:r>
          </a:p>
          <a:p>
            <a:endParaRPr lang="en-US" dirty="0"/>
          </a:p>
          <a:p>
            <a:r>
              <a:rPr lang="en-US" dirty="0"/>
              <a:t>Hold up a cup. Say Drink, Freddy. Have the frog “drink” from the cup as you make a drinking noise with your mouth.</a:t>
            </a:r>
          </a:p>
          <a:p>
            <a:endParaRPr lang="en-US" dirty="0"/>
          </a:p>
          <a:p>
            <a:r>
              <a:rPr lang="en-US" dirty="0"/>
              <a:t>Give each student a cup (or have them reuse their empty water cups) and a cracker or other small snack.</a:t>
            </a:r>
          </a:p>
          <a:p>
            <a:endParaRPr lang="en-US" dirty="0"/>
          </a:p>
          <a:p>
            <a:r>
              <a:rPr lang="en-US" dirty="0"/>
              <a:t>Say Make Freddy eat.</a:t>
            </a:r>
          </a:p>
          <a:p>
            <a:r>
              <a:rPr lang="en-US" dirty="0"/>
              <a:t>Students should hold up the cracker and make eating sounds as though the frog is eating the cracker.</a:t>
            </a:r>
          </a:p>
          <a:p>
            <a:endParaRPr lang="en-US" dirty="0"/>
          </a:p>
          <a:p>
            <a:r>
              <a:rPr lang="en-US" dirty="0"/>
              <a:t>Point to a picture of Mia the monkey. Say Make Mia drink.</a:t>
            </a:r>
          </a:p>
          <a:p>
            <a:r>
              <a:rPr lang="en-US" dirty="0"/>
              <a:t>Students should hold up the cup and make drinking noises as though the monkey is drinking from the cup.</a:t>
            </a:r>
          </a:p>
          <a:p>
            <a:endParaRPr lang="en-US" dirty="0"/>
          </a:p>
          <a:p>
            <a:r>
              <a:rPr lang="en-US" dirty="0"/>
              <a:t>Repeat this with the other two mascots and the actions of running and walking.</a:t>
            </a:r>
          </a:p>
        </p:txBody>
      </p:sp>
      <p:sp>
        <p:nvSpPr>
          <p:cNvPr id="4" name="Slide Number Placeholder 3"/>
          <p:cNvSpPr>
            <a:spLocks noGrp="1"/>
          </p:cNvSpPr>
          <p:nvPr>
            <p:ph type="sldNum" sz="quarter" idx="5"/>
          </p:nvPr>
        </p:nvSpPr>
        <p:spPr/>
        <p:txBody>
          <a:bodyPr/>
          <a:lstStyle/>
          <a:p>
            <a:fld id="{9DEC0E4C-4EB0-4365-AF36-CEE1FBB67618}" type="slidenum">
              <a:rPr lang="en-US" smtClean="0"/>
              <a:t>54</a:t>
            </a:fld>
            <a:endParaRPr 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to a picture of Freddy the Frog and hold up a cracker. Say Eat, Freddy and make the frog “eat” the cracker, by holding the food up to its mouth and</a:t>
            </a:r>
          </a:p>
          <a:p>
            <a:r>
              <a:rPr lang="en-US" dirty="0"/>
              <a:t>making an eating sound.</a:t>
            </a:r>
          </a:p>
          <a:p>
            <a:endParaRPr lang="en-US" dirty="0"/>
          </a:p>
          <a:p>
            <a:r>
              <a:rPr lang="en-US" dirty="0"/>
              <a:t>Hold up a cup. Say Drink, Freddy. Have the frog “drink” from the cup as you make a drinking noise with your mouth.</a:t>
            </a:r>
          </a:p>
          <a:p>
            <a:endParaRPr lang="en-US" dirty="0"/>
          </a:p>
          <a:p>
            <a:r>
              <a:rPr lang="en-US" dirty="0"/>
              <a:t>Give each student a cup (or have them reuse their empty water cups) and a cracker or other small snack.</a:t>
            </a:r>
          </a:p>
          <a:p>
            <a:endParaRPr lang="en-US" dirty="0"/>
          </a:p>
          <a:p>
            <a:r>
              <a:rPr lang="en-US" dirty="0"/>
              <a:t>Say Make Freddy eat.</a:t>
            </a:r>
          </a:p>
          <a:p>
            <a:r>
              <a:rPr lang="en-US" dirty="0"/>
              <a:t>Students should hold up the cracker and make eating sounds as though the frog is eating the cracker.</a:t>
            </a:r>
          </a:p>
          <a:p>
            <a:endParaRPr lang="en-US" dirty="0"/>
          </a:p>
          <a:p>
            <a:r>
              <a:rPr lang="en-US" dirty="0"/>
              <a:t>Point to a picture of Mia the monkey. Say Make Mia drink.</a:t>
            </a:r>
          </a:p>
          <a:p>
            <a:r>
              <a:rPr lang="en-US" dirty="0"/>
              <a:t>Students should hold up the cup and make drinking noises as though the monkey is drinking from the cup.</a:t>
            </a:r>
          </a:p>
          <a:p>
            <a:endParaRPr lang="en-US" dirty="0"/>
          </a:p>
          <a:p>
            <a:r>
              <a:rPr lang="en-US" dirty="0"/>
              <a:t>Repeat this with the other two mascots and the actions of running and walking.</a:t>
            </a:r>
          </a:p>
        </p:txBody>
      </p:sp>
      <p:sp>
        <p:nvSpPr>
          <p:cNvPr id="4" name="Slide Number Placeholder 3"/>
          <p:cNvSpPr>
            <a:spLocks noGrp="1"/>
          </p:cNvSpPr>
          <p:nvPr>
            <p:ph type="sldNum" sz="quarter" idx="5"/>
          </p:nvPr>
        </p:nvSpPr>
        <p:spPr/>
        <p:txBody>
          <a:bodyPr/>
          <a:lstStyle/>
          <a:p>
            <a:fld id="{9DEC0E4C-4EB0-4365-AF36-CEE1FBB67618}" type="slidenum">
              <a:rPr lang="en-US" smtClean="0"/>
              <a:t>55</a:t>
            </a:fld>
            <a:endParaRPr 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to a picture of Freddy the Frog and hold up a cracker. Say Eat, Freddy and make the frog “eat” the cracker, by holding the food up to its mouth and</a:t>
            </a:r>
          </a:p>
          <a:p>
            <a:r>
              <a:rPr lang="en-US" dirty="0"/>
              <a:t>making an eating sound.</a:t>
            </a:r>
          </a:p>
          <a:p>
            <a:endParaRPr lang="en-US" dirty="0"/>
          </a:p>
          <a:p>
            <a:r>
              <a:rPr lang="en-US" dirty="0"/>
              <a:t>Hold up a cup. Say Drink, Freddy. Have the frog “drink” from the cup as you make a drinking noise with your mouth.</a:t>
            </a:r>
          </a:p>
          <a:p>
            <a:endParaRPr lang="en-US" dirty="0"/>
          </a:p>
          <a:p>
            <a:r>
              <a:rPr lang="en-US" dirty="0"/>
              <a:t>Give each student a cup (or have them reuse their empty water cups) and a cracker or other small snack.</a:t>
            </a:r>
          </a:p>
          <a:p>
            <a:endParaRPr lang="en-US" dirty="0"/>
          </a:p>
          <a:p>
            <a:r>
              <a:rPr lang="en-US" dirty="0"/>
              <a:t>Say Make Freddy eat.</a:t>
            </a:r>
          </a:p>
          <a:p>
            <a:r>
              <a:rPr lang="en-US" dirty="0"/>
              <a:t>Students should hold up the cracker and make eating sounds as though the frog is eating the cracker.</a:t>
            </a:r>
          </a:p>
          <a:p>
            <a:endParaRPr lang="en-US" dirty="0"/>
          </a:p>
          <a:p>
            <a:r>
              <a:rPr lang="en-US" dirty="0"/>
              <a:t>Point to a picture of Mia the monkey. Say Make Mia drink.</a:t>
            </a:r>
          </a:p>
          <a:p>
            <a:r>
              <a:rPr lang="en-US" dirty="0"/>
              <a:t>Students should hold up the cup and make drinking noises as though the monkey is drinking from the cup.</a:t>
            </a:r>
          </a:p>
          <a:p>
            <a:endParaRPr lang="en-US" dirty="0"/>
          </a:p>
          <a:p>
            <a:r>
              <a:rPr lang="en-US" dirty="0"/>
              <a:t>Repeat this with the other two mascots and the actions of running and walking.</a:t>
            </a:r>
          </a:p>
        </p:txBody>
      </p:sp>
      <p:sp>
        <p:nvSpPr>
          <p:cNvPr id="4" name="Slide Number Placeholder 3"/>
          <p:cNvSpPr>
            <a:spLocks noGrp="1"/>
          </p:cNvSpPr>
          <p:nvPr>
            <p:ph type="sldNum" sz="quarter" idx="5"/>
          </p:nvPr>
        </p:nvSpPr>
        <p:spPr/>
        <p:txBody>
          <a:bodyPr/>
          <a:lstStyle/>
          <a:p>
            <a:fld id="{9DEC0E4C-4EB0-4365-AF36-CEE1FBB67618}" type="slidenum">
              <a:rPr lang="en-US" smtClean="0"/>
              <a:t>56</a:t>
            </a:fld>
            <a:endParaRPr 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Divide students into groups of four and have them pretend to be the mascots.</a:t>
            </a:r>
          </a:p>
          <a:p>
            <a:endParaRPr lang="en-US" dirty="0"/>
          </a:p>
          <a:p>
            <a:r>
              <a:rPr lang="en-US" dirty="0"/>
              <a:t>Have group members take turns giving commands for the mascots, such as Walk, Freddy or Run, Mia.</a:t>
            </a:r>
          </a:p>
          <a:p>
            <a:r>
              <a:rPr lang="en-US" dirty="0"/>
              <a:t>Students should take turns giving commands and following them.</a:t>
            </a:r>
          </a:p>
          <a:p>
            <a:endParaRPr lang="en-US" dirty="0"/>
          </a:p>
          <a:p>
            <a:r>
              <a:rPr lang="en-US" dirty="0"/>
              <a:t>Have students repeat this until all of the words have been practiced. As they work, walk around the room to watch them.</a:t>
            </a:r>
          </a:p>
          <a:p>
            <a:endParaRPr lang="en-US" dirty="0"/>
          </a:p>
          <a:p>
            <a:r>
              <a:rPr lang="en-US" dirty="0"/>
              <a:t>Stop at each group to check understanding. Give a command, and have students respond.</a:t>
            </a:r>
          </a:p>
        </p:txBody>
      </p:sp>
      <p:sp>
        <p:nvSpPr>
          <p:cNvPr id="4" name="Slide Number Placeholder 3"/>
          <p:cNvSpPr>
            <a:spLocks noGrp="1"/>
          </p:cNvSpPr>
          <p:nvPr>
            <p:ph type="sldNum" sz="quarter" idx="5"/>
          </p:nvPr>
        </p:nvSpPr>
        <p:spPr/>
        <p:txBody>
          <a:bodyPr/>
          <a:lstStyle/>
          <a:p>
            <a:fld id="{9DEC0E4C-4EB0-4365-AF36-CEE1FBB67618}" type="slidenum">
              <a:rPr lang="en-US" smtClean="0"/>
              <a:t>57</a:t>
            </a:fld>
            <a:endParaRPr 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to the Unit 4 pictures, one at a time. For each animal, call on a student to name the animal and describe it by color.</a:t>
            </a:r>
          </a:p>
          <a:p>
            <a:endParaRPr lang="en-US" dirty="0"/>
          </a:p>
          <a:p>
            <a:r>
              <a:rPr lang="en-US" dirty="0"/>
              <a:t>For example, a student might say It’s a zebra. It’s black and white.</a:t>
            </a:r>
          </a:p>
        </p:txBody>
      </p:sp>
      <p:sp>
        <p:nvSpPr>
          <p:cNvPr id="4" name="Slide Number Placeholder 3"/>
          <p:cNvSpPr>
            <a:spLocks noGrp="1"/>
          </p:cNvSpPr>
          <p:nvPr>
            <p:ph type="sldNum" sz="quarter" idx="5"/>
          </p:nvPr>
        </p:nvSpPr>
        <p:spPr/>
        <p:txBody>
          <a:bodyPr/>
          <a:lstStyle/>
          <a:p>
            <a:fld id="{9DEC0E4C-4EB0-4365-AF36-CEE1FBB67618}" type="slidenum">
              <a:rPr lang="en-US" smtClean="0"/>
              <a:t>58</a:t>
            </a:fld>
            <a:endParaRPr 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each action, have students name the animal and the action.</a:t>
            </a:r>
          </a:p>
        </p:txBody>
      </p:sp>
      <p:sp>
        <p:nvSpPr>
          <p:cNvPr id="4" name="Slide Number Placeholder 3"/>
          <p:cNvSpPr>
            <a:spLocks noGrp="1"/>
          </p:cNvSpPr>
          <p:nvPr>
            <p:ph type="sldNum" sz="quarter" idx="5"/>
          </p:nvPr>
        </p:nvSpPr>
        <p:spPr/>
        <p:txBody>
          <a:bodyPr/>
          <a:lstStyle/>
          <a:p>
            <a:fld id="{9DEC0E4C-4EB0-4365-AF36-CEE1FBB67618}" type="slidenum">
              <a:rPr lang="en-US" smtClean="0"/>
              <a:t>59</a:t>
            </a:fld>
            <a:endParaRPr 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smtClean="0">
                <a:solidFill>
                  <a:schemeClr val="tx1"/>
                </a:solidFill>
                <a:effectLst/>
                <a:latin typeface="+mn-lt"/>
                <a:ea typeface="+mn-ea"/>
                <a:cs typeface="+mn-cs"/>
              </a:rPr>
              <a:t>Say </a:t>
            </a:r>
            <a:r>
              <a:rPr lang="en-US" sz="1200" b="0" i="1" u="none" strike="noStrike" kern="1200" dirty="0" smtClean="0">
                <a:solidFill>
                  <a:schemeClr val="tx1"/>
                </a:solidFill>
                <a:effectLst/>
                <a:latin typeface="+mn-lt"/>
                <a:ea typeface="+mn-ea"/>
                <a:cs typeface="+mn-cs"/>
              </a:rPr>
              <a:t>Good job today class. Now let’s chant.</a:t>
            </a:r>
            <a:r>
              <a:rPr lang="en-US" sz="1200" b="0" i="0" u="none" strike="noStrike" kern="1200" dirty="0" smtClean="0">
                <a:solidFill>
                  <a:schemeClr val="tx1"/>
                </a:solidFill>
                <a:effectLst/>
                <a:latin typeface="+mn-lt"/>
                <a:ea typeface="+mn-ea"/>
                <a:cs typeface="+mn-cs"/>
              </a:rPr>
              <a:t> </a:t>
            </a:r>
            <a:endParaRPr lang="en-US" b="0" dirty="0" smtClean="0">
              <a:effectLst/>
            </a:endParaRPr>
          </a:p>
          <a:p>
            <a:r>
              <a:rPr lang="en-US" sz="1200" b="0" i="0" u="none" strike="noStrike" kern="1200" dirty="0" smtClean="0">
                <a:solidFill>
                  <a:schemeClr val="tx1"/>
                </a:solidFill>
                <a:effectLst/>
                <a:latin typeface="+mn-lt"/>
                <a:ea typeface="+mn-ea"/>
                <a:cs typeface="+mn-cs"/>
              </a:rPr>
              <a:t>Lead the class in the</a:t>
            </a:r>
            <a:r>
              <a:rPr lang="en-US" sz="1200" b="0" i="1" u="none" strike="noStrike" kern="1200" dirty="0" smtClean="0">
                <a:solidFill>
                  <a:schemeClr val="tx1"/>
                </a:solidFill>
                <a:effectLst/>
                <a:latin typeface="+mn-lt"/>
                <a:ea typeface="+mn-ea"/>
                <a:cs typeface="+mn-cs"/>
              </a:rPr>
              <a:t> Goodbye</a:t>
            </a:r>
            <a:r>
              <a:rPr lang="en-US" sz="1200" b="0" i="0" u="none" strike="noStrike" kern="1200" dirty="0" smtClean="0">
                <a:solidFill>
                  <a:schemeClr val="tx1"/>
                </a:solidFill>
                <a:effectLst/>
                <a:latin typeface="+mn-lt"/>
                <a:ea typeface="+mn-ea"/>
                <a:cs typeface="+mn-cs"/>
              </a:rPr>
              <a:t> chant.</a:t>
            </a:r>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60</a:t>
            </a:fld>
            <a:endParaRPr 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Can students talk about actions that people and animals do?</a:t>
            </a:r>
          </a:p>
          <a:p>
            <a:endParaRPr lang="en-US" dirty="0"/>
          </a:p>
          <a:p>
            <a:r>
              <a:rPr lang="en-US" dirty="0"/>
              <a:t>Model doing (or pretending to do) each of the actions, and have students say what you are doing.</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61</a:t>
            </a:fld>
            <a:endParaRPr 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ym typeface="+mn-ea"/>
              </a:rPr>
              <a:t>(Click the picture to show the word)</a:t>
            </a:r>
          </a:p>
          <a:p>
            <a:r>
              <a:rPr lang="en-US" dirty="0">
                <a:sym typeface="+mn-ea"/>
              </a:rPr>
              <a:t>Can students talk about actions that people and animals do?</a:t>
            </a:r>
            <a:endParaRPr lang="en-US" dirty="0"/>
          </a:p>
          <a:p>
            <a:endParaRPr lang="en-US" dirty="0"/>
          </a:p>
          <a:p>
            <a:r>
              <a:rPr lang="en-US" dirty="0">
                <a:sym typeface="+mn-ea"/>
              </a:rPr>
              <a:t>Model doing (or pretending to do) each of the actions, and have students say what you are doing.</a:t>
            </a:r>
            <a:endParaRPr lang="en-US" dirty="0"/>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62</a:t>
            </a:fld>
            <a:endParaRPr 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9DEC0E4C-4EB0-4365-AF36-CEE1FBB6761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t>63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65</a:t>
            </a:fld>
            <a:endParaRPr 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3  Write the words yes and no on the board.</a:t>
            </a:r>
          </a:p>
          <a:p>
            <a:endParaRPr lang="en-US" dirty="0"/>
          </a:p>
          <a:p>
            <a:r>
              <a:rPr lang="en-US" dirty="0"/>
              <a:t>Call on a student to come to the board. Say Show me yes.</a:t>
            </a:r>
          </a:p>
          <a:p>
            <a:r>
              <a:rPr lang="en-US" dirty="0"/>
              <a:t>The student should point to the word yes on the board.</a:t>
            </a:r>
          </a:p>
          <a:p>
            <a:endParaRPr lang="en-US" dirty="0"/>
          </a:p>
          <a:p>
            <a:r>
              <a:rPr lang="en-US" dirty="0"/>
              <a:t>Repeat this for no.</a:t>
            </a:r>
          </a:p>
          <a:p>
            <a:endParaRPr lang="en-US" dirty="0"/>
          </a:p>
          <a:p>
            <a:r>
              <a:rPr lang="en-US" dirty="0"/>
              <a:t>Point to Activity 3 and say Listen. Play TR: B61.</a:t>
            </a:r>
          </a:p>
          <a:p>
            <a:endParaRPr lang="en-US" dirty="0"/>
          </a:p>
          <a:p>
            <a:r>
              <a:rPr lang="en-US" dirty="0"/>
              <a:t>Pause after item one and repeat the sentence and say It’s a lion.</a:t>
            </a:r>
          </a:p>
          <a:p>
            <a:endParaRPr lang="en-US" dirty="0"/>
          </a:p>
          <a:p>
            <a:r>
              <a:rPr lang="en-US" dirty="0"/>
              <a:t>Point to the picture of the crocodile for item one and say the sentence again.</a:t>
            </a:r>
          </a:p>
          <a:p>
            <a:endParaRPr lang="en-US" dirty="0"/>
          </a:p>
          <a:p>
            <a:r>
              <a:rPr lang="en-US" dirty="0"/>
              <a:t>Ask Yes or no?</a:t>
            </a:r>
          </a:p>
          <a:p>
            <a:r>
              <a:rPr lang="en-US" dirty="0"/>
              <a:t>Students should say No.</a:t>
            </a:r>
          </a:p>
          <a:p>
            <a:endParaRPr lang="en-US" dirty="0"/>
          </a:p>
          <a:p>
            <a:r>
              <a:rPr lang="en-US" dirty="0"/>
              <a:t>Say No, it’s not a lion. It’s a crocodile.</a:t>
            </a:r>
          </a:p>
          <a:p>
            <a:endParaRPr lang="en-US" dirty="0"/>
          </a:p>
          <a:p>
            <a:r>
              <a:rPr lang="en-US" dirty="0"/>
              <a:t>Model checking no. Then, play the rest of TR: B61.</a:t>
            </a:r>
          </a:p>
          <a:p>
            <a:r>
              <a:rPr lang="en-US" dirty="0"/>
              <a:t>Students should complete the activity.</a:t>
            </a:r>
          </a:p>
          <a:p>
            <a:endParaRPr lang="en-US" dirty="0"/>
          </a:p>
          <a:p>
            <a:r>
              <a:rPr lang="en-US" dirty="0"/>
              <a:t>When students finish, check their work.</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66</a:t>
            </a:fld>
            <a:endParaRPr lang="en-US"/>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Write the action words on the board: eat, drink, run, walk. Then, do one of the actions. Walk across the room. Say I’m walking.</a:t>
            </a:r>
          </a:p>
          <a:p>
            <a:endParaRPr lang="en-US" dirty="0"/>
          </a:p>
          <a:p>
            <a:r>
              <a:rPr lang="en-US" dirty="0"/>
              <a:t>Pretend to eat, and say I’m eating.</a:t>
            </a:r>
          </a:p>
          <a:p>
            <a:endParaRPr lang="en-US" dirty="0"/>
          </a:p>
          <a:p>
            <a:r>
              <a:rPr lang="en-US" dirty="0"/>
              <a:t>Repeat this with running and drinking.</a:t>
            </a:r>
          </a:p>
          <a:p>
            <a:endParaRPr lang="en-US" dirty="0"/>
          </a:p>
          <a:p>
            <a:r>
              <a:rPr lang="en-US" dirty="0"/>
              <a:t>Next to each of the action words on the board, write that same word with the </a:t>
            </a:r>
          </a:p>
          <a:p>
            <a:r>
              <a:rPr lang="en-US" dirty="0"/>
              <a:t>-ing ending: eating, drinking, running, walking.</a:t>
            </a:r>
          </a:p>
        </p:txBody>
      </p:sp>
      <p:sp>
        <p:nvSpPr>
          <p:cNvPr id="4" name="Slide Number Placeholder 3"/>
          <p:cNvSpPr>
            <a:spLocks noGrp="1"/>
          </p:cNvSpPr>
          <p:nvPr>
            <p:ph type="sldNum" sz="quarter" idx="5"/>
          </p:nvPr>
        </p:nvSpPr>
        <p:spPr/>
        <p:txBody>
          <a:bodyPr/>
          <a:lstStyle/>
          <a:p>
            <a:fld id="{9DEC0E4C-4EB0-4365-AF36-CEE1FBB67618}" type="slidenum">
              <a:rPr lang="en-US" smtClean="0"/>
              <a:t>67</a:t>
            </a:fld>
            <a:endParaRPr lang="en-US"/>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Write the action words on the board: eat, drink, run, walk. Then, do one of the actions. Walk across the room. Say I’m walking.</a:t>
            </a:r>
          </a:p>
          <a:p>
            <a:endParaRPr lang="en-US" dirty="0"/>
          </a:p>
          <a:p>
            <a:r>
              <a:rPr lang="en-US" dirty="0"/>
              <a:t>Pretend to eat, and say I’m eating.</a:t>
            </a:r>
          </a:p>
          <a:p>
            <a:endParaRPr lang="en-US" dirty="0"/>
          </a:p>
          <a:p>
            <a:r>
              <a:rPr lang="en-US" dirty="0"/>
              <a:t>Repeat this with running and drinking.</a:t>
            </a:r>
          </a:p>
          <a:p>
            <a:endParaRPr lang="en-US" dirty="0"/>
          </a:p>
          <a:p>
            <a:r>
              <a:rPr lang="en-US" dirty="0"/>
              <a:t>Next to each of the action words on the board, write that same word with the </a:t>
            </a:r>
          </a:p>
          <a:p>
            <a:r>
              <a:rPr lang="en-US" dirty="0"/>
              <a:t>-ing ending: eating, drinking, running, walking.</a:t>
            </a:r>
          </a:p>
        </p:txBody>
      </p:sp>
      <p:sp>
        <p:nvSpPr>
          <p:cNvPr id="4" name="Slide Number Placeholder 3"/>
          <p:cNvSpPr>
            <a:spLocks noGrp="1"/>
          </p:cNvSpPr>
          <p:nvPr>
            <p:ph type="sldNum" sz="quarter" idx="5"/>
          </p:nvPr>
        </p:nvSpPr>
        <p:spPr/>
        <p:txBody>
          <a:bodyPr/>
          <a:lstStyle/>
          <a:p>
            <a:fld id="{9DEC0E4C-4EB0-4365-AF36-CEE1FBB67618}" type="slidenum">
              <a:rPr lang="en-US" smtClean="0"/>
              <a:t>68</a:t>
            </a:fld>
            <a:endParaRPr lang="en-US"/>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Write the action words on the board: eat, drink, run, walk. Then, do one of the actions. Walk across the room. Say I’m walking.</a:t>
            </a:r>
          </a:p>
          <a:p>
            <a:endParaRPr lang="en-US" dirty="0"/>
          </a:p>
          <a:p>
            <a:r>
              <a:rPr lang="en-US" dirty="0"/>
              <a:t>Pretend to eat, and say I’m eating.</a:t>
            </a:r>
          </a:p>
          <a:p>
            <a:endParaRPr lang="en-US" dirty="0"/>
          </a:p>
          <a:p>
            <a:r>
              <a:rPr lang="en-US" dirty="0"/>
              <a:t>Repeat this with running and drinking.</a:t>
            </a:r>
          </a:p>
          <a:p>
            <a:endParaRPr lang="en-US" dirty="0"/>
          </a:p>
          <a:p>
            <a:r>
              <a:rPr lang="en-US" dirty="0"/>
              <a:t>Next to each of the action words on the board, write that same word with the </a:t>
            </a:r>
          </a:p>
          <a:p>
            <a:r>
              <a:rPr lang="en-US" dirty="0"/>
              <a:t>-ing ending: eating, drinking, running, walking.</a:t>
            </a:r>
          </a:p>
        </p:txBody>
      </p:sp>
      <p:sp>
        <p:nvSpPr>
          <p:cNvPr id="4" name="Slide Number Placeholder 3"/>
          <p:cNvSpPr>
            <a:spLocks noGrp="1"/>
          </p:cNvSpPr>
          <p:nvPr>
            <p:ph type="sldNum" sz="quarter" idx="5"/>
          </p:nvPr>
        </p:nvSpPr>
        <p:spPr/>
        <p:txBody>
          <a:bodyPr/>
          <a:lstStyle/>
          <a:p>
            <a:fld id="{9DEC0E4C-4EB0-4365-AF36-CEE1FBB67618}" type="slidenum">
              <a:rPr lang="en-US" smtClean="0"/>
              <a:t>69</a:t>
            </a:fld>
            <a:endParaRPr lang="en-US"/>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Write the action words on the board: eat, drink, run, walk. Then, do one of the actions. Walk across the room. Say I’m walking.</a:t>
            </a:r>
          </a:p>
          <a:p>
            <a:endParaRPr lang="en-US" dirty="0"/>
          </a:p>
          <a:p>
            <a:r>
              <a:rPr lang="en-US" dirty="0"/>
              <a:t>Pretend to eat, and say I’m eating.</a:t>
            </a:r>
          </a:p>
          <a:p>
            <a:endParaRPr lang="en-US" dirty="0"/>
          </a:p>
          <a:p>
            <a:r>
              <a:rPr lang="en-US" dirty="0"/>
              <a:t>Repeat this with running and drinking.</a:t>
            </a:r>
          </a:p>
          <a:p>
            <a:endParaRPr lang="en-US" dirty="0"/>
          </a:p>
          <a:p>
            <a:r>
              <a:rPr lang="en-US" dirty="0"/>
              <a:t>Next to each of the action words on the board, write that same word with the </a:t>
            </a:r>
          </a:p>
          <a:p>
            <a:r>
              <a:rPr lang="en-US" dirty="0"/>
              <a:t>-ing ending: eating, drinking, running, walking.</a:t>
            </a:r>
          </a:p>
        </p:txBody>
      </p:sp>
      <p:sp>
        <p:nvSpPr>
          <p:cNvPr id="4" name="Slide Number Placeholder 3"/>
          <p:cNvSpPr>
            <a:spLocks noGrp="1"/>
          </p:cNvSpPr>
          <p:nvPr>
            <p:ph type="sldNum" sz="quarter" idx="5"/>
          </p:nvPr>
        </p:nvSpPr>
        <p:spPr/>
        <p:txBody>
          <a:bodyPr/>
          <a:lstStyle/>
          <a:p>
            <a:fld id="{9DEC0E4C-4EB0-4365-AF36-CEE1FBB67618}" type="slidenum">
              <a:rPr lang="en-US" smtClean="0"/>
              <a:t>70</a:t>
            </a:fld>
            <a:endParaRPr lang="en-US"/>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students stand up at their desks. Say Walk.</a:t>
            </a:r>
          </a:p>
          <a:p>
            <a:endParaRPr lang="en-US" dirty="0"/>
          </a:p>
          <a:p>
            <a:r>
              <a:rPr lang="en-US" dirty="0"/>
              <a:t>Model walking in place, and have students do it, too.</a:t>
            </a:r>
          </a:p>
          <a:p>
            <a:r>
              <a:rPr lang="en-US" dirty="0"/>
              <a:t>Then, chant Walking, walking, walking as you walk in place.</a:t>
            </a:r>
          </a:p>
          <a:p>
            <a:r>
              <a:rPr lang="en-US" dirty="0"/>
              <a:t>Students should repeat the chant and walk in place.</a:t>
            </a:r>
          </a:p>
          <a:p>
            <a:endParaRPr lang="en-US" dirty="0"/>
          </a:p>
          <a:p>
            <a:r>
              <a:rPr lang="en-US" dirty="0"/>
              <a:t>Pretend to eat with a fork and knife, as you chant Eating, eating, eating.</a:t>
            </a:r>
          </a:p>
          <a:p>
            <a:r>
              <a:rPr lang="en-US" dirty="0"/>
              <a:t>Students should repeat Eating, eating, eating as they pretend to eat.</a:t>
            </a:r>
          </a:p>
          <a:p>
            <a:endParaRPr lang="en-US" dirty="0"/>
          </a:p>
          <a:p>
            <a:r>
              <a:rPr lang="en-US" dirty="0"/>
              <a:t>Note</a:t>
            </a:r>
          </a:p>
          <a:p>
            <a:r>
              <a:rPr lang="en-US" dirty="0"/>
              <a:t>If students feel more comfortable using a spoon and chopsticks, do this action instead.</a:t>
            </a:r>
          </a:p>
          <a:p>
            <a:r>
              <a:rPr lang="en-US" dirty="0"/>
              <a:t>Repeat this with drinking and running.</a:t>
            </a:r>
          </a:p>
          <a:p>
            <a:endParaRPr lang="en-US" dirty="0"/>
          </a:p>
          <a:p>
            <a:r>
              <a:rPr lang="en-US" dirty="0"/>
              <a:t>Stop doing the actions and give students commands to chant and do the actions. Revise all four of the action words.</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71</a:t>
            </a:fld>
            <a:endParaRPr lang="en-US"/>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students stand up at their desks. Say Walk.</a:t>
            </a:r>
          </a:p>
          <a:p>
            <a:endParaRPr lang="en-US" dirty="0"/>
          </a:p>
          <a:p>
            <a:r>
              <a:rPr lang="en-US" dirty="0"/>
              <a:t>Model walking in place, and have students do it, too.</a:t>
            </a:r>
          </a:p>
          <a:p>
            <a:r>
              <a:rPr lang="en-US" dirty="0"/>
              <a:t>Then, chant Walking, walking, walking as you walk in place.</a:t>
            </a:r>
          </a:p>
          <a:p>
            <a:r>
              <a:rPr lang="en-US" dirty="0"/>
              <a:t>Students should repeat the chant and walk in place.</a:t>
            </a:r>
          </a:p>
          <a:p>
            <a:endParaRPr lang="en-US" dirty="0"/>
          </a:p>
          <a:p>
            <a:r>
              <a:rPr lang="en-US" dirty="0"/>
              <a:t>Pretend to eat with a fork and knife, as you chant Eating, eating, eating.</a:t>
            </a:r>
          </a:p>
          <a:p>
            <a:r>
              <a:rPr lang="en-US" dirty="0"/>
              <a:t>Students should repeat Eating, eating, eating as they pretend to eat.</a:t>
            </a:r>
          </a:p>
          <a:p>
            <a:endParaRPr lang="en-US" dirty="0"/>
          </a:p>
          <a:p>
            <a:r>
              <a:rPr lang="en-US" dirty="0"/>
              <a:t>Note</a:t>
            </a:r>
          </a:p>
          <a:p>
            <a:r>
              <a:rPr lang="en-US" dirty="0"/>
              <a:t>If students feel more comfortable using a spoon and chopsticks, do this action instead.</a:t>
            </a:r>
          </a:p>
          <a:p>
            <a:r>
              <a:rPr lang="en-US" dirty="0"/>
              <a:t>Repeat this with drinking and running.</a:t>
            </a:r>
          </a:p>
          <a:p>
            <a:endParaRPr lang="en-US" dirty="0"/>
          </a:p>
          <a:p>
            <a:r>
              <a:rPr lang="en-US" dirty="0"/>
              <a:t>Stop doing the actions and give students commands to chant and do the actions. Revise all four of the action words.</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72</a:t>
            </a:fld>
            <a:endParaRPr lang="en-US"/>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students stand up at their desks. Say Walk.</a:t>
            </a:r>
          </a:p>
          <a:p>
            <a:endParaRPr lang="en-US" dirty="0"/>
          </a:p>
          <a:p>
            <a:r>
              <a:rPr lang="en-US" dirty="0"/>
              <a:t>Model walking in place, and have students do it, too.</a:t>
            </a:r>
          </a:p>
          <a:p>
            <a:r>
              <a:rPr lang="en-US" dirty="0"/>
              <a:t>Then, chant Walking, walking, walking as you walk in place.</a:t>
            </a:r>
          </a:p>
          <a:p>
            <a:r>
              <a:rPr lang="en-US" dirty="0"/>
              <a:t>Students should repeat the chant and walk in place.</a:t>
            </a:r>
          </a:p>
          <a:p>
            <a:endParaRPr lang="en-US" dirty="0"/>
          </a:p>
          <a:p>
            <a:r>
              <a:rPr lang="en-US" dirty="0"/>
              <a:t>Pretend to eat with a fork and knife, as you chant Eating, eating, eating.</a:t>
            </a:r>
          </a:p>
          <a:p>
            <a:r>
              <a:rPr lang="en-US" dirty="0"/>
              <a:t>Students should repeat Eating, eating, eating as they pretend to eat.</a:t>
            </a:r>
          </a:p>
          <a:p>
            <a:endParaRPr lang="en-US" dirty="0"/>
          </a:p>
          <a:p>
            <a:r>
              <a:rPr lang="en-US" dirty="0"/>
              <a:t>Note</a:t>
            </a:r>
          </a:p>
          <a:p>
            <a:r>
              <a:rPr lang="en-US" dirty="0"/>
              <a:t>If students feel more comfortable using a spoon and chopsticks, do this action instead.</a:t>
            </a:r>
          </a:p>
          <a:p>
            <a:r>
              <a:rPr lang="en-US" dirty="0"/>
              <a:t>Repeat this with drinking and running.</a:t>
            </a:r>
          </a:p>
          <a:p>
            <a:endParaRPr lang="en-US" dirty="0"/>
          </a:p>
          <a:p>
            <a:r>
              <a:rPr lang="en-US" dirty="0"/>
              <a:t>Stop doing the actions and give students commands to chant and do the actions. Revise all four of the action words.</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73</a:t>
            </a:fld>
            <a:endParaRPr lang="en-US"/>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students stand up at their desks. Say Walk.</a:t>
            </a:r>
          </a:p>
          <a:p>
            <a:endParaRPr lang="en-US" dirty="0"/>
          </a:p>
          <a:p>
            <a:r>
              <a:rPr lang="en-US" dirty="0"/>
              <a:t>Model walking in place, and have students do it, too.</a:t>
            </a:r>
          </a:p>
          <a:p>
            <a:r>
              <a:rPr lang="en-US" dirty="0"/>
              <a:t>Then, chant Walking, walking, walking as you walk in place.</a:t>
            </a:r>
          </a:p>
          <a:p>
            <a:r>
              <a:rPr lang="en-US" dirty="0"/>
              <a:t>Students should repeat the chant and walk in place.</a:t>
            </a:r>
          </a:p>
          <a:p>
            <a:endParaRPr lang="en-US" dirty="0"/>
          </a:p>
          <a:p>
            <a:r>
              <a:rPr lang="en-US" dirty="0"/>
              <a:t>Pretend to eat with a fork and knife, as you chant Eating, eating, eating.</a:t>
            </a:r>
          </a:p>
          <a:p>
            <a:r>
              <a:rPr lang="en-US" dirty="0"/>
              <a:t>Students should repeat Eating, eating, eating as they pretend to eat.</a:t>
            </a:r>
          </a:p>
          <a:p>
            <a:endParaRPr lang="en-US" dirty="0"/>
          </a:p>
          <a:p>
            <a:r>
              <a:rPr lang="en-US" dirty="0"/>
              <a:t>Note</a:t>
            </a:r>
          </a:p>
          <a:p>
            <a:r>
              <a:rPr lang="en-US" dirty="0"/>
              <a:t>If students feel more comfortable using a spoon and chopsticks, do this action instead.</a:t>
            </a:r>
          </a:p>
          <a:p>
            <a:r>
              <a:rPr lang="en-US" dirty="0"/>
              <a:t>Repeat this with drinking and running.</a:t>
            </a:r>
          </a:p>
          <a:p>
            <a:endParaRPr lang="en-US" dirty="0"/>
          </a:p>
          <a:p>
            <a:r>
              <a:rPr lang="en-US" dirty="0"/>
              <a:t>Stop doing the actions and give students commands to chant and do the actions. Revise all four of the action words.</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74</a:t>
            </a:fld>
            <a:endParaRPr lang="en-US"/>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4  Point to the mascots on p. 34.</a:t>
            </a:r>
          </a:p>
          <a:p>
            <a:endParaRPr lang="en-US" dirty="0"/>
          </a:p>
          <a:p>
            <a:r>
              <a:rPr lang="en-US" dirty="0"/>
              <a:t>Say Let’s listen.</a:t>
            </a:r>
          </a:p>
          <a:p>
            <a:endParaRPr lang="en-US" dirty="0"/>
          </a:p>
          <a:p>
            <a:r>
              <a:rPr lang="en-US" dirty="0"/>
              <a:t>Play TR: B62.</a:t>
            </a:r>
          </a:p>
          <a:p>
            <a:endParaRPr lang="en-US" dirty="0"/>
          </a:p>
          <a:p>
            <a:r>
              <a:rPr lang="en-US" dirty="0"/>
              <a:t>Play the track again, pausing the audio after each sentence for students to repeat what they have heard.</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75</a:t>
            </a:fld>
            <a:endParaRPr lang="en-US"/>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5  Say Let’s do a sticker activity!</a:t>
            </a:r>
          </a:p>
          <a:p>
            <a:endParaRPr lang="en-US" dirty="0"/>
          </a:p>
          <a:p>
            <a:r>
              <a:rPr lang="en-US" dirty="0"/>
              <a:t>Show students the Unit 4 stickers in the back of the book. Say Listen. Play </a:t>
            </a:r>
          </a:p>
          <a:p>
            <a:r>
              <a:rPr lang="en-US" dirty="0"/>
              <a:t>TR: B63.</a:t>
            </a:r>
          </a:p>
          <a:p>
            <a:endParaRPr lang="en-US" dirty="0"/>
          </a:p>
          <a:p>
            <a:r>
              <a:rPr lang="en-US" dirty="0"/>
              <a:t>Pause after the first question and answer, and ask What is the lion doing?</a:t>
            </a:r>
          </a:p>
          <a:p>
            <a:r>
              <a:rPr lang="en-US" dirty="0"/>
              <a:t>Students should say Walking.</a:t>
            </a:r>
          </a:p>
          <a:p>
            <a:endParaRPr lang="en-US" dirty="0"/>
          </a:p>
          <a:p>
            <a:r>
              <a:rPr lang="en-US" dirty="0"/>
              <a:t>Hold up the sticker page, and point to the lion in the top row. Ask Is this lion walking?</a:t>
            </a:r>
          </a:p>
          <a:p>
            <a:r>
              <a:rPr lang="en-US" dirty="0"/>
              <a:t>Students should say No, it isn’t. It’s drinking.</a:t>
            </a:r>
          </a:p>
          <a:p>
            <a:endParaRPr lang="en-US" dirty="0"/>
          </a:p>
          <a:p>
            <a:r>
              <a:rPr lang="en-US" dirty="0"/>
              <a:t>Say Show me the other lion.</a:t>
            </a:r>
          </a:p>
          <a:p>
            <a:r>
              <a:rPr lang="en-US" dirty="0"/>
              <a:t>Students should point to the lion in the bottom row.</a:t>
            </a:r>
          </a:p>
          <a:p>
            <a:endParaRPr lang="en-US" dirty="0"/>
          </a:p>
          <a:p>
            <a:r>
              <a:rPr lang="en-US" dirty="0"/>
              <a:t>Ask Is this lion walking?</a:t>
            </a:r>
          </a:p>
          <a:p>
            <a:r>
              <a:rPr lang="en-US" dirty="0"/>
              <a:t>Students should say Yes.</a:t>
            </a:r>
          </a:p>
          <a:p>
            <a:endParaRPr lang="en-US" dirty="0"/>
          </a:p>
          <a:p>
            <a:r>
              <a:rPr lang="en-US" dirty="0"/>
              <a:t>Say Yes, that’s right. Let’s stick it on number 1.</a:t>
            </a:r>
          </a:p>
          <a:p>
            <a:r>
              <a:rPr lang="en-US" dirty="0"/>
              <a:t>Students should place the correct sticker in the right place.</a:t>
            </a:r>
          </a:p>
          <a:p>
            <a:endParaRPr lang="en-US" dirty="0"/>
          </a:p>
          <a:p>
            <a:r>
              <a:rPr lang="en-US" dirty="0"/>
              <a:t>Continue playing TR: B63, pausing after each item for students to repeat each question and answer set.</a:t>
            </a:r>
          </a:p>
          <a:p>
            <a:endParaRPr lang="en-US" dirty="0"/>
          </a:p>
          <a:p>
            <a:r>
              <a:rPr lang="en-US" dirty="0"/>
              <a:t>When students finish, review their work.</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76</a:t>
            </a:fld>
            <a:endParaRPr lang="en-US"/>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5  Say Let’s do a sticker activity!</a:t>
            </a:r>
          </a:p>
          <a:p>
            <a:endParaRPr lang="en-US" dirty="0"/>
          </a:p>
          <a:p>
            <a:r>
              <a:rPr lang="en-US" dirty="0"/>
              <a:t>Show students the Unit 4 stickers in the back of the book. Say Listen. Play </a:t>
            </a:r>
          </a:p>
          <a:p>
            <a:r>
              <a:rPr lang="en-US" dirty="0"/>
              <a:t>TR: B63.</a:t>
            </a:r>
          </a:p>
          <a:p>
            <a:endParaRPr lang="en-US" dirty="0"/>
          </a:p>
          <a:p>
            <a:r>
              <a:rPr lang="en-US" dirty="0"/>
              <a:t>Pause after the first question and answer, and ask What is the lion doing?</a:t>
            </a:r>
          </a:p>
          <a:p>
            <a:r>
              <a:rPr lang="en-US" dirty="0"/>
              <a:t>Students should say Walking.</a:t>
            </a:r>
          </a:p>
          <a:p>
            <a:endParaRPr lang="en-US" dirty="0"/>
          </a:p>
          <a:p>
            <a:r>
              <a:rPr lang="en-US" dirty="0"/>
              <a:t>Hold up the sticker page, and point to the lion in the top row. Ask Is this lion walking?</a:t>
            </a:r>
          </a:p>
          <a:p>
            <a:r>
              <a:rPr lang="en-US" dirty="0"/>
              <a:t>Students should say No, it isn’t. It’s drinking.</a:t>
            </a:r>
          </a:p>
          <a:p>
            <a:endParaRPr lang="en-US" dirty="0"/>
          </a:p>
          <a:p>
            <a:r>
              <a:rPr lang="en-US" dirty="0"/>
              <a:t>Say Show me the other lion.</a:t>
            </a:r>
          </a:p>
          <a:p>
            <a:r>
              <a:rPr lang="en-US" dirty="0"/>
              <a:t>Students should point to the lion in the bottom row.</a:t>
            </a:r>
          </a:p>
          <a:p>
            <a:endParaRPr lang="en-US" dirty="0"/>
          </a:p>
          <a:p>
            <a:r>
              <a:rPr lang="en-US" dirty="0"/>
              <a:t>Ask Is this lion walking?</a:t>
            </a:r>
          </a:p>
          <a:p>
            <a:r>
              <a:rPr lang="en-US" dirty="0"/>
              <a:t>Students should say Yes.</a:t>
            </a:r>
          </a:p>
          <a:p>
            <a:endParaRPr lang="en-US" dirty="0"/>
          </a:p>
          <a:p>
            <a:r>
              <a:rPr lang="en-US" dirty="0"/>
              <a:t>Say Yes, that’s right. Let’s stick it on number 1.</a:t>
            </a:r>
          </a:p>
          <a:p>
            <a:r>
              <a:rPr lang="en-US" dirty="0"/>
              <a:t>Students should place the correct sticker in the right place.</a:t>
            </a:r>
          </a:p>
          <a:p>
            <a:endParaRPr lang="en-US" dirty="0"/>
          </a:p>
          <a:p>
            <a:r>
              <a:rPr lang="en-US" dirty="0"/>
              <a:t>Continue playing TR: B63, pausing after each item for students to repeat each question and answer set.</a:t>
            </a:r>
          </a:p>
          <a:p>
            <a:endParaRPr lang="en-US" dirty="0"/>
          </a:p>
          <a:p>
            <a:r>
              <a:rPr lang="en-US" dirty="0"/>
              <a:t>When students finish, review their work.</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77</a:t>
            </a:fld>
            <a:endParaRPr lang="en-US"/>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Call on a student to come to the front of the room. Whisper an action in his or her ear.</a:t>
            </a:r>
          </a:p>
          <a:p>
            <a:endParaRPr lang="en-US" dirty="0"/>
          </a:p>
          <a:p>
            <a:r>
              <a:rPr lang="en-US" dirty="0"/>
              <a:t>Have the student perform that action. For example, whisper Run and have the student run in place.</a:t>
            </a:r>
          </a:p>
          <a:p>
            <a:endParaRPr lang="en-US" dirty="0"/>
          </a:p>
          <a:p>
            <a:r>
              <a:rPr lang="en-US" dirty="0"/>
              <a:t>Ask the class Is [she] eating?</a:t>
            </a:r>
          </a:p>
          <a:p>
            <a:r>
              <a:rPr lang="en-US" dirty="0"/>
              <a:t>Students should say No, [she] isn’t. [She’s] running.</a:t>
            </a:r>
          </a:p>
          <a:p>
            <a:endParaRPr lang="en-US" dirty="0"/>
          </a:p>
          <a:p>
            <a:r>
              <a:rPr lang="en-US" dirty="0"/>
              <a:t>Repeat this a few times, with different students doing the actions each time.</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78</a:t>
            </a:fld>
            <a:endParaRPr lang="en-US"/>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to the pictures for eat, drink, run, and walk.</a:t>
            </a:r>
          </a:p>
          <a:p>
            <a:endParaRPr lang="en-US" dirty="0"/>
          </a:p>
          <a:p>
            <a:r>
              <a:rPr lang="en-US" dirty="0"/>
              <a:t>Ask a question that will get a no answer for each picture.</a:t>
            </a:r>
          </a:p>
          <a:p>
            <a:endParaRPr lang="en-US" dirty="0"/>
          </a:p>
          <a:p>
            <a:r>
              <a:rPr lang="en-US" dirty="0"/>
              <a:t>For example, ask Is the giraffe running?</a:t>
            </a:r>
          </a:p>
          <a:p>
            <a:r>
              <a:rPr lang="en-US" dirty="0"/>
              <a:t>Students should say [No, it isn’t.]</a:t>
            </a:r>
          </a:p>
        </p:txBody>
      </p:sp>
      <p:sp>
        <p:nvSpPr>
          <p:cNvPr id="4" name="Slide Number Placeholder 3"/>
          <p:cNvSpPr>
            <a:spLocks noGrp="1"/>
          </p:cNvSpPr>
          <p:nvPr>
            <p:ph type="sldNum" sz="quarter" idx="5"/>
          </p:nvPr>
        </p:nvSpPr>
        <p:spPr/>
        <p:txBody>
          <a:bodyPr/>
          <a:lstStyle/>
          <a:p>
            <a:fld id="{9DEC0E4C-4EB0-4365-AF36-CEE1FBB67618}" type="slidenum">
              <a:rPr lang="en-US" smtClean="0"/>
              <a:t>79</a:t>
            </a:fld>
            <a:endParaRPr lang="en-US"/>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to the pictures for eat, drink, run, and walk.</a:t>
            </a:r>
          </a:p>
          <a:p>
            <a:endParaRPr lang="en-US" dirty="0"/>
          </a:p>
          <a:p>
            <a:r>
              <a:rPr lang="en-US" dirty="0"/>
              <a:t>Ask a question that will get a no answer for each picture.</a:t>
            </a:r>
          </a:p>
          <a:p>
            <a:endParaRPr lang="en-US" dirty="0"/>
          </a:p>
          <a:p>
            <a:r>
              <a:rPr lang="en-US" dirty="0"/>
              <a:t>For example, ask Is the giraffe running?</a:t>
            </a:r>
          </a:p>
          <a:p>
            <a:r>
              <a:rPr lang="en-US" dirty="0"/>
              <a:t>Students should say [No, it isn’t.]</a:t>
            </a:r>
          </a:p>
        </p:txBody>
      </p:sp>
      <p:sp>
        <p:nvSpPr>
          <p:cNvPr id="4" name="Slide Number Placeholder 3"/>
          <p:cNvSpPr>
            <a:spLocks noGrp="1"/>
          </p:cNvSpPr>
          <p:nvPr>
            <p:ph type="sldNum" sz="quarter" idx="5"/>
          </p:nvPr>
        </p:nvSpPr>
        <p:spPr/>
        <p:txBody>
          <a:bodyPr/>
          <a:lstStyle/>
          <a:p>
            <a:fld id="{9DEC0E4C-4EB0-4365-AF36-CEE1FBB67618}" type="slidenum">
              <a:rPr lang="en-US" smtClean="0"/>
              <a:t>80</a:t>
            </a:fld>
            <a:endParaRPr lang="en-US"/>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to the pictures for eat, drink, run, and walk.</a:t>
            </a:r>
          </a:p>
          <a:p>
            <a:endParaRPr lang="en-US" dirty="0"/>
          </a:p>
          <a:p>
            <a:r>
              <a:rPr lang="en-US" dirty="0"/>
              <a:t>Ask a question that will get a no answer for each picture.</a:t>
            </a:r>
          </a:p>
          <a:p>
            <a:endParaRPr lang="en-US" dirty="0"/>
          </a:p>
          <a:p>
            <a:r>
              <a:rPr lang="en-US" dirty="0"/>
              <a:t>For example, ask Is the giraffe running?</a:t>
            </a:r>
          </a:p>
          <a:p>
            <a:r>
              <a:rPr lang="en-US" dirty="0"/>
              <a:t>Students should say [No, it isn’t.]</a:t>
            </a:r>
          </a:p>
        </p:txBody>
      </p:sp>
      <p:sp>
        <p:nvSpPr>
          <p:cNvPr id="4" name="Slide Number Placeholder 3"/>
          <p:cNvSpPr>
            <a:spLocks noGrp="1"/>
          </p:cNvSpPr>
          <p:nvPr>
            <p:ph type="sldNum" sz="quarter" idx="5"/>
          </p:nvPr>
        </p:nvSpPr>
        <p:spPr/>
        <p:txBody>
          <a:bodyPr/>
          <a:lstStyle/>
          <a:p>
            <a:fld id="{9DEC0E4C-4EB0-4365-AF36-CEE1FBB67618}" type="slidenum">
              <a:rPr lang="en-US" smtClean="0"/>
              <a:t>81</a:t>
            </a:fld>
            <a:endParaRPr lang="en-US"/>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to the pictures for eat, drink, run, and walk.</a:t>
            </a:r>
          </a:p>
          <a:p>
            <a:endParaRPr lang="en-US" dirty="0"/>
          </a:p>
          <a:p>
            <a:r>
              <a:rPr lang="en-US" dirty="0"/>
              <a:t>Ask a question that will get a no answer for each picture.</a:t>
            </a:r>
          </a:p>
          <a:p>
            <a:endParaRPr lang="en-US" dirty="0"/>
          </a:p>
          <a:p>
            <a:r>
              <a:rPr lang="en-US" dirty="0"/>
              <a:t>For example, ask Is the giraffe running?</a:t>
            </a:r>
          </a:p>
          <a:p>
            <a:r>
              <a:rPr lang="en-US" dirty="0"/>
              <a:t>Students should say [No, it isn’t.]</a:t>
            </a:r>
          </a:p>
        </p:txBody>
      </p:sp>
      <p:sp>
        <p:nvSpPr>
          <p:cNvPr id="4" name="Slide Number Placeholder 3"/>
          <p:cNvSpPr>
            <a:spLocks noGrp="1"/>
          </p:cNvSpPr>
          <p:nvPr>
            <p:ph type="sldNum" sz="quarter" idx="5"/>
          </p:nvPr>
        </p:nvSpPr>
        <p:spPr/>
        <p:txBody>
          <a:bodyPr/>
          <a:lstStyle/>
          <a:p>
            <a:fld id="{9DEC0E4C-4EB0-4365-AF36-CEE1FBB67618}" type="slidenum">
              <a:rPr lang="en-US" smtClean="0"/>
              <a:t>82</a:t>
            </a:fld>
            <a:endParaRPr lang="en-US"/>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smtClean="0">
                <a:solidFill>
                  <a:schemeClr val="tx1"/>
                </a:solidFill>
                <a:effectLst/>
                <a:latin typeface="+mn-lt"/>
                <a:ea typeface="+mn-ea"/>
                <a:cs typeface="+mn-cs"/>
              </a:rPr>
              <a:t>Say </a:t>
            </a:r>
            <a:r>
              <a:rPr lang="en-US" sz="1200" b="0" i="1" u="none" strike="noStrike" kern="1200" dirty="0" smtClean="0">
                <a:solidFill>
                  <a:schemeClr val="tx1"/>
                </a:solidFill>
                <a:effectLst/>
                <a:latin typeface="+mn-lt"/>
                <a:ea typeface="+mn-ea"/>
                <a:cs typeface="+mn-cs"/>
              </a:rPr>
              <a:t>Good job today class. Now let’s chant.</a:t>
            </a:r>
            <a:r>
              <a:rPr lang="en-US" sz="1200" b="0" i="0" u="none" strike="noStrike" kern="1200" dirty="0" smtClean="0">
                <a:solidFill>
                  <a:schemeClr val="tx1"/>
                </a:solidFill>
                <a:effectLst/>
                <a:latin typeface="+mn-lt"/>
                <a:ea typeface="+mn-ea"/>
                <a:cs typeface="+mn-cs"/>
              </a:rPr>
              <a:t> </a:t>
            </a:r>
            <a:endParaRPr lang="en-US" b="0" dirty="0" smtClean="0">
              <a:effectLst/>
            </a:endParaRPr>
          </a:p>
          <a:p>
            <a:r>
              <a:rPr lang="en-US" sz="1200" b="0" i="0" u="none" strike="noStrike" kern="1200" dirty="0" smtClean="0">
                <a:solidFill>
                  <a:schemeClr val="tx1"/>
                </a:solidFill>
                <a:effectLst/>
                <a:latin typeface="+mn-lt"/>
                <a:ea typeface="+mn-ea"/>
                <a:cs typeface="+mn-cs"/>
              </a:rPr>
              <a:t>Lead the class in the</a:t>
            </a:r>
            <a:r>
              <a:rPr lang="en-US" sz="1200" b="0" i="1" u="none" strike="noStrike" kern="1200" dirty="0" smtClean="0">
                <a:solidFill>
                  <a:schemeClr val="tx1"/>
                </a:solidFill>
                <a:effectLst/>
                <a:latin typeface="+mn-lt"/>
                <a:ea typeface="+mn-ea"/>
                <a:cs typeface="+mn-cs"/>
              </a:rPr>
              <a:t> Goodbye</a:t>
            </a:r>
            <a:r>
              <a:rPr lang="en-US" sz="1200" b="0" i="0" u="none" strike="noStrike" kern="1200" dirty="0" smtClean="0">
                <a:solidFill>
                  <a:schemeClr val="tx1"/>
                </a:solidFill>
                <a:effectLst/>
                <a:latin typeface="+mn-lt"/>
                <a:ea typeface="+mn-ea"/>
                <a:cs typeface="+mn-cs"/>
              </a:rPr>
              <a:t> chant.</a:t>
            </a:r>
            <a:endParaRPr lang="en-US" dirty="0" smtClean="0"/>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83</a:t>
            </a:fld>
            <a:endParaRPr lang="en-US"/>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Can students identify and name clothing items?</a:t>
            </a:r>
          </a:p>
          <a:p>
            <a:endParaRPr lang="en-US" dirty="0"/>
          </a:p>
          <a:p>
            <a:r>
              <a:rPr lang="en-US" dirty="0"/>
              <a:t>Point to pictures for clothing items, one at a time, and call on students to name the item.</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84</a:t>
            </a:fld>
            <a:endParaRPr lang="en-US"/>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Can students talk about actions that people and animals do?</a:t>
            </a:r>
          </a:p>
          <a:p>
            <a:endParaRPr lang="en-US" dirty="0"/>
          </a:p>
          <a:p>
            <a:r>
              <a:rPr lang="en-US" dirty="0"/>
              <a:t>Hold up the book to p. 33. Point to the action photos and ask questions.</a:t>
            </a:r>
          </a:p>
          <a:p>
            <a:endParaRPr lang="en-US" dirty="0"/>
          </a:p>
          <a:p>
            <a:r>
              <a:rPr lang="en-US" dirty="0"/>
              <a:t>For example, ask Is the giraffe drinking?</a:t>
            </a:r>
          </a:p>
          <a:p>
            <a:r>
              <a:rPr lang="en-US" dirty="0"/>
              <a:t>Students should respond using language they have learnt [No, it isn’t. It’s eating.]</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85</a:t>
            </a:fld>
            <a:endParaRPr lang="en-US"/>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to the pictures for eat, drink, run, and walk.</a:t>
            </a:r>
          </a:p>
          <a:p>
            <a:endParaRPr lang="en-US" dirty="0"/>
          </a:p>
          <a:p>
            <a:r>
              <a:rPr lang="en-US" dirty="0"/>
              <a:t>Ask a question that will get a no answer for each picture.</a:t>
            </a:r>
          </a:p>
          <a:p>
            <a:endParaRPr lang="en-US" dirty="0"/>
          </a:p>
          <a:p>
            <a:r>
              <a:rPr lang="en-US" dirty="0"/>
              <a:t>For example, ask Is the giraffe running?</a:t>
            </a:r>
          </a:p>
          <a:p>
            <a:r>
              <a:rPr lang="en-US" dirty="0"/>
              <a:t>Students should say [No, it isn’t.]</a:t>
            </a:r>
          </a:p>
        </p:txBody>
      </p:sp>
      <p:sp>
        <p:nvSpPr>
          <p:cNvPr id="4" name="Slide Number Placeholder 3"/>
          <p:cNvSpPr>
            <a:spLocks noGrp="1"/>
          </p:cNvSpPr>
          <p:nvPr>
            <p:ph type="sldNum" sz="quarter" idx="5"/>
          </p:nvPr>
        </p:nvSpPr>
        <p:spPr/>
        <p:txBody>
          <a:bodyPr/>
          <a:lstStyle/>
          <a:p>
            <a:fld id="{9DEC0E4C-4EB0-4365-AF36-CEE1FBB67618}" type="slidenum">
              <a:rPr lang="en-US" smtClean="0"/>
              <a:t>86</a:t>
            </a:fld>
            <a:endParaRPr lang="en-US"/>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to the pictures for eat, drink, run, and walk.</a:t>
            </a:r>
          </a:p>
          <a:p>
            <a:endParaRPr lang="en-US" dirty="0"/>
          </a:p>
          <a:p>
            <a:r>
              <a:rPr lang="en-US" dirty="0"/>
              <a:t>Ask a question that will get a no answer for each picture.</a:t>
            </a:r>
          </a:p>
          <a:p>
            <a:endParaRPr lang="en-US" dirty="0"/>
          </a:p>
          <a:p>
            <a:r>
              <a:rPr lang="en-US" dirty="0"/>
              <a:t>For example, ask Is the giraffe running?</a:t>
            </a:r>
          </a:p>
          <a:p>
            <a:r>
              <a:rPr lang="en-US" dirty="0"/>
              <a:t>Students should say [No, it isn’t.]</a:t>
            </a:r>
          </a:p>
        </p:txBody>
      </p:sp>
      <p:sp>
        <p:nvSpPr>
          <p:cNvPr id="4" name="Slide Number Placeholder 3"/>
          <p:cNvSpPr>
            <a:spLocks noGrp="1"/>
          </p:cNvSpPr>
          <p:nvPr>
            <p:ph type="sldNum" sz="quarter" idx="5"/>
          </p:nvPr>
        </p:nvSpPr>
        <p:spPr/>
        <p:txBody>
          <a:bodyPr/>
          <a:lstStyle/>
          <a:p>
            <a:fld id="{9DEC0E4C-4EB0-4365-AF36-CEE1FBB67618}" type="slidenum">
              <a:rPr lang="en-US" smtClean="0"/>
              <a:t>87</a:t>
            </a:fld>
            <a:endParaRPr lang="en-US"/>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to the pictures for eat, drink, run, and walk.</a:t>
            </a:r>
          </a:p>
          <a:p>
            <a:endParaRPr lang="en-US" dirty="0"/>
          </a:p>
          <a:p>
            <a:r>
              <a:rPr lang="en-US" dirty="0"/>
              <a:t>Ask a question that will get a no answer for each picture.</a:t>
            </a:r>
          </a:p>
          <a:p>
            <a:endParaRPr lang="en-US" dirty="0"/>
          </a:p>
          <a:p>
            <a:r>
              <a:rPr lang="en-US" dirty="0"/>
              <a:t>For example, ask Is the giraffe running?</a:t>
            </a:r>
          </a:p>
          <a:p>
            <a:r>
              <a:rPr lang="en-US" dirty="0"/>
              <a:t>Students should say [No, it isn’t.]</a:t>
            </a:r>
          </a:p>
        </p:txBody>
      </p:sp>
      <p:sp>
        <p:nvSpPr>
          <p:cNvPr id="4" name="Slide Number Placeholder 3"/>
          <p:cNvSpPr>
            <a:spLocks noGrp="1"/>
          </p:cNvSpPr>
          <p:nvPr>
            <p:ph type="sldNum" sz="quarter" idx="5"/>
          </p:nvPr>
        </p:nvSpPr>
        <p:spPr/>
        <p:txBody>
          <a:bodyPr/>
          <a:lstStyle/>
          <a:p>
            <a:fld id="{9DEC0E4C-4EB0-4365-AF36-CEE1FBB67618}" type="slidenum">
              <a:rPr lang="en-US" smtClean="0"/>
              <a:t>88</a:t>
            </a:fld>
            <a:endParaRPr lang="en-US"/>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9DEC0E4C-4EB0-4365-AF36-CEE1FBB6761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t>89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91</a:t>
            </a:fld>
            <a:endParaRPr lang="en-US"/>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Hold up a large square cut out of poster board.</a:t>
            </a:r>
          </a:p>
          <a:p>
            <a:endParaRPr lang="en-US" dirty="0"/>
          </a:p>
          <a:p>
            <a:r>
              <a:rPr lang="en-US" dirty="0"/>
              <a:t>Ask What shape is this?</a:t>
            </a:r>
          </a:p>
          <a:p>
            <a:r>
              <a:rPr lang="en-US" dirty="0"/>
              <a:t>Students should say A square.</a:t>
            </a:r>
          </a:p>
          <a:p>
            <a:endParaRPr lang="en-US" dirty="0"/>
          </a:p>
          <a:p>
            <a:r>
              <a:rPr lang="en-US" dirty="0"/>
              <a:t>Turn the square so that one of its corners points to the ceiling, and tape the square to the board.</a:t>
            </a:r>
          </a:p>
        </p:txBody>
      </p:sp>
      <p:sp>
        <p:nvSpPr>
          <p:cNvPr id="4" name="Slide Number Placeholder 3"/>
          <p:cNvSpPr>
            <a:spLocks noGrp="1"/>
          </p:cNvSpPr>
          <p:nvPr>
            <p:ph type="sldNum" sz="quarter" idx="5"/>
          </p:nvPr>
        </p:nvSpPr>
        <p:spPr/>
        <p:txBody>
          <a:bodyPr/>
          <a:lstStyle/>
          <a:p>
            <a:fld id="{9DEC0E4C-4EB0-4365-AF36-CEE1FBB67618}" type="slidenum">
              <a:rPr lang="en-US" smtClean="0"/>
              <a:t>92</a:t>
            </a:fld>
            <a:endParaRPr lang="en-US"/>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Hold up a large circle cut out of poster board, and ask What shape is this?</a:t>
            </a:r>
          </a:p>
          <a:p>
            <a:r>
              <a:rPr lang="en-US" dirty="0"/>
              <a:t>Students should say A circle.</a:t>
            </a:r>
          </a:p>
          <a:p>
            <a:endParaRPr lang="en-US" dirty="0"/>
          </a:p>
          <a:p>
            <a:r>
              <a:rPr lang="en-US" dirty="0"/>
              <a:t>Still holding the circle up, cut it in half.</a:t>
            </a:r>
          </a:p>
        </p:txBody>
      </p:sp>
      <p:sp>
        <p:nvSpPr>
          <p:cNvPr id="4" name="Slide Number Placeholder 3"/>
          <p:cNvSpPr>
            <a:spLocks noGrp="1"/>
          </p:cNvSpPr>
          <p:nvPr>
            <p:ph type="sldNum" sz="quarter" idx="5"/>
          </p:nvPr>
        </p:nvSpPr>
        <p:spPr/>
        <p:txBody>
          <a:bodyPr/>
          <a:lstStyle/>
          <a:p>
            <a:fld id="{9DEC0E4C-4EB0-4365-AF36-CEE1FBB67618}" type="slidenum">
              <a:rPr lang="en-US" smtClean="0"/>
              <a:t>93</a:t>
            </a:fld>
            <a:endParaRPr lang="en-US"/>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Tape each of the semi-circles to the board so that they are touching the top sides of the square, forming a heart shape. Then, say Look. This is a heart.</a:t>
            </a:r>
          </a:p>
        </p:txBody>
      </p:sp>
      <p:sp>
        <p:nvSpPr>
          <p:cNvPr id="4" name="Slide Number Placeholder 3"/>
          <p:cNvSpPr>
            <a:spLocks noGrp="1"/>
          </p:cNvSpPr>
          <p:nvPr>
            <p:ph type="sldNum" sz="quarter" idx="5"/>
          </p:nvPr>
        </p:nvSpPr>
        <p:spPr/>
        <p:txBody>
          <a:bodyPr/>
          <a:lstStyle/>
          <a:p>
            <a:fld id="{9DEC0E4C-4EB0-4365-AF36-CEE1FBB67618}" type="slidenum">
              <a:rPr lang="en-US" smtClean="0"/>
              <a:t>94</a:t>
            </a:fld>
            <a:endParaRPr lang="en-US"/>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Heart as you point to the heart on the board.</a:t>
            </a:r>
          </a:p>
          <a:p>
            <a:r>
              <a:rPr lang="en-US" dirty="0"/>
              <a:t>Students should say Heart.</a:t>
            </a:r>
          </a:p>
          <a:p>
            <a:endParaRPr lang="en-US" dirty="0"/>
          </a:p>
          <a:p>
            <a:r>
              <a:rPr lang="en-US" dirty="0"/>
              <a:t>Point to the heart on p. 35.</a:t>
            </a:r>
          </a:p>
          <a:p>
            <a:endParaRPr lang="en-US" dirty="0"/>
          </a:p>
          <a:p>
            <a:r>
              <a:rPr lang="en-US" dirty="0"/>
              <a:t>Then, point to the star, and say Star.</a:t>
            </a:r>
          </a:p>
          <a:p>
            <a:r>
              <a:rPr lang="en-US" dirty="0"/>
              <a:t>Students should say Star.</a:t>
            </a:r>
          </a:p>
          <a:p>
            <a:endParaRPr lang="en-US" dirty="0"/>
          </a:p>
          <a:p>
            <a:r>
              <a:rPr lang="en-US" dirty="0"/>
              <a:t>Draw ten stars on the board. Call on a student to count them.</a:t>
            </a:r>
          </a:p>
          <a:p>
            <a:r>
              <a:rPr lang="en-US" dirty="0"/>
              <a:t>Students should count the stars and say Ten stars.</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95</a:t>
            </a:fld>
            <a:endParaRPr lang="en-US"/>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Heart as you point to the heart on the board.</a:t>
            </a:r>
          </a:p>
          <a:p>
            <a:r>
              <a:rPr lang="en-US" dirty="0"/>
              <a:t>Students should say Heart.</a:t>
            </a:r>
          </a:p>
          <a:p>
            <a:endParaRPr lang="en-US" dirty="0"/>
          </a:p>
          <a:p>
            <a:r>
              <a:rPr lang="en-US" dirty="0"/>
              <a:t>Point to the heart on p. 35.</a:t>
            </a:r>
          </a:p>
          <a:p>
            <a:endParaRPr lang="en-US" dirty="0"/>
          </a:p>
          <a:p>
            <a:r>
              <a:rPr lang="en-US" dirty="0"/>
              <a:t>Then, point to the star, and say Star.</a:t>
            </a:r>
          </a:p>
          <a:p>
            <a:r>
              <a:rPr lang="en-US" dirty="0"/>
              <a:t>Students should say Star.</a:t>
            </a:r>
          </a:p>
          <a:p>
            <a:endParaRPr lang="en-US" dirty="0"/>
          </a:p>
          <a:p>
            <a:r>
              <a:rPr lang="en-US" dirty="0"/>
              <a:t>Draw ten stars on the board. Call on a student to count them.</a:t>
            </a:r>
          </a:p>
          <a:p>
            <a:r>
              <a:rPr lang="en-US" dirty="0"/>
              <a:t>Students should count the stars and say Ten stars.</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96</a:t>
            </a:fld>
            <a:endParaRPr lang="en-US"/>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Heart as you point to the heart on the board.</a:t>
            </a:r>
          </a:p>
          <a:p>
            <a:r>
              <a:rPr lang="en-US" dirty="0"/>
              <a:t>Students should say Heart.</a:t>
            </a:r>
          </a:p>
          <a:p>
            <a:endParaRPr lang="en-US" dirty="0"/>
          </a:p>
          <a:p>
            <a:r>
              <a:rPr lang="en-US" dirty="0"/>
              <a:t>Point to the heart on p. 35.</a:t>
            </a:r>
          </a:p>
          <a:p>
            <a:endParaRPr lang="en-US" dirty="0"/>
          </a:p>
          <a:p>
            <a:r>
              <a:rPr lang="en-US" dirty="0"/>
              <a:t>Then, point to the star, and say Star.</a:t>
            </a:r>
          </a:p>
          <a:p>
            <a:r>
              <a:rPr lang="en-US" dirty="0"/>
              <a:t>Students should say Star.</a:t>
            </a:r>
          </a:p>
          <a:p>
            <a:endParaRPr lang="en-US" dirty="0"/>
          </a:p>
          <a:p>
            <a:r>
              <a:rPr lang="en-US" dirty="0"/>
              <a:t>Draw ten stars on the board. Call on a student to count them.</a:t>
            </a:r>
          </a:p>
          <a:p>
            <a:r>
              <a:rPr lang="en-US" dirty="0"/>
              <a:t>Students should count the stars and say Ten stars.</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97</a:t>
            </a:fld>
            <a:endParaRPr lang="en-US"/>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6  Point to Activity 6.</a:t>
            </a:r>
          </a:p>
          <a:p>
            <a:endParaRPr lang="en-US" dirty="0"/>
          </a:p>
          <a:p>
            <a:r>
              <a:rPr lang="en-US" dirty="0"/>
              <a:t>Ask What colors do you see?</a:t>
            </a:r>
          </a:p>
          <a:p>
            <a:r>
              <a:rPr lang="en-US" dirty="0"/>
              <a:t>Students should say Red, yellow.</a:t>
            </a:r>
          </a:p>
          <a:p>
            <a:endParaRPr lang="en-US" dirty="0"/>
          </a:p>
          <a:p>
            <a:r>
              <a:rPr lang="en-US" dirty="0"/>
              <a:t>Say There’s a red heart. There’s a yellow star.</a:t>
            </a:r>
          </a:p>
          <a:p>
            <a:endParaRPr lang="en-US" dirty="0"/>
          </a:p>
          <a:p>
            <a:r>
              <a:rPr lang="en-US" dirty="0"/>
              <a:t>Play TR: B64 and have students repeat the words.</a:t>
            </a:r>
          </a:p>
          <a:p>
            <a:endParaRPr lang="en-US" dirty="0"/>
          </a:p>
          <a:p>
            <a:r>
              <a:rPr lang="en-US" dirty="0"/>
              <a:t>Have students name some items that are heart-shaped. Then have students name some items that are star-shaped, and if any of them are yellow.</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98</a:t>
            </a:fld>
            <a:endParaRPr lang="en-US"/>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ym typeface="+mn-ea"/>
              </a:rPr>
              <a:t> 6  Point to Activity 6.</a:t>
            </a:r>
            <a:endParaRPr lang="en-US" dirty="0"/>
          </a:p>
          <a:p>
            <a:endParaRPr lang="en-US" dirty="0"/>
          </a:p>
          <a:p>
            <a:r>
              <a:rPr lang="en-US" dirty="0">
                <a:sym typeface="+mn-ea"/>
              </a:rPr>
              <a:t>Ask What colors do you see?</a:t>
            </a:r>
            <a:endParaRPr lang="en-US" dirty="0"/>
          </a:p>
          <a:p>
            <a:r>
              <a:rPr lang="en-US" dirty="0">
                <a:sym typeface="+mn-ea"/>
              </a:rPr>
              <a:t>Students should say Red, yellow.</a:t>
            </a:r>
            <a:endParaRPr lang="en-US" dirty="0"/>
          </a:p>
          <a:p>
            <a:endParaRPr lang="en-US" dirty="0"/>
          </a:p>
          <a:p>
            <a:r>
              <a:rPr lang="en-US" dirty="0">
                <a:sym typeface="+mn-ea"/>
              </a:rPr>
              <a:t>Say There’s a red heart. There’s a yellow star.</a:t>
            </a:r>
            <a:endParaRPr lang="en-US" dirty="0"/>
          </a:p>
          <a:p>
            <a:endParaRPr lang="en-US" dirty="0"/>
          </a:p>
          <a:p>
            <a:r>
              <a:rPr lang="en-US" dirty="0">
                <a:sym typeface="+mn-ea"/>
              </a:rPr>
              <a:t>Play TR: B64 and have students repeat the words.</a:t>
            </a:r>
            <a:endParaRPr lang="en-US" dirty="0"/>
          </a:p>
          <a:p>
            <a:endParaRPr lang="en-US" dirty="0"/>
          </a:p>
          <a:p>
            <a:r>
              <a:rPr lang="en-US" dirty="0">
                <a:sym typeface="+mn-ea"/>
              </a:rPr>
              <a:t>Have students name some items that are heart-shaped. Then have students name some items that are star-shaped, and if any of them are yellow.</a:t>
            </a:r>
            <a:endParaRPr lang="en-US" dirty="0"/>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99</a:t>
            </a:fld>
            <a:endParaRPr lang="en-US"/>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7  Point to Activity 7.</a:t>
            </a:r>
          </a:p>
          <a:p>
            <a:endParaRPr lang="en-US" dirty="0"/>
          </a:p>
          <a:p>
            <a:r>
              <a:rPr lang="en-US" dirty="0"/>
              <a:t>Ask What color is the heart?</a:t>
            </a:r>
          </a:p>
          <a:p>
            <a:r>
              <a:rPr lang="en-US" dirty="0"/>
              <a:t>Students should say Pink.</a:t>
            </a:r>
          </a:p>
          <a:p>
            <a:endParaRPr lang="en-US" dirty="0"/>
          </a:p>
          <a:p>
            <a:r>
              <a:rPr lang="en-US" dirty="0"/>
              <a:t>Make sure students have pink, blue and purple crayons on their desks. Say Let’s listen and color.</a:t>
            </a:r>
          </a:p>
          <a:p>
            <a:endParaRPr lang="en-US" dirty="0"/>
          </a:p>
          <a:p>
            <a:r>
              <a:rPr lang="en-US" dirty="0"/>
              <a:t>Play TR: B65. Pause after the first item, and say A pink heart as you point to the completed example.</a:t>
            </a:r>
          </a:p>
          <a:p>
            <a:endParaRPr lang="en-US" dirty="0"/>
          </a:p>
          <a:p>
            <a:r>
              <a:rPr lang="en-US" dirty="0"/>
              <a:t>Continue playing TR: B65, pausing after each item for students to color it.</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100</a:t>
            </a:fld>
            <a:endParaRPr lang="en-US"/>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8  Have students look at Activity 8. Ask What comes after 18?</a:t>
            </a:r>
          </a:p>
          <a:p>
            <a:endParaRPr lang="en-US" dirty="0"/>
          </a:p>
          <a:p>
            <a:r>
              <a:rPr lang="en-US" dirty="0"/>
              <a:t>Say Let’s listen. Repeat the numbers you hear.</a:t>
            </a:r>
          </a:p>
          <a:p>
            <a:r>
              <a:rPr lang="en-US" dirty="0"/>
              <a:t>Students should say Nineteen. Twenty.</a:t>
            </a:r>
          </a:p>
          <a:p>
            <a:endParaRPr lang="en-US" dirty="0"/>
          </a:p>
          <a:p>
            <a:r>
              <a:rPr lang="en-US" dirty="0"/>
              <a:t>Play TR: B66 and have students listen and repeat what they hear.</a:t>
            </a:r>
          </a:p>
          <a:p>
            <a:endParaRPr lang="en-US" dirty="0"/>
          </a:p>
          <a:p>
            <a:r>
              <a:rPr lang="en-US" dirty="0"/>
              <a:t>Point to the sentences and call on a few students to try reading them out.</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101</a:t>
            </a:fld>
            <a:endParaRPr lang="en-US"/>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Cut out two circles, two squares, two triangles, and two rectangles from colored paper.</a:t>
            </a:r>
          </a:p>
          <a:p>
            <a:endParaRPr lang="en-US" dirty="0"/>
          </a:p>
          <a:p>
            <a:r>
              <a:rPr lang="en-US" dirty="0"/>
              <a:t>Have students work in pairs. Give a set of shapes to each pair of students.</a:t>
            </a:r>
          </a:p>
          <a:p>
            <a:endParaRPr lang="en-US" dirty="0"/>
          </a:p>
          <a:p>
            <a:r>
              <a:rPr lang="en-US" dirty="0"/>
              <a:t>Make copies of a drawing of a stick figure and give one to each pair. Describe an outfit, and have students use their shapes to “dress” the stick figure.</a:t>
            </a:r>
          </a:p>
          <a:p>
            <a:endParaRPr lang="en-US" dirty="0"/>
          </a:p>
          <a:p>
            <a:r>
              <a:rPr lang="en-US" dirty="0"/>
              <a:t>For example, say She’s wearing a shirt, a skirt, and a hat.</a:t>
            </a:r>
          </a:p>
          <a:p>
            <a:r>
              <a:rPr lang="en-US" dirty="0"/>
              <a:t>Students might put a square on as a shirt, a triangle as the skirt, and a rectangle for the hat.</a:t>
            </a:r>
          </a:p>
          <a:p>
            <a:endParaRPr lang="en-US" dirty="0"/>
          </a:p>
          <a:p>
            <a:r>
              <a:rPr lang="en-US" dirty="0"/>
              <a:t>Walk around and ask students about their work.</a:t>
            </a:r>
          </a:p>
          <a:p>
            <a:r>
              <a:rPr lang="en-US" dirty="0"/>
              <a:t>Students should say what shape each clothing item is.</a:t>
            </a:r>
          </a:p>
          <a:p>
            <a:endParaRPr lang="en-US" dirty="0"/>
          </a:p>
          <a:p>
            <a:r>
              <a:rPr lang="en-US" dirty="0"/>
              <a:t>Repeat this activity several times, using different clothing items each time.</a:t>
            </a:r>
          </a:p>
        </p:txBody>
      </p:sp>
      <p:sp>
        <p:nvSpPr>
          <p:cNvPr id="4" name="Slide Number Placeholder 3"/>
          <p:cNvSpPr>
            <a:spLocks noGrp="1"/>
          </p:cNvSpPr>
          <p:nvPr>
            <p:ph type="sldNum" sz="quarter" idx="5"/>
          </p:nvPr>
        </p:nvSpPr>
        <p:spPr/>
        <p:txBody>
          <a:bodyPr/>
          <a:lstStyle/>
          <a:p>
            <a:fld id="{9DEC0E4C-4EB0-4365-AF36-CEE1FBB67618}" type="slidenum">
              <a:rPr lang="en-US" smtClean="0"/>
              <a:t>102</a:t>
            </a:fld>
            <a:endParaRPr lang="en-US"/>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students a photo or diagram of a constellation in the night sky.</a:t>
            </a:r>
          </a:p>
          <a:p>
            <a:endParaRPr lang="en-US" dirty="0"/>
          </a:p>
          <a:p>
            <a:r>
              <a:rPr lang="en-US" dirty="0"/>
              <a:t>Say This is a group of stars. Look at how it makes a picture.</a:t>
            </a:r>
          </a:p>
          <a:p>
            <a:endParaRPr lang="en-US" dirty="0"/>
          </a:p>
          <a:p>
            <a:r>
              <a:rPr lang="en-US" dirty="0"/>
              <a:t>Give students a piece of black construction paper and chalk.</a:t>
            </a:r>
          </a:p>
          <a:p>
            <a:endParaRPr lang="en-US" dirty="0"/>
          </a:p>
          <a:p>
            <a:r>
              <a:rPr lang="en-US" dirty="0"/>
              <a:t>Model doing this with a simple picture, such as a kite.</a:t>
            </a:r>
          </a:p>
          <a:p>
            <a:r>
              <a:rPr lang="en-US" dirty="0"/>
              <a:t>Students should draw stars to form a constellation in the night sky.</a:t>
            </a:r>
          </a:p>
          <a:p>
            <a:endParaRPr lang="en-US" dirty="0"/>
          </a:p>
          <a:p>
            <a:r>
              <a:rPr lang="en-US" dirty="0"/>
              <a:t>After a few moments, collect students’ pictures. Hold up a few of them and have others guess what the picture is.</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103</a:t>
            </a:fld>
            <a:endParaRPr lang="en-US"/>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students a photo or diagram of a constellation in the night sky.</a:t>
            </a:r>
          </a:p>
          <a:p>
            <a:endParaRPr lang="en-US" dirty="0"/>
          </a:p>
          <a:p>
            <a:r>
              <a:rPr lang="en-US" dirty="0"/>
              <a:t>Say This is a group of stars. Look at how it makes a picture.</a:t>
            </a:r>
          </a:p>
          <a:p>
            <a:endParaRPr lang="en-US" dirty="0"/>
          </a:p>
          <a:p>
            <a:r>
              <a:rPr lang="en-US" dirty="0"/>
              <a:t>Give students a piece of black construction paper and chalk.</a:t>
            </a:r>
          </a:p>
          <a:p>
            <a:endParaRPr lang="en-US" dirty="0"/>
          </a:p>
          <a:p>
            <a:r>
              <a:rPr lang="en-US" dirty="0"/>
              <a:t>Model doing this with a simple picture, such as a kite.</a:t>
            </a:r>
          </a:p>
          <a:p>
            <a:r>
              <a:rPr lang="en-US" dirty="0"/>
              <a:t>Students should draw stars to form a constellation in the night sky.</a:t>
            </a:r>
          </a:p>
          <a:p>
            <a:endParaRPr lang="en-US" dirty="0"/>
          </a:p>
          <a:p>
            <a:r>
              <a:rPr lang="en-US" dirty="0"/>
              <a:t>After a few moments, collect students’ pictures. Hold up a few of them and have others guess what the picture is.</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104</a:t>
            </a:fld>
            <a:endParaRPr lang="en-US"/>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smtClean="0">
                <a:solidFill>
                  <a:schemeClr val="tx1"/>
                </a:solidFill>
                <a:effectLst/>
                <a:latin typeface="+mn-lt"/>
                <a:ea typeface="+mn-ea"/>
                <a:cs typeface="+mn-cs"/>
              </a:rPr>
              <a:t>Say </a:t>
            </a:r>
            <a:r>
              <a:rPr lang="en-US" sz="1200" b="0" i="1" u="none" strike="noStrike" kern="1200" dirty="0" smtClean="0">
                <a:solidFill>
                  <a:schemeClr val="tx1"/>
                </a:solidFill>
                <a:effectLst/>
                <a:latin typeface="+mn-lt"/>
                <a:ea typeface="+mn-ea"/>
                <a:cs typeface="+mn-cs"/>
              </a:rPr>
              <a:t>Good job today class. Now let’s chant.</a:t>
            </a:r>
            <a:r>
              <a:rPr lang="en-US" sz="1200" b="0" i="0" u="none" strike="noStrike" kern="1200" dirty="0" smtClean="0">
                <a:solidFill>
                  <a:schemeClr val="tx1"/>
                </a:solidFill>
                <a:effectLst/>
                <a:latin typeface="+mn-lt"/>
                <a:ea typeface="+mn-ea"/>
                <a:cs typeface="+mn-cs"/>
              </a:rPr>
              <a:t> </a:t>
            </a:r>
            <a:endParaRPr lang="en-US" b="0" dirty="0" smtClean="0">
              <a:effectLst/>
            </a:endParaRPr>
          </a:p>
          <a:p>
            <a:r>
              <a:rPr lang="en-US" sz="1200" b="0" i="0" u="none" strike="noStrike" kern="1200" dirty="0" smtClean="0">
                <a:solidFill>
                  <a:schemeClr val="tx1"/>
                </a:solidFill>
                <a:effectLst/>
                <a:latin typeface="+mn-lt"/>
                <a:ea typeface="+mn-ea"/>
                <a:cs typeface="+mn-cs"/>
              </a:rPr>
              <a:t>Lead the class in the</a:t>
            </a:r>
            <a:r>
              <a:rPr lang="en-US" sz="1200" b="0" i="1" u="none" strike="noStrike" kern="1200" dirty="0" smtClean="0">
                <a:solidFill>
                  <a:schemeClr val="tx1"/>
                </a:solidFill>
                <a:effectLst/>
                <a:latin typeface="+mn-lt"/>
                <a:ea typeface="+mn-ea"/>
                <a:cs typeface="+mn-cs"/>
              </a:rPr>
              <a:t> Goodbye</a:t>
            </a:r>
            <a:r>
              <a:rPr lang="en-US" sz="1200" b="0" i="0" u="none" strike="noStrike" kern="1200" dirty="0" smtClean="0">
                <a:solidFill>
                  <a:schemeClr val="tx1"/>
                </a:solidFill>
                <a:effectLst/>
                <a:latin typeface="+mn-lt"/>
                <a:ea typeface="+mn-ea"/>
                <a:cs typeface="+mn-cs"/>
              </a:rPr>
              <a:t> chant.</a:t>
            </a:r>
            <a:endParaRPr lang="en-US" dirty="0" smtClean="0"/>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105</a:t>
            </a:fld>
            <a:endParaRPr lang="en-US"/>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Can students identify and name hearts and stars?</a:t>
            </a:r>
          </a:p>
          <a:p>
            <a:endParaRPr lang="en-US" dirty="0"/>
          </a:p>
          <a:p>
            <a:r>
              <a:rPr lang="en-US" dirty="0"/>
              <a:t>Hold up the book to p. 35. Point to the heart and star pictures, and have students name each shape.</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106</a:t>
            </a:fld>
            <a:endParaRPr lang="en-US"/>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Can students identify and name hearts and stars?</a:t>
            </a:r>
          </a:p>
          <a:p>
            <a:endParaRPr lang="en-US" dirty="0"/>
          </a:p>
          <a:p>
            <a:r>
              <a:rPr lang="en-US" dirty="0"/>
              <a:t>Hold up the book to p. 35. Point to the heart and star pictures, and have students name each shape.</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107</a:t>
            </a:fld>
            <a:endParaRPr lang="en-US"/>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9DEC0E4C-4EB0-4365-AF36-CEE1FBB6761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t>108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110</a:t>
            </a:fld>
            <a:endParaRPr lang="en-US"/>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Hold up a large square cut out of poster board.</a:t>
            </a:r>
          </a:p>
          <a:p>
            <a:endParaRPr lang="en-US" dirty="0"/>
          </a:p>
          <a:p>
            <a:r>
              <a:rPr lang="en-US" dirty="0"/>
              <a:t>Ask What shape is this?</a:t>
            </a:r>
          </a:p>
          <a:p>
            <a:r>
              <a:rPr lang="en-US" dirty="0"/>
              <a:t>Students should say A square.</a:t>
            </a:r>
          </a:p>
          <a:p>
            <a:endParaRPr lang="en-US" dirty="0"/>
          </a:p>
          <a:p>
            <a:r>
              <a:rPr lang="en-US" dirty="0"/>
              <a:t>Turn the square so that one of its corners points to the ceiling, and tape the square to the board.</a:t>
            </a:r>
          </a:p>
          <a:p>
            <a:endParaRPr lang="en-US" dirty="0"/>
          </a:p>
          <a:p>
            <a:r>
              <a:rPr lang="en-US" dirty="0"/>
              <a:t>Cut out five triangle pieces. Point to one and ask What shape is this?</a:t>
            </a:r>
          </a:p>
          <a:p>
            <a:r>
              <a:rPr lang="en-US" dirty="0"/>
              <a:t>Students should say A triangle.</a:t>
            </a:r>
          </a:p>
          <a:p>
            <a:endParaRPr lang="en-US" dirty="0"/>
          </a:p>
          <a:p>
            <a:r>
              <a:rPr lang="en-US" dirty="0"/>
              <a:t>Tape each of the triangles to the board so that they form a star shape.</a:t>
            </a:r>
          </a:p>
          <a:p>
            <a:endParaRPr lang="en-US" dirty="0"/>
          </a:p>
          <a:p>
            <a:r>
              <a:rPr lang="en-US" dirty="0"/>
              <a:t>Say Look. This is a star.</a:t>
            </a:r>
          </a:p>
          <a:p>
            <a:r>
              <a:rPr lang="en-US" dirty="0"/>
              <a:t>Students should say A star.</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111</a:t>
            </a:fld>
            <a:endParaRPr lang="en-US"/>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Hold up a large square cut out of poster board.</a:t>
            </a:r>
          </a:p>
          <a:p>
            <a:endParaRPr lang="en-US" dirty="0"/>
          </a:p>
          <a:p>
            <a:r>
              <a:rPr lang="en-US" dirty="0"/>
              <a:t>Ask What shape is this?</a:t>
            </a:r>
          </a:p>
          <a:p>
            <a:r>
              <a:rPr lang="en-US" dirty="0"/>
              <a:t>Students should say A square.</a:t>
            </a:r>
          </a:p>
          <a:p>
            <a:endParaRPr lang="en-US" dirty="0"/>
          </a:p>
          <a:p>
            <a:r>
              <a:rPr lang="en-US" dirty="0"/>
              <a:t>Turn the square so that one of its corners points to the ceiling, and tape the square to the board.</a:t>
            </a:r>
          </a:p>
          <a:p>
            <a:endParaRPr lang="en-US" dirty="0"/>
          </a:p>
          <a:p>
            <a:r>
              <a:rPr lang="en-US" dirty="0"/>
              <a:t>Cut out five triangle pieces. Point to one and ask What shape is this?</a:t>
            </a:r>
          </a:p>
          <a:p>
            <a:r>
              <a:rPr lang="en-US" dirty="0"/>
              <a:t>Students should say A triangle.</a:t>
            </a:r>
          </a:p>
          <a:p>
            <a:endParaRPr lang="en-US" dirty="0"/>
          </a:p>
          <a:p>
            <a:r>
              <a:rPr lang="en-US" dirty="0"/>
              <a:t>Tape each of the triangles to the board so that they form a star shape.</a:t>
            </a:r>
          </a:p>
          <a:p>
            <a:endParaRPr lang="en-US" dirty="0"/>
          </a:p>
          <a:p>
            <a:r>
              <a:rPr lang="en-US" dirty="0"/>
              <a:t>Say Look. This is a star.</a:t>
            </a:r>
          </a:p>
          <a:p>
            <a:r>
              <a:rPr lang="en-US" dirty="0"/>
              <a:t>Students should say A star.</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112</a:t>
            </a:fld>
            <a:endParaRPr lang="en-US"/>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Hold up a large square cut out of poster board.</a:t>
            </a:r>
          </a:p>
          <a:p>
            <a:endParaRPr lang="en-US" dirty="0"/>
          </a:p>
          <a:p>
            <a:r>
              <a:rPr lang="en-US" dirty="0"/>
              <a:t>Ask What shape is this?</a:t>
            </a:r>
          </a:p>
          <a:p>
            <a:r>
              <a:rPr lang="en-US" dirty="0"/>
              <a:t>Students should say A square.</a:t>
            </a:r>
          </a:p>
          <a:p>
            <a:endParaRPr lang="en-US" dirty="0"/>
          </a:p>
          <a:p>
            <a:r>
              <a:rPr lang="en-US" dirty="0"/>
              <a:t>Turn the square so that one of its corners points to the ceiling, and tape the square to the board.</a:t>
            </a:r>
          </a:p>
          <a:p>
            <a:endParaRPr lang="en-US" dirty="0"/>
          </a:p>
          <a:p>
            <a:r>
              <a:rPr lang="en-US" dirty="0"/>
              <a:t>Cut out five triangle pieces. Point to one and ask What shape is this?</a:t>
            </a:r>
          </a:p>
          <a:p>
            <a:r>
              <a:rPr lang="en-US" dirty="0"/>
              <a:t>Students should say A triangle.</a:t>
            </a:r>
          </a:p>
          <a:p>
            <a:endParaRPr lang="en-US" dirty="0"/>
          </a:p>
          <a:p>
            <a:r>
              <a:rPr lang="en-US" dirty="0"/>
              <a:t>Tape each of the triangles to the board so that they form a star shape.</a:t>
            </a:r>
          </a:p>
          <a:p>
            <a:endParaRPr lang="en-US" dirty="0"/>
          </a:p>
          <a:p>
            <a:r>
              <a:rPr lang="en-US" dirty="0"/>
              <a:t>Say Look. This is a star.</a:t>
            </a:r>
          </a:p>
          <a:p>
            <a:r>
              <a:rPr lang="en-US" dirty="0"/>
              <a:t>Students should say A star.</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113</a:t>
            </a:fld>
            <a:endParaRPr lang="en-US"/>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ym typeface="+mn-ea"/>
              </a:rPr>
              <a:t> 6  Point to Activity 6.</a:t>
            </a:r>
            <a:endParaRPr lang="en-US" dirty="0"/>
          </a:p>
          <a:p>
            <a:endParaRPr lang="en-US" dirty="0"/>
          </a:p>
          <a:p>
            <a:r>
              <a:rPr lang="en-US" dirty="0">
                <a:sym typeface="+mn-ea"/>
              </a:rPr>
              <a:t>Ask What colors do you see?</a:t>
            </a:r>
            <a:endParaRPr lang="en-US" dirty="0"/>
          </a:p>
          <a:p>
            <a:r>
              <a:rPr lang="en-US" dirty="0">
                <a:sym typeface="+mn-ea"/>
              </a:rPr>
              <a:t>Students should say Red, yellow.</a:t>
            </a:r>
            <a:endParaRPr lang="en-US" dirty="0"/>
          </a:p>
          <a:p>
            <a:endParaRPr lang="en-US" dirty="0"/>
          </a:p>
          <a:p>
            <a:r>
              <a:rPr lang="en-US" dirty="0">
                <a:sym typeface="+mn-ea"/>
              </a:rPr>
              <a:t>Say There’s a red heart. There’s a yellow star.</a:t>
            </a:r>
            <a:endParaRPr lang="en-US" dirty="0"/>
          </a:p>
          <a:p>
            <a:endParaRPr lang="en-US" dirty="0"/>
          </a:p>
          <a:p>
            <a:r>
              <a:rPr lang="en-US" dirty="0">
                <a:sym typeface="+mn-ea"/>
              </a:rPr>
              <a:t>Play TR: B64 and have students repeat the words.</a:t>
            </a:r>
            <a:endParaRPr lang="en-US" dirty="0"/>
          </a:p>
          <a:p>
            <a:endParaRPr lang="en-US" dirty="0"/>
          </a:p>
          <a:p>
            <a:r>
              <a:rPr lang="en-US" dirty="0">
                <a:sym typeface="+mn-ea"/>
              </a:rPr>
              <a:t>Have students name some items that are heart-shaped. Then have students name some items that are star-shaped, and if any of them are yellow.</a:t>
            </a:r>
            <a:endParaRPr lang="en-US" dirty="0"/>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114</a:t>
            </a:fld>
            <a:endParaRPr lang="en-US"/>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  Say Listen.</a:t>
            </a:r>
          </a:p>
          <a:p>
            <a:endParaRPr lang="en-US" dirty="0"/>
          </a:p>
          <a:p>
            <a:r>
              <a:rPr lang="en-US" dirty="0"/>
              <a:t>Play TR: B67 once without pausing. Then play the audio again.</a:t>
            </a:r>
          </a:p>
          <a:p>
            <a:endParaRPr lang="en-US" dirty="0"/>
          </a:p>
          <a:p>
            <a:r>
              <a:rPr lang="en-US" dirty="0"/>
              <a:t>This time, pause after each question for students to count and write the correct number.</a:t>
            </a:r>
          </a:p>
          <a:p>
            <a:r>
              <a:rPr lang="en-US" dirty="0"/>
              <a:t>Students should write numbers 1–4 for the four questions on a piece of paper. </a:t>
            </a:r>
          </a:p>
          <a:p>
            <a:endParaRPr lang="en-US" dirty="0"/>
          </a:p>
          <a:p>
            <a:r>
              <a:rPr lang="en-US" dirty="0"/>
              <a:t>Then they should count and write the answers to each question.</a:t>
            </a:r>
          </a:p>
          <a:p>
            <a:endParaRPr lang="en-US" dirty="0"/>
          </a:p>
          <a:p>
            <a:r>
              <a:rPr lang="en-US" dirty="0"/>
              <a:t>When they finish, review their work as a class.</a:t>
            </a:r>
          </a:p>
        </p:txBody>
      </p:sp>
      <p:sp>
        <p:nvSpPr>
          <p:cNvPr id="4" name="Slide Number Placeholder 3"/>
          <p:cNvSpPr>
            <a:spLocks noGrp="1"/>
          </p:cNvSpPr>
          <p:nvPr>
            <p:ph type="sldNum" sz="quarter" idx="5"/>
          </p:nvPr>
        </p:nvSpPr>
        <p:spPr/>
        <p:txBody>
          <a:bodyPr/>
          <a:lstStyle/>
          <a:p>
            <a:fld id="{9DEC0E4C-4EB0-4365-AF36-CEE1FBB67618}" type="slidenum">
              <a:rPr lang="en-US" smtClean="0"/>
              <a:t>115</a:t>
            </a:fld>
            <a:endParaRPr lang="en-US"/>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10  Say Now let’s do a sticker activity. Have students stick the stickers on poster board. Then have them cut out the cards.</a:t>
            </a:r>
          </a:p>
          <a:p>
            <a:endParaRPr lang="en-US" dirty="0"/>
          </a:p>
          <a:p>
            <a:r>
              <a:rPr lang="en-US" dirty="0"/>
              <a:t>Say Listen. Put the cards in order.</a:t>
            </a:r>
          </a:p>
          <a:p>
            <a:endParaRPr lang="en-US" dirty="0"/>
          </a:p>
          <a:p>
            <a:r>
              <a:rPr lang="en-US" dirty="0"/>
              <a:t>Play TR: B68. Pause after the first item, and ask What is it?</a:t>
            </a:r>
          </a:p>
          <a:p>
            <a:r>
              <a:rPr lang="en-US" dirty="0"/>
              <a:t>Students should say A green star.</a:t>
            </a:r>
          </a:p>
          <a:p>
            <a:endParaRPr lang="en-US" dirty="0"/>
          </a:p>
          <a:p>
            <a:r>
              <a:rPr lang="en-US" dirty="0"/>
              <a:t>Continue playing TR: B68 as students place their cards in order from left to right. Walk around the room, providing help as needed.</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116</a:t>
            </a:fld>
            <a:endParaRPr lang="en-US"/>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10  Say Now let’s do a sticker activity. Have students stick the stickers on poster board. Then have them cut out the cards.</a:t>
            </a:r>
          </a:p>
          <a:p>
            <a:endParaRPr lang="en-US" dirty="0"/>
          </a:p>
          <a:p>
            <a:r>
              <a:rPr lang="en-US" dirty="0"/>
              <a:t>Say Listen. Put the cards in order.</a:t>
            </a:r>
          </a:p>
          <a:p>
            <a:endParaRPr lang="en-US" dirty="0"/>
          </a:p>
          <a:p>
            <a:r>
              <a:rPr lang="en-US" dirty="0"/>
              <a:t>Play TR: B68. Pause after the first item, and ask What is it?</a:t>
            </a:r>
          </a:p>
          <a:p>
            <a:r>
              <a:rPr lang="en-US" dirty="0"/>
              <a:t>Students should say A green star.</a:t>
            </a:r>
          </a:p>
          <a:p>
            <a:endParaRPr lang="en-US" dirty="0"/>
          </a:p>
          <a:p>
            <a:r>
              <a:rPr lang="en-US" dirty="0"/>
              <a:t>Continue playing TR: B68 as students place their cards in order from left to right. Walk around the room, providing help as needed.</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117</a:t>
            </a:fld>
            <a:endParaRPr lang="en-US"/>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smtClean="0">
                <a:solidFill>
                  <a:schemeClr val="tx1"/>
                </a:solidFill>
                <a:effectLst/>
                <a:latin typeface="+mn-lt"/>
                <a:ea typeface="+mn-ea"/>
                <a:cs typeface="+mn-cs"/>
              </a:rPr>
              <a:t>Say </a:t>
            </a:r>
            <a:r>
              <a:rPr lang="en-US" sz="1200" b="0" i="1" u="none" strike="noStrike" kern="1200" dirty="0" smtClean="0">
                <a:solidFill>
                  <a:schemeClr val="tx1"/>
                </a:solidFill>
                <a:effectLst/>
                <a:latin typeface="+mn-lt"/>
                <a:ea typeface="+mn-ea"/>
                <a:cs typeface="+mn-cs"/>
              </a:rPr>
              <a:t>Good job today class. Now let’s chant.</a:t>
            </a:r>
            <a:r>
              <a:rPr lang="en-US" sz="1200" b="0" i="0" u="none" strike="noStrike" kern="1200" dirty="0" smtClean="0">
                <a:solidFill>
                  <a:schemeClr val="tx1"/>
                </a:solidFill>
                <a:effectLst/>
                <a:latin typeface="+mn-lt"/>
                <a:ea typeface="+mn-ea"/>
                <a:cs typeface="+mn-cs"/>
              </a:rPr>
              <a:t> </a:t>
            </a:r>
            <a:endParaRPr lang="en-US" b="0" dirty="0" smtClean="0">
              <a:effectLst/>
            </a:endParaRPr>
          </a:p>
          <a:p>
            <a:r>
              <a:rPr lang="en-US" sz="1200" b="0" i="0" u="none" strike="noStrike" kern="1200" dirty="0" smtClean="0">
                <a:solidFill>
                  <a:schemeClr val="tx1"/>
                </a:solidFill>
                <a:effectLst/>
                <a:latin typeface="+mn-lt"/>
                <a:ea typeface="+mn-ea"/>
                <a:cs typeface="+mn-cs"/>
              </a:rPr>
              <a:t>Lead the class in the</a:t>
            </a:r>
            <a:r>
              <a:rPr lang="en-US" sz="1200" b="0" i="1" u="none" strike="noStrike" kern="1200" dirty="0" smtClean="0">
                <a:solidFill>
                  <a:schemeClr val="tx1"/>
                </a:solidFill>
                <a:effectLst/>
                <a:latin typeface="+mn-lt"/>
                <a:ea typeface="+mn-ea"/>
                <a:cs typeface="+mn-cs"/>
              </a:rPr>
              <a:t> Goodbye</a:t>
            </a:r>
            <a:r>
              <a:rPr lang="en-US" sz="1200" b="0" i="0" u="none" strike="noStrike" kern="1200" dirty="0" smtClean="0">
                <a:solidFill>
                  <a:schemeClr val="tx1"/>
                </a:solidFill>
                <a:effectLst/>
                <a:latin typeface="+mn-lt"/>
                <a:ea typeface="+mn-ea"/>
                <a:cs typeface="+mn-cs"/>
              </a:rPr>
              <a:t> chant.</a:t>
            </a:r>
            <a:endParaRPr lang="en-US" dirty="0" smtClean="0"/>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118</a:t>
            </a:fld>
            <a:endParaRPr lang="en-US"/>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Can students identify and name hearts and stars?</a:t>
            </a:r>
          </a:p>
          <a:p>
            <a:endParaRPr lang="en-US" dirty="0"/>
          </a:p>
          <a:p>
            <a:r>
              <a:rPr lang="en-US" dirty="0"/>
              <a:t>Hold up the book to p. 35. Point to the heart and star pictures, and have students name each shape.</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119</a:t>
            </a:fld>
            <a:endParaRPr lang="en-US"/>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Can students identify and name hearts and stars?</a:t>
            </a:r>
          </a:p>
          <a:p>
            <a:endParaRPr lang="en-US" dirty="0"/>
          </a:p>
          <a:p>
            <a:r>
              <a:rPr lang="en-US" dirty="0"/>
              <a:t>Hold up the book to p. 35. Point to the heart and star pictures, and have students name each shape.</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120</a:t>
            </a:fld>
            <a:endParaRPr lang="en-US"/>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9DEC0E4C-4EB0-4365-AF36-CEE1FBB6761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t>121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123</a:t>
            </a:fld>
            <a:endParaRPr lang="en-US"/>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We know many sounds in English. Let’s review the sounds we know.</a:t>
            </a:r>
          </a:p>
          <a:p>
            <a:endParaRPr lang="en-US" dirty="0"/>
          </a:p>
          <a:p>
            <a:r>
              <a:rPr lang="en-US" dirty="0"/>
              <a:t>Make the /r/ sound, and have students make it as well. Call on a few students to give you words that they know.</a:t>
            </a:r>
          </a:p>
          <a:p>
            <a:endParaRPr lang="en-US" dirty="0"/>
          </a:p>
          <a:p>
            <a:r>
              <a:rPr lang="en-US" dirty="0"/>
              <a:t>Say Do you know any words that have the /r/ sound? What are they?</a:t>
            </a:r>
          </a:p>
          <a:p>
            <a:r>
              <a:rPr lang="en-US" dirty="0"/>
              <a:t>Students should say [Red, read, room, rice, crown, bread, giraffe, zebra].</a:t>
            </a:r>
          </a:p>
          <a:p>
            <a:endParaRPr lang="en-US" dirty="0"/>
          </a:p>
          <a:p>
            <a:r>
              <a:rPr lang="en-US" dirty="0"/>
              <a:t>Repeat this with other sounds taught in previous units.</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124</a:t>
            </a:fld>
            <a:endParaRPr lang="en-US"/>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Monkey has the /m/ sound. Have students repeat the sound and the word. Then, say the following words, and have students raise their hands when they hear /m/: bathroom, mother, king, milk, bananas, gold, crown.</a:t>
            </a:r>
          </a:p>
          <a:p>
            <a:r>
              <a:rPr lang="en-US" dirty="0"/>
              <a:t>Students should raise their hands when they hear bathroom, mother, milk.</a:t>
            </a:r>
          </a:p>
        </p:txBody>
      </p:sp>
      <p:sp>
        <p:nvSpPr>
          <p:cNvPr id="4" name="Slide Number Placeholder 3"/>
          <p:cNvSpPr>
            <a:spLocks noGrp="1"/>
          </p:cNvSpPr>
          <p:nvPr>
            <p:ph type="sldNum" sz="quarter" idx="5"/>
          </p:nvPr>
        </p:nvSpPr>
        <p:spPr/>
        <p:txBody>
          <a:bodyPr/>
          <a:lstStyle/>
          <a:p>
            <a:fld id="{9DEC0E4C-4EB0-4365-AF36-CEE1FBB67618}" type="slidenum">
              <a:rPr lang="en-US" smtClean="0"/>
              <a:t>125</a:t>
            </a:fld>
            <a:endParaRPr lang="en-US"/>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ym typeface="+mn-ea"/>
              </a:rPr>
              <a:t>Say Monkey has the /m/ sound. Have students repeat the sound and the word. Then, say the following words, and have students raise their hands when they hear /m/: bathroom, mother, king, milk, bananas, gold, crown.</a:t>
            </a:r>
          </a:p>
          <a:p>
            <a:r>
              <a:rPr lang="en-US" dirty="0">
                <a:sym typeface="+mn-ea"/>
              </a:rPr>
              <a:t>Students should raise their hands when they hear bathroom, mother, milk.</a:t>
            </a:r>
          </a:p>
        </p:txBody>
      </p:sp>
      <p:sp>
        <p:nvSpPr>
          <p:cNvPr id="4" name="Slide Number Placeholder 3"/>
          <p:cNvSpPr>
            <a:spLocks noGrp="1"/>
          </p:cNvSpPr>
          <p:nvPr>
            <p:ph type="sldNum" sz="quarter" idx="5"/>
          </p:nvPr>
        </p:nvSpPr>
        <p:spPr/>
        <p:txBody>
          <a:bodyPr/>
          <a:lstStyle/>
          <a:p>
            <a:fld id="{9DEC0E4C-4EB0-4365-AF36-CEE1FBB67618}" type="slidenum">
              <a:rPr lang="en-US" smtClean="0"/>
              <a:t>126</a:t>
            </a:fld>
            <a:endParaRPr lang="en-US"/>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Zebra has the /z/ sound. Have students repeat the sound and the word. Then, say An -s at the end of some words can make a /z/ sound. Give the</a:t>
            </a:r>
          </a:p>
          <a:p>
            <a:r>
              <a:rPr lang="en-US" dirty="0"/>
              <a:t>examples of brothers, eyes, and chairs.</a:t>
            </a:r>
          </a:p>
          <a:p>
            <a:r>
              <a:rPr lang="en-US" dirty="0"/>
              <a:t>Students should repeat the words, emphasizing the /z/ at the end of each word.</a:t>
            </a:r>
          </a:p>
        </p:txBody>
      </p:sp>
      <p:sp>
        <p:nvSpPr>
          <p:cNvPr id="4" name="Slide Number Placeholder 3"/>
          <p:cNvSpPr>
            <a:spLocks noGrp="1"/>
          </p:cNvSpPr>
          <p:nvPr>
            <p:ph type="sldNum" sz="quarter" idx="5"/>
          </p:nvPr>
        </p:nvSpPr>
        <p:spPr/>
        <p:txBody>
          <a:bodyPr/>
          <a:lstStyle/>
          <a:p>
            <a:fld id="{9DEC0E4C-4EB0-4365-AF36-CEE1FBB67618}" type="slidenum">
              <a:rPr lang="en-US" smtClean="0"/>
              <a:t>127</a:t>
            </a:fld>
            <a:endParaRPr lang="en-US"/>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ym typeface="+mn-ea"/>
              </a:rPr>
              <a:t>Say Zebra has the /z/ sound. Have students repeat the sound and the word. Then, say An -s at the end of some words can make a /z/ sound. Give the</a:t>
            </a:r>
          </a:p>
          <a:p>
            <a:r>
              <a:rPr lang="en-US" dirty="0">
                <a:sym typeface="+mn-ea"/>
              </a:rPr>
              <a:t>examples of brothers, eyes, and chairs.</a:t>
            </a:r>
          </a:p>
          <a:p>
            <a:r>
              <a:rPr lang="en-US" dirty="0">
                <a:sym typeface="+mn-ea"/>
              </a:rPr>
              <a:t>Students should repeat the words, emphasizing the /z/ at the end of each word.</a:t>
            </a:r>
          </a:p>
        </p:txBody>
      </p:sp>
      <p:sp>
        <p:nvSpPr>
          <p:cNvPr id="4" name="Slide Number Placeholder 3"/>
          <p:cNvSpPr>
            <a:spLocks noGrp="1"/>
          </p:cNvSpPr>
          <p:nvPr>
            <p:ph type="sldNum" sz="quarter" idx="5"/>
          </p:nvPr>
        </p:nvSpPr>
        <p:spPr/>
        <p:txBody>
          <a:bodyPr/>
          <a:lstStyle/>
          <a:p>
            <a:fld id="{9DEC0E4C-4EB0-4365-AF36-CEE1FBB67618}" type="slidenum">
              <a:rPr lang="en-US" smtClean="0"/>
              <a:t>128</a:t>
            </a:fld>
            <a:endParaRPr lang="en-US"/>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Crocodile has the /l/ sound. Have students repeat the sound and the word. Then, say the following words, and have students raise their hands</a:t>
            </a:r>
          </a:p>
          <a:p>
            <a:r>
              <a:rPr lang="en-US" dirty="0"/>
              <a:t>when they hear /l/: hippo, orange juice, silver, noodle, shirt, princess, lion, ball. Remind students that sounds can appear at the start, in the middle, or at</a:t>
            </a:r>
          </a:p>
          <a:p>
            <a:r>
              <a:rPr lang="en-US" dirty="0"/>
              <a:t>the end of a word.</a:t>
            </a:r>
          </a:p>
          <a:p>
            <a:r>
              <a:rPr lang="en-US" dirty="0"/>
              <a:t>Students should raise their hands when they hear silver, noodle, lion, ball.</a:t>
            </a:r>
          </a:p>
        </p:txBody>
      </p:sp>
      <p:sp>
        <p:nvSpPr>
          <p:cNvPr id="4" name="Slide Number Placeholder 3"/>
          <p:cNvSpPr>
            <a:spLocks noGrp="1"/>
          </p:cNvSpPr>
          <p:nvPr>
            <p:ph type="sldNum" sz="quarter" idx="5"/>
          </p:nvPr>
        </p:nvSpPr>
        <p:spPr/>
        <p:txBody>
          <a:bodyPr/>
          <a:lstStyle/>
          <a:p>
            <a:fld id="{9DEC0E4C-4EB0-4365-AF36-CEE1FBB67618}" type="slidenum">
              <a:rPr lang="en-US" smtClean="0"/>
              <a:t>129</a:t>
            </a:fld>
            <a:endParaRPr lang="en-US"/>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Crocodile has the /l/ sound. Have students repeat the sound and the word. Then, say the following words, and have students raise their hands</a:t>
            </a:r>
          </a:p>
          <a:p>
            <a:r>
              <a:rPr lang="en-US" dirty="0"/>
              <a:t>when they hear /l/: hippo, orange juice, silver, noodle, shirt, princess, lion, ball. Remind students that sounds can appear at the start, in the middle, or at</a:t>
            </a:r>
          </a:p>
          <a:p>
            <a:r>
              <a:rPr lang="en-US" dirty="0"/>
              <a:t>the end of a word.</a:t>
            </a:r>
          </a:p>
          <a:p>
            <a:r>
              <a:rPr lang="en-US" dirty="0"/>
              <a:t>Students should raise their hands when they hear silver, noodle, lion, ball.</a:t>
            </a:r>
          </a:p>
        </p:txBody>
      </p:sp>
      <p:sp>
        <p:nvSpPr>
          <p:cNvPr id="4" name="Slide Number Placeholder 3"/>
          <p:cNvSpPr>
            <a:spLocks noGrp="1"/>
          </p:cNvSpPr>
          <p:nvPr>
            <p:ph type="sldNum" sz="quarter" idx="5"/>
          </p:nvPr>
        </p:nvSpPr>
        <p:spPr/>
        <p:txBody>
          <a:bodyPr/>
          <a:lstStyle/>
          <a:p>
            <a:fld id="{9DEC0E4C-4EB0-4365-AF36-CEE1FBB67618}" type="slidenum">
              <a:rPr lang="en-US" smtClean="0"/>
              <a:t>130</a:t>
            </a:fld>
            <a:endParaRPr lang="en-US"/>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there are students in your class with /m/, /z/, or /l/ in their names, point them out. For example, say Melissa. What sounds do you hear in Melissa’s name?</a:t>
            </a:r>
          </a:p>
          <a:p>
            <a:r>
              <a:rPr lang="en-US" dirty="0"/>
              <a:t>Students should say /m/, /l/.</a:t>
            </a:r>
          </a:p>
        </p:txBody>
      </p:sp>
      <p:sp>
        <p:nvSpPr>
          <p:cNvPr id="4" name="Slide Number Placeholder 3"/>
          <p:cNvSpPr>
            <a:spLocks noGrp="1"/>
          </p:cNvSpPr>
          <p:nvPr>
            <p:ph type="sldNum" sz="quarter" idx="5"/>
          </p:nvPr>
        </p:nvSpPr>
        <p:spPr/>
        <p:txBody>
          <a:bodyPr/>
          <a:lstStyle/>
          <a:p>
            <a:fld id="{9DEC0E4C-4EB0-4365-AF36-CEE1FBB67618}" type="slidenum">
              <a:rPr lang="en-US" smtClean="0"/>
              <a:t>131</a:t>
            </a:fld>
            <a:endParaRPr lang="en-US"/>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11  Write Mm on the board. Ask What letter is this? Then say The letter m makes the sound /m/.</a:t>
            </a:r>
          </a:p>
          <a:p>
            <a:endParaRPr lang="en-US" dirty="0"/>
          </a:p>
          <a:p>
            <a:r>
              <a:rPr lang="en-US" dirty="0"/>
              <a:t>Have students make the /m/ sound.</a:t>
            </a:r>
          </a:p>
          <a:p>
            <a:r>
              <a:rPr lang="en-US" dirty="0"/>
              <a:t>Students should say /m/.</a:t>
            </a:r>
          </a:p>
          <a:p>
            <a:endParaRPr lang="en-US" dirty="0"/>
          </a:p>
          <a:p>
            <a:r>
              <a:rPr lang="en-US" dirty="0"/>
              <a:t>Ask students to open their books to p. 36. Then say Let’s learn to pronounce /m/. Listen and repeat what you hear.</a:t>
            </a:r>
          </a:p>
          <a:p>
            <a:r>
              <a:rPr lang="en-US" dirty="0"/>
              <a:t>Students should say /m/.</a:t>
            </a:r>
          </a:p>
          <a:p>
            <a:endParaRPr lang="en-US" dirty="0"/>
          </a:p>
          <a:p>
            <a:r>
              <a:rPr lang="en-US" dirty="0"/>
              <a:t>Play TR: B69.</a:t>
            </a:r>
          </a:p>
          <a:p>
            <a:endParaRPr lang="en-US" dirty="0"/>
          </a:p>
          <a:p>
            <a:r>
              <a:rPr lang="en-US" dirty="0"/>
              <a:t>Have students follow along with the track by looking at Activity 11 and pointing to the letters and words.</a:t>
            </a:r>
          </a:p>
          <a:p>
            <a:endParaRPr lang="en-US" dirty="0"/>
          </a:p>
          <a:p>
            <a:r>
              <a:rPr lang="en-US" dirty="0"/>
              <a:t>Play the track again and have students repeat the sounds.</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132</a:t>
            </a:fld>
            <a:endParaRPr lang="en-US"/>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ym typeface="+mn-ea"/>
              </a:rPr>
              <a:t> 11  Write Mm on the board. Ask What letter is this? Then say The letter m makes the sound /m/.</a:t>
            </a:r>
            <a:endParaRPr lang="en-US" dirty="0"/>
          </a:p>
          <a:p>
            <a:endParaRPr lang="en-US" dirty="0"/>
          </a:p>
          <a:p>
            <a:r>
              <a:rPr lang="en-US" dirty="0">
                <a:sym typeface="+mn-ea"/>
              </a:rPr>
              <a:t>Have students make the /m/ sound.</a:t>
            </a:r>
            <a:endParaRPr lang="en-US" dirty="0"/>
          </a:p>
          <a:p>
            <a:r>
              <a:rPr lang="en-US" dirty="0">
                <a:sym typeface="+mn-ea"/>
              </a:rPr>
              <a:t>Students should say /m/.</a:t>
            </a:r>
            <a:endParaRPr lang="en-US" dirty="0"/>
          </a:p>
          <a:p>
            <a:endParaRPr lang="en-US" dirty="0"/>
          </a:p>
          <a:p>
            <a:r>
              <a:rPr lang="en-US" dirty="0">
                <a:sym typeface="+mn-ea"/>
              </a:rPr>
              <a:t>Ask students to open their books to p. 36. Then say Let’s learn to pronounce /m/. Listen and repeat what you hear.</a:t>
            </a:r>
            <a:endParaRPr lang="en-US" dirty="0"/>
          </a:p>
          <a:p>
            <a:r>
              <a:rPr lang="en-US" dirty="0">
                <a:sym typeface="+mn-ea"/>
              </a:rPr>
              <a:t>Students should say /m/.</a:t>
            </a:r>
            <a:endParaRPr lang="en-US" dirty="0"/>
          </a:p>
          <a:p>
            <a:endParaRPr lang="en-US" dirty="0"/>
          </a:p>
          <a:p>
            <a:r>
              <a:rPr lang="en-US" dirty="0">
                <a:sym typeface="+mn-ea"/>
              </a:rPr>
              <a:t>Play TR: B69.</a:t>
            </a:r>
            <a:endParaRPr lang="en-US" dirty="0"/>
          </a:p>
          <a:p>
            <a:endParaRPr lang="en-US" dirty="0"/>
          </a:p>
          <a:p>
            <a:r>
              <a:rPr lang="en-US" dirty="0">
                <a:sym typeface="+mn-ea"/>
              </a:rPr>
              <a:t>Have students follow along with the track by looking at Activity 11 and pointing to the letters and words.</a:t>
            </a:r>
            <a:endParaRPr lang="en-US" dirty="0"/>
          </a:p>
          <a:p>
            <a:endParaRPr lang="en-US" dirty="0"/>
          </a:p>
          <a:p>
            <a:r>
              <a:rPr lang="en-US" dirty="0">
                <a:sym typeface="+mn-ea"/>
              </a:rPr>
              <a:t>Play the track again and have students repeat the sounds.</a:t>
            </a:r>
            <a:endParaRPr lang="en-US" dirty="0"/>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133</a:t>
            </a:fld>
            <a:endParaRPr lang="en-US"/>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ym typeface="+mn-ea"/>
              </a:rPr>
              <a:t> 11  Write Mm on the board. Ask What letter is this? Then say The letter m makes the sound /m/.</a:t>
            </a:r>
            <a:endParaRPr lang="en-US" dirty="0"/>
          </a:p>
          <a:p>
            <a:endParaRPr lang="en-US" dirty="0"/>
          </a:p>
          <a:p>
            <a:r>
              <a:rPr lang="en-US" dirty="0">
                <a:sym typeface="+mn-ea"/>
              </a:rPr>
              <a:t>Have students make the /m/ sound.</a:t>
            </a:r>
            <a:endParaRPr lang="en-US" dirty="0"/>
          </a:p>
          <a:p>
            <a:r>
              <a:rPr lang="en-US" dirty="0">
                <a:sym typeface="+mn-ea"/>
              </a:rPr>
              <a:t>Students should say /m/.</a:t>
            </a:r>
            <a:endParaRPr lang="en-US" dirty="0"/>
          </a:p>
          <a:p>
            <a:endParaRPr lang="en-US" dirty="0"/>
          </a:p>
          <a:p>
            <a:r>
              <a:rPr lang="en-US" dirty="0">
                <a:sym typeface="+mn-ea"/>
              </a:rPr>
              <a:t>Ask students to open their books to p. 36. Then say Let’s learn to pronounce /m/. Listen and repeat what you hear.</a:t>
            </a:r>
            <a:endParaRPr lang="en-US" dirty="0"/>
          </a:p>
          <a:p>
            <a:r>
              <a:rPr lang="en-US" dirty="0">
                <a:sym typeface="+mn-ea"/>
              </a:rPr>
              <a:t>Students should say /m/.</a:t>
            </a:r>
            <a:endParaRPr lang="en-US" dirty="0"/>
          </a:p>
          <a:p>
            <a:endParaRPr lang="en-US" dirty="0"/>
          </a:p>
          <a:p>
            <a:r>
              <a:rPr lang="en-US" dirty="0">
                <a:sym typeface="+mn-ea"/>
              </a:rPr>
              <a:t>Play TR: B69.</a:t>
            </a:r>
            <a:endParaRPr lang="en-US" dirty="0"/>
          </a:p>
          <a:p>
            <a:endParaRPr lang="en-US" dirty="0"/>
          </a:p>
          <a:p>
            <a:r>
              <a:rPr lang="en-US" dirty="0">
                <a:sym typeface="+mn-ea"/>
              </a:rPr>
              <a:t>Have students follow along with the track by looking at Activity 11 and pointing to the letters and words.</a:t>
            </a:r>
            <a:endParaRPr lang="en-US" dirty="0"/>
          </a:p>
          <a:p>
            <a:endParaRPr lang="en-US" dirty="0"/>
          </a:p>
          <a:p>
            <a:r>
              <a:rPr lang="en-US" dirty="0">
                <a:sym typeface="+mn-ea"/>
              </a:rPr>
              <a:t>Play the track again and have students repeat the sounds.</a:t>
            </a:r>
            <a:endParaRPr lang="en-US" dirty="0"/>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134</a:t>
            </a:fld>
            <a:endParaRPr lang="en-US"/>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ym typeface="+mn-ea"/>
              </a:rPr>
              <a:t> 11  Write Mm on the board. Ask What letter is this? Then say The letter m makes the sound /m/.</a:t>
            </a:r>
            <a:endParaRPr lang="en-US" dirty="0"/>
          </a:p>
          <a:p>
            <a:endParaRPr lang="en-US" dirty="0"/>
          </a:p>
          <a:p>
            <a:r>
              <a:rPr lang="en-US" dirty="0">
                <a:sym typeface="+mn-ea"/>
              </a:rPr>
              <a:t>Have students make the /m/ sound.</a:t>
            </a:r>
            <a:endParaRPr lang="en-US" dirty="0"/>
          </a:p>
          <a:p>
            <a:r>
              <a:rPr lang="en-US" dirty="0">
                <a:sym typeface="+mn-ea"/>
              </a:rPr>
              <a:t>Students should say /m/.</a:t>
            </a:r>
            <a:endParaRPr lang="en-US" dirty="0"/>
          </a:p>
          <a:p>
            <a:endParaRPr lang="en-US" dirty="0"/>
          </a:p>
          <a:p>
            <a:r>
              <a:rPr lang="en-US" dirty="0">
                <a:sym typeface="+mn-ea"/>
              </a:rPr>
              <a:t>Ask students to open their books to p. 36. Then say Let’s learn to pronounce /m/. Listen and repeat what you hear.</a:t>
            </a:r>
            <a:endParaRPr lang="en-US" dirty="0"/>
          </a:p>
          <a:p>
            <a:r>
              <a:rPr lang="en-US" dirty="0">
                <a:sym typeface="+mn-ea"/>
              </a:rPr>
              <a:t>Students should say /m/.</a:t>
            </a:r>
            <a:endParaRPr lang="en-US" dirty="0"/>
          </a:p>
          <a:p>
            <a:endParaRPr lang="en-US" dirty="0"/>
          </a:p>
          <a:p>
            <a:r>
              <a:rPr lang="en-US" dirty="0">
                <a:sym typeface="+mn-ea"/>
              </a:rPr>
              <a:t>Play TR: B69.</a:t>
            </a:r>
            <a:endParaRPr lang="en-US" dirty="0"/>
          </a:p>
          <a:p>
            <a:endParaRPr lang="en-US" dirty="0"/>
          </a:p>
          <a:p>
            <a:r>
              <a:rPr lang="en-US" dirty="0">
                <a:sym typeface="+mn-ea"/>
              </a:rPr>
              <a:t>Have students follow along with the track by looking at Activity 11 and pointing to the letters and words.</a:t>
            </a:r>
            <a:endParaRPr lang="en-US" dirty="0"/>
          </a:p>
          <a:p>
            <a:endParaRPr lang="en-US" dirty="0"/>
          </a:p>
          <a:p>
            <a:r>
              <a:rPr lang="en-US" dirty="0">
                <a:sym typeface="+mn-ea"/>
              </a:rPr>
              <a:t>Play the track again and have students repeat the sounds.</a:t>
            </a:r>
            <a:endParaRPr lang="en-US" dirty="0"/>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135</a:t>
            </a:fld>
            <a:endParaRPr lang="en-US"/>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ym typeface="+mn-ea"/>
              </a:rPr>
              <a:t> 11  Write Mm on the board. Ask What letter is this? Then say The letter m makes the sound /m/.</a:t>
            </a:r>
            <a:endParaRPr lang="en-US" dirty="0"/>
          </a:p>
          <a:p>
            <a:endParaRPr lang="en-US" dirty="0"/>
          </a:p>
          <a:p>
            <a:r>
              <a:rPr lang="en-US" dirty="0">
                <a:sym typeface="+mn-ea"/>
              </a:rPr>
              <a:t>Have students make the /m/ sound.</a:t>
            </a:r>
            <a:endParaRPr lang="en-US" dirty="0"/>
          </a:p>
          <a:p>
            <a:r>
              <a:rPr lang="en-US" dirty="0">
                <a:sym typeface="+mn-ea"/>
              </a:rPr>
              <a:t>Students should say /m/.</a:t>
            </a:r>
            <a:endParaRPr lang="en-US" dirty="0"/>
          </a:p>
          <a:p>
            <a:endParaRPr lang="en-US" dirty="0"/>
          </a:p>
          <a:p>
            <a:r>
              <a:rPr lang="en-US" dirty="0">
                <a:sym typeface="+mn-ea"/>
              </a:rPr>
              <a:t>Ask students to open their books to p. 36. Then say Let’s learn to pronounce /m/. Listen and repeat what you hear.</a:t>
            </a:r>
            <a:endParaRPr lang="en-US" dirty="0"/>
          </a:p>
          <a:p>
            <a:r>
              <a:rPr lang="en-US" dirty="0">
                <a:sym typeface="+mn-ea"/>
              </a:rPr>
              <a:t>Students should say /m/.</a:t>
            </a:r>
            <a:endParaRPr lang="en-US" dirty="0"/>
          </a:p>
          <a:p>
            <a:endParaRPr lang="en-US" dirty="0"/>
          </a:p>
          <a:p>
            <a:r>
              <a:rPr lang="en-US" dirty="0">
                <a:sym typeface="+mn-ea"/>
              </a:rPr>
              <a:t>Play TR: B69.</a:t>
            </a:r>
            <a:endParaRPr lang="en-US" dirty="0"/>
          </a:p>
          <a:p>
            <a:endParaRPr lang="en-US" dirty="0"/>
          </a:p>
          <a:p>
            <a:r>
              <a:rPr lang="en-US" dirty="0">
                <a:sym typeface="+mn-ea"/>
              </a:rPr>
              <a:t>Have students follow along with the track by looking at Activity 11 and pointing to the letters and words.</a:t>
            </a:r>
            <a:endParaRPr lang="en-US" dirty="0"/>
          </a:p>
          <a:p>
            <a:endParaRPr lang="en-US" dirty="0"/>
          </a:p>
          <a:p>
            <a:r>
              <a:rPr lang="en-US" dirty="0">
                <a:sym typeface="+mn-ea"/>
              </a:rPr>
              <a:t>Play the track again and have students repeat the sounds.</a:t>
            </a:r>
            <a:endParaRPr lang="en-US" dirty="0"/>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136</a:t>
            </a:fld>
            <a:endParaRPr lang="en-US"/>
          </a:p>
        </p:txBody>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ym typeface="+mn-ea"/>
              </a:rPr>
              <a:t> 11  Write Mm on the board. Ask What letter is this? Then say The letter m makes the sound /m/.</a:t>
            </a:r>
            <a:endParaRPr lang="en-US" dirty="0"/>
          </a:p>
          <a:p>
            <a:endParaRPr lang="en-US" dirty="0"/>
          </a:p>
          <a:p>
            <a:r>
              <a:rPr lang="en-US" dirty="0">
                <a:sym typeface="+mn-ea"/>
              </a:rPr>
              <a:t>Have students make the /m/ sound.</a:t>
            </a:r>
            <a:endParaRPr lang="en-US" dirty="0"/>
          </a:p>
          <a:p>
            <a:r>
              <a:rPr lang="en-US" dirty="0">
                <a:sym typeface="+mn-ea"/>
              </a:rPr>
              <a:t>Students should say /m/.</a:t>
            </a:r>
            <a:endParaRPr lang="en-US" dirty="0"/>
          </a:p>
          <a:p>
            <a:endParaRPr lang="en-US" dirty="0"/>
          </a:p>
          <a:p>
            <a:r>
              <a:rPr lang="en-US" dirty="0">
                <a:sym typeface="+mn-ea"/>
              </a:rPr>
              <a:t>Ask students to open their books to p. 36. Then say Let’s learn to pronounce /m/. Listen and repeat what you hear.</a:t>
            </a:r>
            <a:endParaRPr lang="en-US" dirty="0"/>
          </a:p>
          <a:p>
            <a:r>
              <a:rPr lang="en-US" dirty="0">
                <a:sym typeface="+mn-ea"/>
              </a:rPr>
              <a:t>Students should say /m/.</a:t>
            </a:r>
            <a:endParaRPr lang="en-US" dirty="0"/>
          </a:p>
          <a:p>
            <a:endParaRPr lang="en-US" dirty="0"/>
          </a:p>
          <a:p>
            <a:r>
              <a:rPr lang="en-US" dirty="0">
                <a:sym typeface="+mn-ea"/>
              </a:rPr>
              <a:t>Play TR: B69.</a:t>
            </a:r>
            <a:endParaRPr lang="en-US" dirty="0"/>
          </a:p>
          <a:p>
            <a:endParaRPr lang="en-US" dirty="0"/>
          </a:p>
          <a:p>
            <a:r>
              <a:rPr lang="en-US" dirty="0">
                <a:sym typeface="+mn-ea"/>
              </a:rPr>
              <a:t>Have students follow along with the track by looking at Activity 11 and pointing to the letters and words.</a:t>
            </a:r>
            <a:endParaRPr lang="en-US" dirty="0"/>
          </a:p>
          <a:p>
            <a:endParaRPr lang="en-US" dirty="0"/>
          </a:p>
          <a:p>
            <a:r>
              <a:rPr lang="en-US" dirty="0">
                <a:sym typeface="+mn-ea"/>
              </a:rPr>
              <a:t>Play the track again and have students repeat the sounds.</a:t>
            </a:r>
            <a:endParaRPr lang="en-US" dirty="0"/>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137</a:t>
            </a:fld>
            <a:endParaRPr lang="en-US"/>
          </a:p>
        </p:txBody>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Draw Mm in dotted outline on the board. Say Let’s trace the letter m.</a:t>
            </a:r>
          </a:p>
          <a:p>
            <a:endParaRPr lang="en-US" dirty="0"/>
          </a:p>
          <a:p>
            <a:r>
              <a:rPr lang="en-US" dirty="0"/>
              <a:t>Model tracing over the outline. Then say Look at the word and picture for monkey again. Listen to the sound /m/ and use your pencil to trace the letter m.</a:t>
            </a:r>
          </a:p>
          <a:p>
            <a:endParaRPr lang="en-US" dirty="0"/>
          </a:p>
          <a:p>
            <a:r>
              <a:rPr lang="en-US" dirty="0"/>
              <a:t>Play TR: B70 and stop after monkey. Make sure students trace m for monkey, and then trace and complete writing the whole word monkey.</a:t>
            </a:r>
          </a:p>
          <a:p>
            <a:endParaRPr lang="en-US" dirty="0"/>
          </a:p>
          <a:p>
            <a:r>
              <a:rPr lang="en-US" dirty="0"/>
              <a:t>Call on volunteers to say the word aloud.</a:t>
            </a:r>
          </a:p>
          <a:p>
            <a:r>
              <a:rPr lang="en-US" dirty="0"/>
              <a:t>Students should say Monkey.</a:t>
            </a:r>
          </a:p>
          <a:p>
            <a:endParaRPr lang="en-US" dirty="0"/>
          </a:p>
          <a:p>
            <a:r>
              <a:rPr lang="en-US" dirty="0"/>
              <a:t>Repeat the activity for z and l and play the rest of TR: B70.</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138</a:t>
            </a:fld>
            <a:endParaRPr lang="en-US"/>
          </a:p>
        </p:txBody>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Draw Mm in dotted outline on the board. Say Let’s trace the letter m.</a:t>
            </a:r>
          </a:p>
          <a:p>
            <a:endParaRPr lang="en-US" dirty="0"/>
          </a:p>
          <a:p>
            <a:r>
              <a:rPr lang="en-US" dirty="0"/>
              <a:t>Model tracing over the outline. Then say Look at the word and picture for monkey again. Listen to the sound /m/ and use your pencil to trace the letter m.</a:t>
            </a:r>
          </a:p>
          <a:p>
            <a:endParaRPr lang="en-US" dirty="0"/>
          </a:p>
          <a:p>
            <a:r>
              <a:rPr lang="en-US" dirty="0"/>
              <a:t>Play TR: B70 and stop after monkey. Make sure students trace m for monkey, and then trace and complete writing the whole word monkey.</a:t>
            </a:r>
          </a:p>
          <a:p>
            <a:endParaRPr lang="en-US" dirty="0"/>
          </a:p>
          <a:p>
            <a:r>
              <a:rPr lang="en-US" dirty="0"/>
              <a:t>Call on volunteers to say the word aloud.</a:t>
            </a:r>
          </a:p>
          <a:p>
            <a:r>
              <a:rPr lang="en-US" dirty="0"/>
              <a:t>Students should say Monkey.</a:t>
            </a:r>
          </a:p>
          <a:p>
            <a:endParaRPr lang="en-US" dirty="0"/>
          </a:p>
          <a:p>
            <a:r>
              <a:rPr lang="en-US" dirty="0"/>
              <a:t>Repeat the activity for z and l and play the rest of TR: B70.</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139</a:t>
            </a:fld>
            <a:endParaRPr lang="en-US"/>
          </a:p>
        </p:txBody>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Draw Mm in dotted outline on the board. Say Let’s trace the letter m.</a:t>
            </a:r>
          </a:p>
          <a:p>
            <a:endParaRPr lang="en-US" dirty="0"/>
          </a:p>
          <a:p>
            <a:r>
              <a:rPr lang="en-US" dirty="0"/>
              <a:t>Model tracing over the outline. Then say Look at the word and picture for monkey again. Listen to the sound /m/ and use your pencil to trace the letter m.</a:t>
            </a:r>
          </a:p>
          <a:p>
            <a:endParaRPr lang="en-US" dirty="0"/>
          </a:p>
          <a:p>
            <a:r>
              <a:rPr lang="en-US" dirty="0"/>
              <a:t>Play TR: B70 and stop after monkey. Make sure students trace m for monkey, and then trace and complete writing the whole word monkey.</a:t>
            </a:r>
          </a:p>
          <a:p>
            <a:endParaRPr lang="en-US" dirty="0"/>
          </a:p>
          <a:p>
            <a:r>
              <a:rPr lang="en-US" dirty="0"/>
              <a:t>Call on volunteers to say the word aloud.</a:t>
            </a:r>
          </a:p>
          <a:p>
            <a:r>
              <a:rPr lang="en-US" dirty="0"/>
              <a:t>Students should say Monkey.</a:t>
            </a:r>
          </a:p>
          <a:p>
            <a:endParaRPr lang="en-US" dirty="0"/>
          </a:p>
          <a:p>
            <a:r>
              <a:rPr lang="en-US" dirty="0"/>
              <a:t>Repeat the activity for z and l and play the rest of TR: B70.</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140</a:t>
            </a:fld>
            <a:endParaRPr lang="en-US"/>
          </a:p>
        </p:txBody>
      </p:sp>
    </p:spTree>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smtClean="0">
                <a:solidFill>
                  <a:schemeClr val="tx1"/>
                </a:solidFill>
                <a:effectLst/>
                <a:latin typeface="+mn-lt"/>
                <a:ea typeface="+mn-ea"/>
                <a:cs typeface="+mn-cs"/>
              </a:rPr>
              <a:t>Say </a:t>
            </a:r>
            <a:r>
              <a:rPr lang="en-US" sz="1200" b="0" i="1" u="none" strike="noStrike" kern="1200" dirty="0" smtClean="0">
                <a:solidFill>
                  <a:schemeClr val="tx1"/>
                </a:solidFill>
                <a:effectLst/>
                <a:latin typeface="+mn-lt"/>
                <a:ea typeface="+mn-ea"/>
                <a:cs typeface="+mn-cs"/>
              </a:rPr>
              <a:t>Good job today class. Now let’s chant.</a:t>
            </a:r>
            <a:r>
              <a:rPr lang="en-US" sz="1200" b="0" i="0" u="none" strike="noStrike" kern="1200" dirty="0" smtClean="0">
                <a:solidFill>
                  <a:schemeClr val="tx1"/>
                </a:solidFill>
                <a:effectLst/>
                <a:latin typeface="+mn-lt"/>
                <a:ea typeface="+mn-ea"/>
                <a:cs typeface="+mn-cs"/>
              </a:rPr>
              <a:t> </a:t>
            </a:r>
            <a:endParaRPr lang="en-US" b="0" dirty="0" smtClean="0">
              <a:effectLst/>
            </a:endParaRPr>
          </a:p>
          <a:p>
            <a:r>
              <a:rPr lang="en-US" sz="1200" b="0" i="0" u="none" strike="noStrike" kern="1200" dirty="0" smtClean="0">
                <a:solidFill>
                  <a:schemeClr val="tx1"/>
                </a:solidFill>
                <a:effectLst/>
                <a:latin typeface="+mn-lt"/>
                <a:ea typeface="+mn-ea"/>
                <a:cs typeface="+mn-cs"/>
              </a:rPr>
              <a:t>Lead the class in the</a:t>
            </a:r>
            <a:r>
              <a:rPr lang="en-US" sz="1200" b="0" i="1" u="none" strike="noStrike" kern="1200" dirty="0" smtClean="0">
                <a:solidFill>
                  <a:schemeClr val="tx1"/>
                </a:solidFill>
                <a:effectLst/>
                <a:latin typeface="+mn-lt"/>
                <a:ea typeface="+mn-ea"/>
                <a:cs typeface="+mn-cs"/>
              </a:rPr>
              <a:t> Goodbye</a:t>
            </a:r>
            <a:r>
              <a:rPr lang="en-US" sz="1200" b="0" i="0" u="none" strike="noStrike" kern="1200" dirty="0" smtClean="0">
                <a:solidFill>
                  <a:schemeClr val="tx1"/>
                </a:solidFill>
                <a:effectLst/>
                <a:latin typeface="+mn-lt"/>
                <a:ea typeface="+mn-ea"/>
                <a:cs typeface="+mn-cs"/>
              </a:rPr>
              <a:t> chant.</a:t>
            </a:r>
            <a:endParaRPr lang="en-US" dirty="0" smtClean="0"/>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141</a:t>
            </a:fld>
            <a:endParaRPr lang="en-US"/>
          </a:p>
        </p:txBody>
      </p:sp>
    </p:spTree>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Can students identify and make the /m/, /z/, and /l/ sounds?</a:t>
            </a:r>
          </a:p>
          <a:p>
            <a:endParaRPr lang="en-US" dirty="0"/>
          </a:p>
          <a:p>
            <a:r>
              <a:rPr lang="en-US" dirty="0"/>
              <a:t>Make each of the target sounds and call on students to give a word or words with that sound.</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142</a:t>
            </a:fld>
            <a:endParaRPr lang="en-US"/>
          </a:p>
        </p:txBody>
      </p:sp>
    </p:spTree>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9DEC0E4C-4EB0-4365-AF36-CEE1FBB6761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t>143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145</a:t>
            </a:fld>
            <a:endParaRPr lang="en-US"/>
          </a:p>
        </p:txBody>
      </p:sp>
    </p:spTree>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We know many sounds in English. Let’s review the sounds we know.</a:t>
            </a:r>
          </a:p>
          <a:p>
            <a:endParaRPr lang="en-US" dirty="0"/>
          </a:p>
          <a:p>
            <a:r>
              <a:rPr lang="en-US" dirty="0"/>
              <a:t>Make the /tʃ/ sound, and have students make it as well.</a:t>
            </a:r>
          </a:p>
          <a:p>
            <a:endParaRPr lang="en-US" dirty="0"/>
          </a:p>
          <a:p>
            <a:r>
              <a:rPr lang="en-US" dirty="0"/>
              <a:t>Call on a few students to give you words that they know with /tʃ/.</a:t>
            </a:r>
          </a:p>
          <a:p>
            <a:r>
              <a:rPr lang="en-US" dirty="0"/>
              <a:t>Students should say [Chicken, chair, touch, lunch].</a:t>
            </a:r>
          </a:p>
          <a:p>
            <a:endParaRPr lang="en-US" dirty="0"/>
          </a:p>
          <a:p>
            <a:r>
              <a:rPr lang="en-US" dirty="0"/>
              <a:t>Repeat this with other sounds taught in previous units.</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146</a:t>
            </a:fld>
            <a:endParaRPr lang="en-US"/>
          </a:p>
        </p:txBody>
      </p:sp>
    </p:spTree>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Let’s listen to new sounds.</a:t>
            </a:r>
          </a:p>
          <a:p>
            <a:endParaRPr lang="en-US" dirty="0"/>
          </a:p>
          <a:p>
            <a:r>
              <a:rPr lang="en-US" dirty="0"/>
              <a:t>Play TR: B69. Pause after each word for students to repeat the sound and the word.</a:t>
            </a:r>
          </a:p>
          <a:p>
            <a:endParaRPr lang="en-US" dirty="0"/>
          </a:p>
          <a:p>
            <a:r>
              <a:rPr lang="en-US" dirty="0"/>
              <a:t>Say Monkey has the /m/ sound. Have students repeat the sound and the word. Then, say the following words, and have students raise their hands when they hear /m/: bathroom, mother, king, milk, bananas, gold, crown.</a:t>
            </a:r>
          </a:p>
          <a:p>
            <a:r>
              <a:rPr lang="en-US" dirty="0"/>
              <a:t>Students should raise their hands when they hear bathroom, mother, milk.</a:t>
            </a:r>
          </a:p>
          <a:p>
            <a:endParaRPr lang="en-US" dirty="0"/>
          </a:p>
          <a:p>
            <a:r>
              <a:rPr lang="en-US" dirty="0"/>
              <a:t>Repeat for the other sounds.</a:t>
            </a:r>
          </a:p>
        </p:txBody>
      </p:sp>
      <p:sp>
        <p:nvSpPr>
          <p:cNvPr id="4" name="Slide Number Placeholder 3"/>
          <p:cNvSpPr>
            <a:spLocks noGrp="1"/>
          </p:cNvSpPr>
          <p:nvPr>
            <p:ph type="sldNum" sz="quarter" idx="5"/>
          </p:nvPr>
        </p:nvSpPr>
        <p:spPr/>
        <p:txBody>
          <a:bodyPr/>
          <a:lstStyle/>
          <a:p>
            <a:fld id="{9DEC0E4C-4EB0-4365-AF36-CEE1FBB67618}" type="slidenum">
              <a:rPr lang="en-US" smtClean="0"/>
              <a:t>147</a:t>
            </a:fld>
            <a:endParaRPr lang="en-US"/>
          </a:p>
        </p:txBody>
      </p:sp>
    </p:spTree>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ym typeface="+mn-ea"/>
              </a:rPr>
              <a:t>Say Let’s listen to new sounds.</a:t>
            </a:r>
          </a:p>
          <a:p>
            <a:endParaRPr lang="en-US" dirty="0">
              <a:sym typeface="+mn-ea"/>
            </a:endParaRPr>
          </a:p>
          <a:p>
            <a:r>
              <a:rPr lang="en-US" dirty="0">
                <a:sym typeface="+mn-ea"/>
              </a:rPr>
              <a:t>Play TR: B69. Pause after each word for students to repeat the sound and the word.</a:t>
            </a:r>
          </a:p>
          <a:p>
            <a:endParaRPr lang="en-US" dirty="0">
              <a:sym typeface="+mn-ea"/>
            </a:endParaRPr>
          </a:p>
          <a:p>
            <a:r>
              <a:rPr lang="en-US" dirty="0">
                <a:sym typeface="+mn-ea"/>
              </a:rPr>
              <a:t>Say Monkey has the /m/ sound. Have students repeat the sound and the word. Then, say the following words, and have students raise their hands when they hear /m/: bathroom, mother, king, milk, bananas, gold, crown.</a:t>
            </a:r>
          </a:p>
          <a:p>
            <a:r>
              <a:rPr lang="en-US" dirty="0">
                <a:sym typeface="+mn-ea"/>
              </a:rPr>
              <a:t>Students should raise their hands when they hear bathroom, mother, milk.</a:t>
            </a:r>
          </a:p>
          <a:p>
            <a:endParaRPr lang="en-US" dirty="0">
              <a:sym typeface="+mn-ea"/>
            </a:endParaRPr>
          </a:p>
          <a:p>
            <a:r>
              <a:rPr lang="en-US" dirty="0">
                <a:sym typeface="+mn-ea"/>
              </a:rPr>
              <a:t>Repeat for the other sounds.</a:t>
            </a:r>
          </a:p>
        </p:txBody>
      </p:sp>
      <p:sp>
        <p:nvSpPr>
          <p:cNvPr id="4" name="Slide Number Placeholder 3"/>
          <p:cNvSpPr>
            <a:spLocks noGrp="1"/>
          </p:cNvSpPr>
          <p:nvPr>
            <p:ph type="sldNum" sz="quarter" idx="5"/>
          </p:nvPr>
        </p:nvSpPr>
        <p:spPr/>
        <p:txBody>
          <a:bodyPr/>
          <a:lstStyle/>
          <a:p>
            <a:fld id="{9DEC0E4C-4EB0-4365-AF36-CEE1FBB67618}" type="slidenum">
              <a:rPr lang="en-US" smtClean="0"/>
              <a:t>148</a:t>
            </a:fld>
            <a:endParaRPr lang="en-US"/>
          </a:p>
        </p:txBody>
      </p:sp>
    </p:spTree>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Let’s listen to new sounds.</a:t>
            </a:r>
          </a:p>
          <a:p>
            <a:endParaRPr lang="en-US" dirty="0"/>
          </a:p>
          <a:p>
            <a:r>
              <a:rPr lang="en-US" dirty="0"/>
              <a:t>Play TR: B69. Pause after each word for students to repeat the sound and the word.</a:t>
            </a:r>
          </a:p>
          <a:p>
            <a:endParaRPr lang="en-US" dirty="0"/>
          </a:p>
          <a:p>
            <a:r>
              <a:rPr lang="en-US" dirty="0"/>
              <a:t>Say Monkey has the /m/ sound. Have students repeat the sound and the word. Then, say the following words, and have students raise their hands when they hear /m/: bathroom, mother, king, milk, bananas, gold, crown.</a:t>
            </a:r>
          </a:p>
          <a:p>
            <a:r>
              <a:rPr lang="en-US" dirty="0"/>
              <a:t>Students should raise their hands when they hear bathroom, mother, milk.</a:t>
            </a:r>
          </a:p>
          <a:p>
            <a:endParaRPr lang="en-US" dirty="0"/>
          </a:p>
          <a:p>
            <a:r>
              <a:rPr lang="en-US" dirty="0"/>
              <a:t>Repeat for the other sounds.</a:t>
            </a:r>
          </a:p>
        </p:txBody>
      </p:sp>
      <p:sp>
        <p:nvSpPr>
          <p:cNvPr id="4" name="Slide Number Placeholder 3"/>
          <p:cNvSpPr>
            <a:spLocks noGrp="1"/>
          </p:cNvSpPr>
          <p:nvPr>
            <p:ph type="sldNum" sz="quarter" idx="5"/>
          </p:nvPr>
        </p:nvSpPr>
        <p:spPr/>
        <p:txBody>
          <a:bodyPr/>
          <a:lstStyle/>
          <a:p>
            <a:fld id="{9DEC0E4C-4EB0-4365-AF36-CEE1FBB67618}" type="slidenum">
              <a:rPr lang="en-US" smtClean="0"/>
              <a:t>149</a:t>
            </a:fld>
            <a:endParaRPr lang="en-US"/>
          </a:p>
        </p:txBody>
      </p:sp>
    </p:spTree>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ym typeface="+mn-ea"/>
              </a:rPr>
              <a:t>Say Let’s listen to new sounds.</a:t>
            </a:r>
          </a:p>
          <a:p>
            <a:endParaRPr lang="en-US" dirty="0">
              <a:sym typeface="+mn-ea"/>
            </a:endParaRPr>
          </a:p>
          <a:p>
            <a:r>
              <a:rPr lang="en-US" dirty="0">
                <a:sym typeface="+mn-ea"/>
              </a:rPr>
              <a:t>Play TR: B69. Pause after each word for students to repeat the sound and the word.</a:t>
            </a:r>
          </a:p>
          <a:p>
            <a:endParaRPr lang="en-US" dirty="0">
              <a:sym typeface="+mn-ea"/>
            </a:endParaRPr>
          </a:p>
          <a:p>
            <a:r>
              <a:rPr lang="en-US" dirty="0">
                <a:sym typeface="+mn-ea"/>
              </a:rPr>
              <a:t>Say Monkey has the /m/ sound. Have students repeat the sound and the word. Then, say the following words, and have students raise their hands when they hear /m/: bathroom, mother, king, milk, bananas, gold, crown.</a:t>
            </a:r>
          </a:p>
          <a:p>
            <a:r>
              <a:rPr lang="en-US" dirty="0">
                <a:sym typeface="+mn-ea"/>
              </a:rPr>
              <a:t>Students should raise their hands when they hear bathroom, mother, milk.</a:t>
            </a:r>
          </a:p>
          <a:p>
            <a:endParaRPr lang="en-US" dirty="0">
              <a:sym typeface="+mn-ea"/>
            </a:endParaRPr>
          </a:p>
          <a:p>
            <a:r>
              <a:rPr lang="en-US" dirty="0">
                <a:sym typeface="+mn-ea"/>
              </a:rPr>
              <a:t>Repeat for the other sounds.</a:t>
            </a:r>
          </a:p>
        </p:txBody>
      </p:sp>
      <p:sp>
        <p:nvSpPr>
          <p:cNvPr id="4" name="Slide Number Placeholder 3"/>
          <p:cNvSpPr>
            <a:spLocks noGrp="1"/>
          </p:cNvSpPr>
          <p:nvPr>
            <p:ph type="sldNum" sz="quarter" idx="5"/>
          </p:nvPr>
        </p:nvSpPr>
        <p:spPr/>
        <p:txBody>
          <a:bodyPr/>
          <a:lstStyle/>
          <a:p>
            <a:fld id="{9DEC0E4C-4EB0-4365-AF36-CEE1FBB67618}" type="slidenum">
              <a:rPr lang="en-US" smtClean="0"/>
              <a:t>150</a:t>
            </a:fld>
            <a:endParaRPr lang="en-US"/>
          </a:p>
        </p:txBody>
      </p:sp>
    </p:spTree>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Let’s listen to new sounds.</a:t>
            </a:r>
          </a:p>
          <a:p>
            <a:endParaRPr lang="en-US" dirty="0"/>
          </a:p>
          <a:p>
            <a:r>
              <a:rPr lang="en-US" dirty="0"/>
              <a:t>Play TR: B69. Pause after each word for students to repeat the sound and the word.</a:t>
            </a:r>
          </a:p>
          <a:p>
            <a:endParaRPr lang="en-US" dirty="0"/>
          </a:p>
          <a:p>
            <a:r>
              <a:rPr lang="en-US" dirty="0"/>
              <a:t>Say Monkey has the /m/ sound. Have students repeat the sound and the word. Then, say the following words, and have students raise their hands when they hear /m/: bathroom, mother, king, milk, bananas, gold, crown.</a:t>
            </a:r>
          </a:p>
          <a:p>
            <a:r>
              <a:rPr lang="en-US" dirty="0"/>
              <a:t>Students should raise their hands when they hear bathroom, mother, milk.</a:t>
            </a:r>
          </a:p>
          <a:p>
            <a:endParaRPr lang="en-US" dirty="0"/>
          </a:p>
          <a:p>
            <a:r>
              <a:rPr lang="en-US" dirty="0"/>
              <a:t>Repeat for the other sounds.</a:t>
            </a:r>
          </a:p>
        </p:txBody>
      </p:sp>
      <p:sp>
        <p:nvSpPr>
          <p:cNvPr id="4" name="Slide Number Placeholder 3"/>
          <p:cNvSpPr>
            <a:spLocks noGrp="1"/>
          </p:cNvSpPr>
          <p:nvPr>
            <p:ph type="sldNum" sz="quarter" idx="5"/>
          </p:nvPr>
        </p:nvSpPr>
        <p:spPr/>
        <p:txBody>
          <a:bodyPr/>
          <a:lstStyle/>
          <a:p>
            <a:fld id="{9DEC0E4C-4EB0-4365-AF36-CEE1FBB67618}" type="slidenum">
              <a:rPr lang="en-US" smtClean="0"/>
              <a:t>151</a:t>
            </a:fld>
            <a:endParaRPr lang="en-US"/>
          </a:p>
        </p:txBody>
      </p:sp>
    </p:spTree>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Let’s listen to new sounds.</a:t>
            </a:r>
          </a:p>
          <a:p>
            <a:endParaRPr lang="en-US" dirty="0"/>
          </a:p>
          <a:p>
            <a:r>
              <a:rPr lang="en-US" dirty="0"/>
              <a:t>Play TR: B69. Pause after each word for students to repeat the sound and the word.</a:t>
            </a:r>
          </a:p>
          <a:p>
            <a:endParaRPr lang="en-US" dirty="0"/>
          </a:p>
          <a:p>
            <a:r>
              <a:rPr lang="en-US" dirty="0"/>
              <a:t>Say Monkey has the /m/ sound. Have students repeat the sound and the word. Then, say the following words, and have students raise their hands when they hear /m/: bathroom, mother, king, milk, bananas, gold, crown.</a:t>
            </a:r>
          </a:p>
          <a:p>
            <a:r>
              <a:rPr lang="en-US" dirty="0"/>
              <a:t>Students should raise their hands when they hear bathroom, mother, milk.</a:t>
            </a:r>
          </a:p>
          <a:p>
            <a:endParaRPr lang="en-US" dirty="0"/>
          </a:p>
          <a:p>
            <a:r>
              <a:rPr lang="en-US" dirty="0"/>
              <a:t>Repeat for the other sounds.</a:t>
            </a:r>
          </a:p>
        </p:txBody>
      </p:sp>
      <p:sp>
        <p:nvSpPr>
          <p:cNvPr id="4" name="Slide Number Placeholder 3"/>
          <p:cNvSpPr>
            <a:spLocks noGrp="1"/>
          </p:cNvSpPr>
          <p:nvPr>
            <p:ph type="sldNum" sz="quarter" idx="5"/>
          </p:nvPr>
        </p:nvSpPr>
        <p:spPr/>
        <p:txBody>
          <a:bodyPr/>
          <a:lstStyle/>
          <a:p>
            <a:fld id="{9DEC0E4C-4EB0-4365-AF36-CEE1FBB67618}" type="slidenum">
              <a:rPr lang="en-US" smtClean="0"/>
              <a:t>152</a:t>
            </a:fld>
            <a:endParaRPr lang="en-US"/>
          </a:p>
        </p:txBody>
      </p:sp>
    </p:spTree>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there are students in your class with /m/, /z/, or /l/ in their names, point them out. For example, say Melissa. What sounds do you hear in Melissa’s name?</a:t>
            </a:r>
          </a:p>
          <a:p>
            <a:r>
              <a:rPr lang="en-US" dirty="0"/>
              <a:t>Students should say /m/, /l/.</a:t>
            </a:r>
          </a:p>
        </p:txBody>
      </p:sp>
      <p:sp>
        <p:nvSpPr>
          <p:cNvPr id="4" name="Slide Number Placeholder 3"/>
          <p:cNvSpPr>
            <a:spLocks noGrp="1"/>
          </p:cNvSpPr>
          <p:nvPr>
            <p:ph type="sldNum" sz="quarter" idx="5"/>
          </p:nvPr>
        </p:nvSpPr>
        <p:spPr/>
        <p:txBody>
          <a:bodyPr/>
          <a:lstStyle/>
          <a:p>
            <a:fld id="{9DEC0E4C-4EB0-4365-AF36-CEE1FBB67618}" type="slidenum">
              <a:rPr lang="en-US" smtClean="0"/>
              <a:t>153</a:t>
            </a:fld>
            <a:endParaRPr lang="en-US"/>
          </a:p>
        </p:txBody>
      </p:sp>
    </p:spTree>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  Say Let’s listen to a chant.</a:t>
            </a:r>
          </a:p>
          <a:p>
            <a:endParaRPr lang="en-US" dirty="0"/>
          </a:p>
          <a:p>
            <a:r>
              <a:rPr lang="en-US" dirty="0"/>
              <a:t>Play TR: B71 two times. Have students listen to the chant.</a:t>
            </a:r>
          </a:p>
          <a:p>
            <a:endParaRPr lang="en-US" dirty="0"/>
          </a:p>
          <a:p>
            <a:r>
              <a:rPr lang="en-US" dirty="0"/>
              <a:t>Play TR: B71 a third time and have students repeat the chant. Make the /m/ sound.</a:t>
            </a:r>
          </a:p>
          <a:p>
            <a:endParaRPr lang="en-US" dirty="0"/>
          </a:p>
          <a:p>
            <a:r>
              <a:rPr lang="en-US" dirty="0"/>
              <a:t>Say the chant again as a class.</a:t>
            </a:r>
          </a:p>
          <a:p>
            <a:r>
              <a:rPr lang="en-US" dirty="0"/>
              <a:t>Have students raise their hands when they say /m/.</a:t>
            </a:r>
          </a:p>
          <a:p>
            <a:endParaRPr lang="en-US" dirty="0"/>
          </a:p>
          <a:p>
            <a:r>
              <a:rPr lang="en-US" dirty="0"/>
              <a:t>Repeat this with /z/ and /l/.</a:t>
            </a:r>
          </a:p>
          <a:p>
            <a:r>
              <a:rPr lang="en-US" dirty="0"/>
              <a:t>Students should raise hands when they say I’m, look, lion, and zebra.</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154</a:t>
            </a:fld>
            <a:endParaRPr lang="en-US"/>
          </a:p>
        </p:txBody>
      </p:sp>
    </p:spTree>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the following: There’s a lion lying in the room! He’s not in the zoo. I’m running upstairs! What about you?</a:t>
            </a:r>
          </a:p>
          <a:p>
            <a:endParaRPr lang="en-US" dirty="0"/>
          </a:p>
          <a:p>
            <a:r>
              <a:rPr lang="en-US" dirty="0"/>
              <a:t>Repeat this a few times.</a:t>
            </a:r>
          </a:p>
          <a:p>
            <a:endParaRPr lang="en-US" dirty="0"/>
          </a:p>
          <a:p>
            <a:r>
              <a:rPr lang="en-US" dirty="0"/>
              <a:t>Have students raise their hands when they hear the target sounds of /m/, /z/, and /l/.</a:t>
            </a:r>
          </a:p>
          <a:p>
            <a:r>
              <a:rPr lang="en-US" dirty="0"/>
              <a:t>Students should raise their hands when they hear: </a:t>
            </a:r>
          </a:p>
          <a:p>
            <a:r>
              <a:rPr lang="en-US" dirty="0"/>
              <a:t>/m/: room, I’m; </a:t>
            </a:r>
          </a:p>
          <a:p>
            <a:r>
              <a:rPr lang="en-US" dirty="0"/>
              <a:t>/z/: zoo, upstairs; </a:t>
            </a:r>
          </a:p>
          <a:p>
            <a:r>
              <a:rPr lang="en-US" dirty="0"/>
              <a:t>/l/: lion, lying </a:t>
            </a:r>
          </a:p>
        </p:txBody>
      </p:sp>
      <p:sp>
        <p:nvSpPr>
          <p:cNvPr id="4" name="Slide Number Placeholder 3"/>
          <p:cNvSpPr>
            <a:spLocks noGrp="1"/>
          </p:cNvSpPr>
          <p:nvPr>
            <p:ph type="sldNum" sz="quarter" idx="5"/>
          </p:nvPr>
        </p:nvSpPr>
        <p:spPr/>
        <p:txBody>
          <a:bodyPr/>
          <a:lstStyle/>
          <a:p>
            <a:fld id="{9DEC0E4C-4EB0-4365-AF36-CEE1FBB67618}" type="slidenum">
              <a:rPr lang="en-US" smtClean="0"/>
              <a:t>155</a:t>
            </a:fld>
            <a:endParaRPr lang="en-US"/>
          </a:p>
        </p:txBody>
      </p:sp>
    </p:spTree>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ym typeface="+mn-ea"/>
              </a:rPr>
              <a:t>Make sure that students have paper and crayons.</a:t>
            </a:r>
            <a:endParaRPr lang="en-US" dirty="0"/>
          </a:p>
          <a:p>
            <a:endParaRPr lang="en-US" dirty="0"/>
          </a:p>
          <a:p>
            <a:r>
              <a:rPr lang="en-US" dirty="0">
                <a:sym typeface="+mn-ea"/>
              </a:rPr>
              <a:t>Say There’s a lion in the kitchen! I’m running upstairs!</a:t>
            </a:r>
            <a:endParaRPr lang="en-US" dirty="0"/>
          </a:p>
          <a:p>
            <a:endParaRPr lang="en-US" dirty="0"/>
          </a:p>
          <a:p>
            <a:r>
              <a:rPr lang="en-US" dirty="0">
                <a:sym typeface="+mn-ea"/>
              </a:rPr>
              <a:t>Ask students to draw this scene, show their pictures to their partner, and describe it to one another.</a:t>
            </a:r>
            <a:endParaRPr lang="en-US" dirty="0"/>
          </a:p>
          <a:p>
            <a:endParaRPr lang="en-US" dirty="0"/>
          </a:p>
          <a:p>
            <a:r>
              <a:rPr lang="en-US" dirty="0">
                <a:sym typeface="+mn-ea"/>
              </a:rPr>
              <a:t>Call on several students to share their pictures with the class.</a:t>
            </a:r>
            <a:endParaRPr lang="en-US" dirty="0"/>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156</a:t>
            </a:fld>
            <a:endParaRPr lang="en-US"/>
          </a:p>
        </p:txBody>
      </p:sp>
    </p:spTree>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Divide the class into two groups again. This time switch the groups and say You will be the lion. Say to the other You will be the zebra.</a:t>
            </a:r>
          </a:p>
          <a:p>
            <a:endParaRPr lang="en-US" dirty="0"/>
          </a:p>
          <a:p>
            <a:r>
              <a:rPr lang="en-US" dirty="0"/>
              <a:t>Have students in the lion group say the first two lines of the chant together, walking and running in place as they say the words walk and run.</a:t>
            </a:r>
          </a:p>
          <a:p>
            <a:endParaRPr lang="en-US" dirty="0"/>
          </a:p>
          <a:p>
            <a:r>
              <a:rPr lang="en-US" dirty="0"/>
              <a:t>Then, have the zebra group say the last two lines together, holding their arms out to take in the sun’s rays as they say standing in the sun.</a:t>
            </a:r>
          </a:p>
          <a:p>
            <a:endParaRPr lang="en-US" dirty="0"/>
          </a:p>
          <a:p>
            <a:r>
              <a:rPr lang="en-US" dirty="0"/>
              <a:t>Students should repeat the chant a few times, saying it faster each time.</a:t>
            </a:r>
          </a:p>
        </p:txBody>
      </p:sp>
      <p:sp>
        <p:nvSpPr>
          <p:cNvPr id="4" name="Slide Number Placeholder 3"/>
          <p:cNvSpPr>
            <a:spLocks noGrp="1"/>
          </p:cNvSpPr>
          <p:nvPr>
            <p:ph type="sldNum" sz="quarter" idx="5"/>
          </p:nvPr>
        </p:nvSpPr>
        <p:spPr/>
        <p:txBody>
          <a:bodyPr/>
          <a:lstStyle/>
          <a:p>
            <a:fld id="{9DEC0E4C-4EB0-4365-AF36-CEE1FBB67618}" type="slidenum">
              <a:rPr lang="en-US" smtClean="0"/>
              <a:t>157</a:t>
            </a:fld>
            <a:endParaRPr lang="en-US"/>
          </a:p>
        </p:txBody>
      </p:sp>
    </p:spTree>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smtClean="0">
                <a:solidFill>
                  <a:schemeClr val="tx1"/>
                </a:solidFill>
                <a:effectLst/>
                <a:latin typeface="+mn-lt"/>
                <a:ea typeface="+mn-ea"/>
                <a:cs typeface="+mn-cs"/>
              </a:rPr>
              <a:t>Say </a:t>
            </a:r>
            <a:r>
              <a:rPr lang="en-US" sz="1200" b="0" i="1" u="none" strike="noStrike" kern="1200" dirty="0" smtClean="0">
                <a:solidFill>
                  <a:schemeClr val="tx1"/>
                </a:solidFill>
                <a:effectLst/>
                <a:latin typeface="+mn-lt"/>
                <a:ea typeface="+mn-ea"/>
                <a:cs typeface="+mn-cs"/>
              </a:rPr>
              <a:t>Good job today class. Now let’s chant.</a:t>
            </a:r>
            <a:r>
              <a:rPr lang="en-US" sz="1200" b="0" i="0" u="none" strike="noStrike" kern="1200" dirty="0" smtClean="0">
                <a:solidFill>
                  <a:schemeClr val="tx1"/>
                </a:solidFill>
                <a:effectLst/>
                <a:latin typeface="+mn-lt"/>
                <a:ea typeface="+mn-ea"/>
                <a:cs typeface="+mn-cs"/>
              </a:rPr>
              <a:t> </a:t>
            </a:r>
            <a:endParaRPr lang="en-US" b="0" dirty="0" smtClean="0">
              <a:effectLst/>
            </a:endParaRPr>
          </a:p>
          <a:p>
            <a:r>
              <a:rPr lang="en-US" sz="1200" b="0" i="0" u="none" strike="noStrike" kern="1200" dirty="0" smtClean="0">
                <a:solidFill>
                  <a:schemeClr val="tx1"/>
                </a:solidFill>
                <a:effectLst/>
                <a:latin typeface="+mn-lt"/>
                <a:ea typeface="+mn-ea"/>
                <a:cs typeface="+mn-cs"/>
              </a:rPr>
              <a:t>Lead the class in the</a:t>
            </a:r>
            <a:r>
              <a:rPr lang="en-US" sz="1200" b="0" i="1" u="none" strike="noStrike" kern="1200" dirty="0" smtClean="0">
                <a:solidFill>
                  <a:schemeClr val="tx1"/>
                </a:solidFill>
                <a:effectLst/>
                <a:latin typeface="+mn-lt"/>
                <a:ea typeface="+mn-ea"/>
                <a:cs typeface="+mn-cs"/>
              </a:rPr>
              <a:t> Goodbye</a:t>
            </a:r>
            <a:r>
              <a:rPr lang="en-US" sz="1200" b="0" i="0" u="none" strike="noStrike" kern="1200" dirty="0" smtClean="0">
                <a:solidFill>
                  <a:schemeClr val="tx1"/>
                </a:solidFill>
                <a:effectLst/>
                <a:latin typeface="+mn-lt"/>
                <a:ea typeface="+mn-ea"/>
                <a:cs typeface="+mn-cs"/>
              </a:rPr>
              <a:t> chant.</a:t>
            </a:r>
            <a:endParaRPr lang="en-US" dirty="0" smtClean="0"/>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158</a:t>
            </a:fld>
            <a:endParaRPr lang="en-US"/>
          </a:p>
        </p:txBody>
      </p:sp>
    </p:spTree>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Can students identify and make the /m/, /z/, and /l/ sounds?</a:t>
            </a:r>
          </a:p>
          <a:p>
            <a:endParaRPr lang="en-US" dirty="0"/>
          </a:p>
          <a:p>
            <a:r>
              <a:rPr lang="en-US" dirty="0"/>
              <a:t>Make each of the target sounds and call on students to give a word or words with that sound.</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159</a:t>
            </a:fld>
            <a:endParaRPr lang="en-US"/>
          </a:p>
        </p:txBody>
      </p:sp>
    </p:spTree>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9DEC0E4C-4EB0-4365-AF36-CEE1FBB6761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t>160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162</a:t>
            </a:fld>
            <a:endParaRPr lang="en-US"/>
          </a:p>
        </p:txBody>
      </p:sp>
    </p:spTree>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Open your books to p. 37. This story is called At the Zoo. Look at the panels.</a:t>
            </a:r>
          </a:p>
          <a:p>
            <a:endParaRPr lang="en-US" dirty="0"/>
          </a:p>
          <a:p>
            <a:r>
              <a:rPr lang="en-US" dirty="0"/>
              <a:t>Ask students Do you like the zoo?</a:t>
            </a:r>
          </a:p>
          <a:p>
            <a:r>
              <a:rPr lang="en-US" dirty="0"/>
              <a:t>Students should say [Yes].</a:t>
            </a:r>
          </a:p>
          <a:p>
            <a:endParaRPr lang="en-US" dirty="0"/>
          </a:p>
          <a:p>
            <a:r>
              <a:rPr lang="en-US" dirty="0"/>
              <a:t>Call on a few students to respond. Then, ask What animals do you see at the zoo?</a:t>
            </a:r>
          </a:p>
          <a:p>
            <a:r>
              <a:rPr lang="en-US" dirty="0"/>
              <a:t>Students should name animals they know.</a:t>
            </a:r>
          </a:p>
          <a:p>
            <a:endParaRPr lang="en-US" dirty="0"/>
          </a:p>
          <a:p>
            <a:r>
              <a:rPr lang="en-US" dirty="0"/>
              <a:t>Make a list of the animals that students name. Review words like elephant, frog, and parrot, as well. Teach students words for other animals that they might think of, such as tigers or snakes.</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163</a:t>
            </a:fld>
            <a:endParaRPr lang="en-US"/>
          </a:p>
        </p:txBody>
      </p:sp>
    </p:spTree>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to the different panels and ask Who is in the story?</a:t>
            </a:r>
          </a:p>
          <a:p>
            <a:endParaRPr lang="en-US" dirty="0"/>
          </a:p>
          <a:p>
            <a:r>
              <a:rPr lang="en-US" dirty="0"/>
              <a:t>Students should say A brother, a sister, a father.</a:t>
            </a:r>
          </a:p>
          <a:p>
            <a:endParaRPr lang="en-US" dirty="0"/>
          </a:p>
          <a:p>
            <a:r>
              <a:rPr lang="en-US" dirty="0"/>
              <a:t>Ask What toy does the girl have?</a:t>
            </a:r>
          </a:p>
          <a:p>
            <a:r>
              <a:rPr lang="en-US" dirty="0"/>
              <a:t>Students should say A teddy bear.</a:t>
            </a:r>
          </a:p>
          <a:p>
            <a:endParaRPr lang="en-US" dirty="0"/>
          </a:p>
          <a:p>
            <a:r>
              <a:rPr lang="en-US" dirty="0"/>
              <a:t>Ask What animals are at the zoo?</a:t>
            </a:r>
          </a:p>
          <a:p>
            <a:r>
              <a:rPr lang="en-US" dirty="0"/>
              <a:t>Students should say Giraffe, lions, hippo, monkeys.</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164</a:t>
            </a:fld>
            <a:endParaRPr lang="en-US"/>
          </a:p>
        </p:txBody>
      </p:sp>
    </p:spTree>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to the different panels and ask Who is in the story?</a:t>
            </a:r>
          </a:p>
          <a:p>
            <a:endParaRPr lang="en-US" dirty="0"/>
          </a:p>
          <a:p>
            <a:r>
              <a:rPr lang="en-US" dirty="0"/>
              <a:t>Students should say A brother, a sister, a father.</a:t>
            </a:r>
          </a:p>
          <a:p>
            <a:endParaRPr lang="en-US" dirty="0"/>
          </a:p>
          <a:p>
            <a:r>
              <a:rPr lang="en-US" dirty="0"/>
              <a:t>Ask What toy does the girl have?</a:t>
            </a:r>
          </a:p>
          <a:p>
            <a:r>
              <a:rPr lang="en-US" dirty="0"/>
              <a:t>Students should say A teddy bear.</a:t>
            </a:r>
          </a:p>
          <a:p>
            <a:endParaRPr lang="en-US" dirty="0"/>
          </a:p>
          <a:p>
            <a:r>
              <a:rPr lang="en-US" dirty="0"/>
              <a:t>Ask What animals are at the zoo?</a:t>
            </a:r>
          </a:p>
          <a:p>
            <a:r>
              <a:rPr lang="en-US" dirty="0"/>
              <a:t>Students should say Giraffe, lions, hippo, monkeys.</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165</a:t>
            </a:fld>
            <a:endParaRPr lang="en-US"/>
          </a:p>
        </p:txBody>
      </p:sp>
    </p:spTree>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13  Point to the teddy bear and the ice cream cone in the girl’s hands. Say The girl has a teddy bear. She is showing the animals to her teddy bear. She has ice cream, too.</a:t>
            </a:r>
          </a:p>
          <a:p>
            <a:endParaRPr lang="en-US" dirty="0"/>
          </a:p>
          <a:p>
            <a:r>
              <a:rPr lang="en-US" dirty="0"/>
              <a:t>Say Now, let’s read the story.</a:t>
            </a:r>
          </a:p>
          <a:p>
            <a:endParaRPr lang="en-US" dirty="0"/>
          </a:p>
          <a:p>
            <a:r>
              <a:rPr lang="en-US" dirty="0"/>
              <a:t>Play TR: B72. Students should point to each panel as they hear the story.</a:t>
            </a:r>
          </a:p>
          <a:p>
            <a:endParaRPr lang="en-US" dirty="0"/>
          </a:p>
          <a:p>
            <a:r>
              <a:rPr lang="en-US" dirty="0"/>
              <a:t>Play TR: B72 a second time.</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166</a:t>
            </a:fld>
            <a:endParaRPr lang="en-US"/>
          </a:p>
        </p:txBody>
      </p:sp>
    </p:spTree>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The girl is talking to her teddy bear. She says, “Look, Teddy!”</a:t>
            </a:r>
          </a:p>
          <a:p>
            <a:r>
              <a:rPr lang="en-US" dirty="0"/>
              <a:t>Students should repeat Look, Teddy!</a:t>
            </a:r>
          </a:p>
          <a:p>
            <a:endParaRPr lang="en-US" dirty="0"/>
          </a:p>
          <a:p>
            <a:r>
              <a:rPr lang="en-US" dirty="0"/>
              <a:t>Make sure students use the same stress and intonation that you do. Point out the phrase in each of the first three panels. Then write the sentence frame on the board: The _______ is ________.</a:t>
            </a:r>
          </a:p>
        </p:txBody>
      </p:sp>
      <p:sp>
        <p:nvSpPr>
          <p:cNvPr id="4" name="Slide Number Placeholder 3"/>
          <p:cNvSpPr>
            <a:spLocks noGrp="1"/>
          </p:cNvSpPr>
          <p:nvPr>
            <p:ph type="sldNum" sz="quarter" idx="5"/>
          </p:nvPr>
        </p:nvSpPr>
        <p:spPr/>
        <p:txBody>
          <a:bodyPr/>
          <a:lstStyle/>
          <a:p>
            <a:fld id="{9DEC0E4C-4EB0-4365-AF36-CEE1FBB67618}" type="slidenum">
              <a:rPr lang="en-US" smtClean="0"/>
              <a:t>167</a:t>
            </a:fld>
            <a:endParaRPr lang="en-US"/>
          </a:p>
        </p:txBody>
      </p:sp>
    </p:spTree>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to second panel in the story, and ask Is this a giraffe? What is it?</a:t>
            </a:r>
          </a:p>
          <a:p>
            <a:r>
              <a:rPr lang="en-US" dirty="0"/>
              <a:t>Students should say A lion.</a:t>
            </a:r>
          </a:p>
          <a:p>
            <a:endParaRPr lang="en-US" dirty="0"/>
          </a:p>
          <a:p>
            <a:r>
              <a:rPr lang="en-US" dirty="0"/>
              <a:t>Ask Is the lion walking? Call on a student to answer using the language No, it isn’t. It’s running.</a:t>
            </a:r>
          </a:p>
          <a:p>
            <a:endParaRPr lang="en-US" dirty="0"/>
          </a:p>
          <a:p>
            <a:r>
              <a:rPr lang="en-US" dirty="0"/>
              <a:t>Say That’s right. The lion is running.</a:t>
            </a:r>
          </a:p>
          <a:p>
            <a:endParaRPr lang="en-US" dirty="0"/>
          </a:p>
          <a:p>
            <a:r>
              <a:rPr lang="en-US" dirty="0"/>
              <a:t>As you say this, point to the sentence frame on the board.</a:t>
            </a:r>
          </a:p>
        </p:txBody>
      </p:sp>
      <p:sp>
        <p:nvSpPr>
          <p:cNvPr id="4" name="Slide Number Placeholder 3"/>
          <p:cNvSpPr>
            <a:spLocks noGrp="1"/>
          </p:cNvSpPr>
          <p:nvPr>
            <p:ph type="sldNum" sz="quarter" idx="5"/>
          </p:nvPr>
        </p:nvSpPr>
        <p:spPr/>
        <p:txBody>
          <a:bodyPr/>
          <a:lstStyle/>
          <a:p>
            <a:fld id="{9DEC0E4C-4EB0-4365-AF36-CEE1FBB67618}" type="slidenum">
              <a:rPr lang="en-US" smtClean="0"/>
              <a:t>168</a:t>
            </a:fld>
            <a:endParaRPr lang="en-US"/>
          </a:p>
        </p:txBody>
      </p:sp>
    </p:spTree>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to second panel in the story, and ask Is this a giraffe? What is it?</a:t>
            </a:r>
          </a:p>
          <a:p>
            <a:r>
              <a:rPr lang="en-US" dirty="0"/>
              <a:t>Students should say A lion.</a:t>
            </a:r>
          </a:p>
          <a:p>
            <a:endParaRPr lang="en-US" dirty="0"/>
          </a:p>
          <a:p>
            <a:r>
              <a:rPr lang="en-US" dirty="0"/>
              <a:t>Ask Is the lion walking? Call on a student to answer using the language No, it isn’t. It’s running.</a:t>
            </a:r>
          </a:p>
          <a:p>
            <a:endParaRPr lang="en-US" dirty="0"/>
          </a:p>
          <a:p>
            <a:r>
              <a:rPr lang="en-US" dirty="0"/>
              <a:t>Say That’s right. The lion is running.</a:t>
            </a:r>
          </a:p>
          <a:p>
            <a:endParaRPr lang="en-US" dirty="0"/>
          </a:p>
          <a:p>
            <a:r>
              <a:rPr lang="en-US" dirty="0"/>
              <a:t>As you say this, point to the sentence frame on the board.</a:t>
            </a:r>
          </a:p>
        </p:txBody>
      </p:sp>
      <p:sp>
        <p:nvSpPr>
          <p:cNvPr id="4" name="Slide Number Placeholder 3"/>
          <p:cNvSpPr>
            <a:spLocks noGrp="1"/>
          </p:cNvSpPr>
          <p:nvPr>
            <p:ph type="sldNum" sz="quarter" idx="5"/>
          </p:nvPr>
        </p:nvSpPr>
        <p:spPr/>
        <p:txBody>
          <a:bodyPr/>
          <a:lstStyle/>
          <a:p>
            <a:fld id="{9DEC0E4C-4EB0-4365-AF36-CEE1FBB67618}" type="slidenum">
              <a:rPr lang="en-US" smtClean="0"/>
              <a:t>169</a:t>
            </a:fld>
            <a:endParaRPr lang="en-US"/>
          </a:p>
        </p:txBody>
      </p:sp>
    </p:spTree>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to the third panel, and ask What is the hippo doing?</a:t>
            </a:r>
          </a:p>
          <a:p>
            <a:r>
              <a:rPr lang="en-US" dirty="0"/>
              <a:t>Students should answer using the sentence frame: The hippo is drinking.</a:t>
            </a:r>
          </a:p>
          <a:p>
            <a:endParaRPr lang="en-US" dirty="0"/>
          </a:p>
          <a:p>
            <a:r>
              <a:rPr lang="en-US" dirty="0"/>
              <a:t>Then, repeat the activity using the fourth panel.</a:t>
            </a:r>
          </a:p>
        </p:txBody>
      </p:sp>
      <p:sp>
        <p:nvSpPr>
          <p:cNvPr id="4" name="Slide Number Placeholder 3"/>
          <p:cNvSpPr>
            <a:spLocks noGrp="1"/>
          </p:cNvSpPr>
          <p:nvPr>
            <p:ph type="sldNum" sz="quarter" idx="5"/>
          </p:nvPr>
        </p:nvSpPr>
        <p:spPr/>
        <p:txBody>
          <a:bodyPr/>
          <a:lstStyle/>
          <a:p>
            <a:fld id="{9DEC0E4C-4EB0-4365-AF36-CEE1FBB67618}" type="slidenum">
              <a:rPr lang="en-US" smtClean="0"/>
              <a:t>170</a:t>
            </a:fld>
            <a:endParaRPr lang="en-US"/>
          </a:p>
        </p:txBody>
      </p:sp>
    </p:spTree>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ym typeface="+mn-ea"/>
              </a:rPr>
              <a:t>Point to the third panel, and ask What is the hippo doing?</a:t>
            </a:r>
            <a:endParaRPr lang="en-US" dirty="0"/>
          </a:p>
          <a:p>
            <a:r>
              <a:rPr lang="en-US" dirty="0">
                <a:sym typeface="+mn-ea"/>
              </a:rPr>
              <a:t>Students should answer using the sentence frame: The hippo is drinking.</a:t>
            </a:r>
            <a:endParaRPr lang="en-US" dirty="0"/>
          </a:p>
          <a:p>
            <a:endParaRPr lang="en-US" dirty="0"/>
          </a:p>
          <a:p>
            <a:r>
              <a:rPr lang="en-US" dirty="0">
                <a:sym typeface="+mn-ea"/>
              </a:rPr>
              <a:t>Then, repeat the activity using the fourth panel.</a:t>
            </a:r>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171</a:t>
            </a:fld>
            <a:endParaRPr lang="en-US"/>
          </a:p>
        </p:txBody>
      </p:sp>
    </p:spTree>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to each panel again and read the story.</a:t>
            </a:r>
          </a:p>
          <a:p>
            <a:r>
              <a:rPr lang="en-US" dirty="0"/>
              <a:t>Then have students read the story chorally.</a:t>
            </a:r>
          </a:p>
          <a:p>
            <a:endParaRPr lang="en-US" dirty="0"/>
          </a:p>
          <a:p>
            <a:r>
              <a:rPr lang="en-US" dirty="0"/>
              <a:t>When students get to the fourth panel, model saying Oh no! with great exaggeration. Have students do the same, as they repeat the last phrase of the story with you.</a:t>
            </a:r>
          </a:p>
          <a:p>
            <a:endParaRPr lang="en-US" dirty="0"/>
          </a:p>
          <a:p>
            <a:r>
              <a:rPr lang="en-US" dirty="0"/>
              <a:t>If time permits, have volunteers act out the story.</a:t>
            </a:r>
          </a:p>
        </p:txBody>
      </p:sp>
      <p:sp>
        <p:nvSpPr>
          <p:cNvPr id="4" name="Slide Number Placeholder 3"/>
          <p:cNvSpPr>
            <a:spLocks noGrp="1"/>
          </p:cNvSpPr>
          <p:nvPr>
            <p:ph type="sldNum" sz="quarter" idx="5"/>
          </p:nvPr>
        </p:nvSpPr>
        <p:spPr/>
        <p:txBody>
          <a:bodyPr/>
          <a:lstStyle/>
          <a:p>
            <a:fld id="{9DEC0E4C-4EB0-4365-AF36-CEE1FBB67618}" type="slidenum">
              <a:rPr lang="en-US" smtClean="0"/>
              <a:t>172</a:t>
            </a:fld>
            <a:endParaRPr lang="en-US"/>
          </a:p>
        </p:txBody>
      </p:sp>
    </p:spTree>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Place students in pairs. Have students take turns asking questions about the panel, using the language model for Unit 4.</a:t>
            </a:r>
          </a:p>
          <a:p>
            <a:endParaRPr lang="en-US" dirty="0"/>
          </a:p>
          <a:p>
            <a:r>
              <a:rPr lang="en-US" dirty="0"/>
              <a:t>Point out that students should ask a question that would lead to a no answer.</a:t>
            </a:r>
          </a:p>
          <a:p>
            <a:r>
              <a:rPr lang="en-US" dirty="0"/>
              <a:t>Students should say Is the [giraffe] [eating]?</a:t>
            </a:r>
          </a:p>
          <a:p>
            <a:endParaRPr lang="en-US" dirty="0"/>
          </a:p>
          <a:p>
            <a:r>
              <a:rPr lang="en-US" dirty="0"/>
              <a:t>Then, their partner should answer the question using the language they have learnt.</a:t>
            </a:r>
          </a:p>
          <a:p>
            <a:r>
              <a:rPr lang="en-US" dirty="0"/>
              <a:t>The students’ partners should say No, it isn’t. It’s [walking].</a:t>
            </a:r>
          </a:p>
          <a:p>
            <a:endParaRPr lang="en-US" dirty="0"/>
          </a:p>
          <a:p>
            <a:r>
              <a:rPr lang="en-US" dirty="0"/>
              <a:t>Have pairs do this for each of the four panels. Encourage students to be creative in their questions. For example, students might ask Is the hippo drinking orange juice? or Is the monkey eating noodles?</a:t>
            </a:r>
          </a:p>
          <a:p>
            <a:endParaRPr lang="en-US" dirty="0"/>
          </a:p>
          <a:p>
            <a:r>
              <a:rPr lang="en-US" dirty="0"/>
              <a:t>When students finish, call on each pair to say a question and answer set for the class.</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173</a:t>
            </a:fld>
            <a:endParaRPr lang="en-US"/>
          </a:p>
        </p:txBody>
      </p:sp>
    </p:spTree>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Say I like the story!</a:t>
            </a:r>
          </a:p>
          <a:p>
            <a:endParaRPr lang="en-US" dirty="0"/>
          </a:p>
          <a:p>
            <a:r>
              <a:rPr lang="en-US" dirty="0"/>
              <a:t>Hold up your book and point to the happy face. Say I like the story. I circle the happy face.</a:t>
            </a:r>
          </a:p>
          <a:p>
            <a:endParaRPr lang="en-US" dirty="0"/>
          </a:p>
          <a:p>
            <a:r>
              <a:rPr lang="en-US" dirty="0"/>
              <a:t>Model circling the happy face. Then, gesture toward the students and ask Do you like the story? </a:t>
            </a:r>
          </a:p>
          <a:p>
            <a:r>
              <a:rPr lang="en-US" dirty="0"/>
              <a:t>Students should say [Yes], then choose the correct face and circle it.</a:t>
            </a:r>
          </a:p>
          <a:p>
            <a:endParaRPr lang="en-US" dirty="0"/>
          </a:p>
          <a:p>
            <a:r>
              <a:rPr lang="en-US" dirty="0"/>
              <a:t>Call on a few students to share their responses.</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174</a:t>
            </a:fld>
            <a:endParaRPr lang="en-US"/>
          </a:p>
        </p:txBody>
      </p:sp>
    </p:spTree>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students close their books. Call on them to answer questions about the story.</a:t>
            </a:r>
          </a:p>
          <a:p>
            <a:endParaRPr lang="en-US" dirty="0"/>
          </a:p>
          <a:p>
            <a:r>
              <a:rPr lang="en-US" dirty="0"/>
              <a:t>Ask the following questions:</a:t>
            </a:r>
          </a:p>
          <a:p>
            <a:r>
              <a:rPr lang="en-US" dirty="0"/>
              <a:t>- What animal is walking?</a:t>
            </a:r>
          </a:p>
          <a:p>
            <a:r>
              <a:rPr lang="en-US" dirty="0"/>
              <a:t>Students should say The giraffe is walking.</a:t>
            </a:r>
          </a:p>
          <a:p>
            <a:r>
              <a:rPr lang="en-US" dirty="0"/>
              <a:t>- What does the girl have?</a:t>
            </a:r>
          </a:p>
          <a:p>
            <a:r>
              <a:rPr lang="en-US" dirty="0"/>
              <a:t>Students should say A teddy bear.</a:t>
            </a:r>
          </a:p>
          <a:p>
            <a:r>
              <a:rPr lang="en-US" dirty="0"/>
              <a:t>- What animal eats her ice cream?</a:t>
            </a:r>
          </a:p>
          <a:p>
            <a:r>
              <a:rPr lang="en-US" dirty="0"/>
              <a:t>Students should say A monkey.</a:t>
            </a:r>
          </a:p>
        </p:txBody>
      </p:sp>
      <p:sp>
        <p:nvSpPr>
          <p:cNvPr id="4" name="Slide Number Placeholder 3"/>
          <p:cNvSpPr>
            <a:spLocks noGrp="1"/>
          </p:cNvSpPr>
          <p:nvPr>
            <p:ph type="sldNum" sz="quarter" idx="5"/>
          </p:nvPr>
        </p:nvSpPr>
        <p:spPr/>
        <p:txBody>
          <a:bodyPr/>
          <a:lstStyle/>
          <a:p>
            <a:fld id="{9DEC0E4C-4EB0-4365-AF36-CEE1FBB67618}" type="slidenum">
              <a:rPr lang="en-US" smtClean="0"/>
              <a:t>175</a:t>
            </a:fld>
            <a:endParaRPr lang="en-US"/>
          </a:p>
        </p:txBody>
      </p:sp>
    </p:spTree>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students close their books. Call on them to answer questions about the story.</a:t>
            </a:r>
          </a:p>
          <a:p>
            <a:endParaRPr lang="en-US" dirty="0"/>
          </a:p>
          <a:p>
            <a:r>
              <a:rPr lang="en-US" dirty="0"/>
              <a:t>Ask the following questions:</a:t>
            </a:r>
          </a:p>
          <a:p>
            <a:r>
              <a:rPr lang="en-US" dirty="0"/>
              <a:t>- What animal is walking?</a:t>
            </a:r>
          </a:p>
          <a:p>
            <a:r>
              <a:rPr lang="en-US" dirty="0"/>
              <a:t>Students should say The giraffe is walking.</a:t>
            </a:r>
          </a:p>
          <a:p>
            <a:r>
              <a:rPr lang="en-US" dirty="0"/>
              <a:t>- What does the girl have?</a:t>
            </a:r>
          </a:p>
          <a:p>
            <a:r>
              <a:rPr lang="en-US" dirty="0"/>
              <a:t>Students should say A teddy bear.</a:t>
            </a:r>
          </a:p>
          <a:p>
            <a:r>
              <a:rPr lang="en-US" dirty="0"/>
              <a:t>- What animal eats her ice cream?</a:t>
            </a:r>
          </a:p>
          <a:p>
            <a:r>
              <a:rPr lang="en-US" dirty="0"/>
              <a:t>Students should say A monkey.</a:t>
            </a:r>
          </a:p>
        </p:txBody>
      </p:sp>
      <p:sp>
        <p:nvSpPr>
          <p:cNvPr id="4" name="Slide Number Placeholder 3"/>
          <p:cNvSpPr>
            <a:spLocks noGrp="1"/>
          </p:cNvSpPr>
          <p:nvPr>
            <p:ph type="sldNum" sz="quarter" idx="5"/>
          </p:nvPr>
        </p:nvSpPr>
        <p:spPr/>
        <p:txBody>
          <a:bodyPr/>
          <a:lstStyle/>
          <a:p>
            <a:fld id="{9DEC0E4C-4EB0-4365-AF36-CEE1FBB67618}" type="slidenum">
              <a:rPr lang="en-US" smtClean="0"/>
              <a:t>176</a:t>
            </a:fld>
            <a:endParaRPr lang="en-US"/>
          </a:p>
        </p:txBody>
      </p:sp>
    </p:spTree>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students close their books. Call on them to answer questions about the story.</a:t>
            </a:r>
          </a:p>
          <a:p>
            <a:endParaRPr lang="en-US" dirty="0"/>
          </a:p>
          <a:p>
            <a:r>
              <a:rPr lang="en-US" dirty="0"/>
              <a:t>Ask the following questions:</a:t>
            </a:r>
          </a:p>
          <a:p>
            <a:r>
              <a:rPr lang="en-US" dirty="0"/>
              <a:t>- What animal is walking?</a:t>
            </a:r>
          </a:p>
          <a:p>
            <a:r>
              <a:rPr lang="en-US" dirty="0"/>
              <a:t>Students should say The giraffe is walking.</a:t>
            </a:r>
          </a:p>
          <a:p>
            <a:r>
              <a:rPr lang="en-US" dirty="0"/>
              <a:t>- What does the girl have?</a:t>
            </a:r>
          </a:p>
          <a:p>
            <a:r>
              <a:rPr lang="en-US" dirty="0"/>
              <a:t>Students should say A teddy bear.</a:t>
            </a:r>
          </a:p>
          <a:p>
            <a:r>
              <a:rPr lang="en-US" dirty="0"/>
              <a:t>- What animal eats her ice cream?</a:t>
            </a:r>
          </a:p>
          <a:p>
            <a:r>
              <a:rPr lang="en-US" dirty="0"/>
              <a:t>Students should say A monkey.</a:t>
            </a:r>
          </a:p>
        </p:txBody>
      </p:sp>
      <p:sp>
        <p:nvSpPr>
          <p:cNvPr id="4" name="Slide Number Placeholder 3"/>
          <p:cNvSpPr>
            <a:spLocks noGrp="1"/>
          </p:cNvSpPr>
          <p:nvPr>
            <p:ph type="sldNum" sz="quarter" idx="5"/>
          </p:nvPr>
        </p:nvSpPr>
        <p:spPr/>
        <p:txBody>
          <a:bodyPr/>
          <a:lstStyle/>
          <a:p>
            <a:fld id="{9DEC0E4C-4EB0-4365-AF36-CEE1FBB67618}" type="slidenum">
              <a:rPr lang="en-US" smtClean="0"/>
              <a:t>177</a:t>
            </a:fld>
            <a:endParaRPr lang="en-US"/>
          </a:p>
        </p:txBody>
      </p:sp>
    </p:spTree>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smtClean="0">
                <a:solidFill>
                  <a:schemeClr val="tx1"/>
                </a:solidFill>
                <a:effectLst/>
                <a:latin typeface="+mn-lt"/>
                <a:ea typeface="+mn-ea"/>
                <a:cs typeface="+mn-cs"/>
              </a:rPr>
              <a:t>Say </a:t>
            </a:r>
            <a:r>
              <a:rPr lang="en-US" sz="1200" b="0" i="1" u="none" strike="noStrike" kern="1200" dirty="0" smtClean="0">
                <a:solidFill>
                  <a:schemeClr val="tx1"/>
                </a:solidFill>
                <a:effectLst/>
                <a:latin typeface="+mn-lt"/>
                <a:ea typeface="+mn-ea"/>
                <a:cs typeface="+mn-cs"/>
              </a:rPr>
              <a:t>Good job today class. Now let’s chant.</a:t>
            </a:r>
            <a:r>
              <a:rPr lang="en-US" sz="1200" b="0" i="0" u="none" strike="noStrike" kern="1200" dirty="0" smtClean="0">
                <a:solidFill>
                  <a:schemeClr val="tx1"/>
                </a:solidFill>
                <a:effectLst/>
                <a:latin typeface="+mn-lt"/>
                <a:ea typeface="+mn-ea"/>
                <a:cs typeface="+mn-cs"/>
              </a:rPr>
              <a:t> </a:t>
            </a:r>
            <a:endParaRPr lang="en-US" b="0" dirty="0" smtClean="0">
              <a:effectLst/>
            </a:endParaRPr>
          </a:p>
          <a:p>
            <a:r>
              <a:rPr lang="en-US" sz="1200" b="0" i="0" u="none" strike="noStrike" kern="1200" dirty="0" smtClean="0">
                <a:solidFill>
                  <a:schemeClr val="tx1"/>
                </a:solidFill>
                <a:effectLst/>
                <a:latin typeface="+mn-lt"/>
                <a:ea typeface="+mn-ea"/>
                <a:cs typeface="+mn-cs"/>
              </a:rPr>
              <a:t>Lead the class in the</a:t>
            </a:r>
            <a:r>
              <a:rPr lang="en-US" sz="1200" b="0" i="1" u="none" strike="noStrike" kern="1200" dirty="0" smtClean="0">
                <a:solidFill>
                  <a:schemeClr val="tx1"/>
                </a:solidFill>
                <a:effectLst/>
                <a:latin typeface="+mn-lt"/>
                <a:ea typeface="+mn-ea"/>
                <a:cs typeface="+mn-cs"/>
              </a:rPr>
              <a:t> Goodbye</a:t>
            </a:r>
            <a:r>
              <a:rPr lang="en-US" sz="1200" b="0" i="0" u="none" strike="noStrike" kern="1200" dirty="0" smtClean="0">
                <a:solidFill>
                  <a:schemeClr val="tx1"/>
                </a:solidFill>
                <a:effectLst/>
                <a:latin typeface="+mn-lt"/>
                <a:ea typeface="+mn-ea"/>
                <a:cs typeface="+mn-cs"/>
              </a:rPr>
              <a:t> chant.</a:t>
            </a:r>
            <a:endParaRPr lang="en-US" dirty="0" smtClean="0"/>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178</a:t>
            </a:fld>
            <a:endParaRPr lang="en-US"/>
          </a:p>
        </p:txBody>
      </p:sp>
    </p:spTree>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Can students listen to and understand a story and recognize target vocabulary in context?</a:t>
            </a:r>
          </a:p>
          <a:p>
            <a:endParaRPr lang="en-US" dirty="0"/>
          </a:p>
          <a:p>
            <a:r>
              <a:rPr lang="en-US" dirty="0"/>
              <a:t>Read At the Zoo. Then, ask What does the monkey do?</a:t>
            </a:r>
          </a:p>
          <a:p>
            <a:r>
              <a:rPr lang="en-US" dirty="0"/>
              <a:t>Students should say It’s eating.</a:t>
            </a:r>
          </a:p>
          <a:p>
            <a:endParaRPr lang="en-US" dirty="0"/>
          </a:p>
          <a:p>
            <a:r>
              <a:rPr lang="en-US" dirty="0"/>
              <a:t>Call on students to name the animals that the girl sees at the zoo.</a:t>
            </a:r>
          </a:p>
          <a:p>
            <a:r>
              <a:rPr lang="en-US" dirty="0"/>
              <a:t>Student should say Giraffe, lion, hippo, monkey.</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179</a:t>
            </a:fld>
            <a:endParaRPr lang="en-US"/>
          </a:p>
        </p:txBody>
      </p:sp>
    </p:spTree>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ym typeface="+mn-ea"/>
              </a:rPr>
              <a:t>Can students listen to and understand a story and recognize target vocabulary in context?</a:t>
            </a:r>
          </a:p>
          <a:p>
            <a:endParaRPr lang="en-US" dirty="0">
              <a:sym typeface="+mn-ea"/>
            </a:endParaRPr>
          </a:p>
          <a:p>
            <a:r>
              <a:rPr lang="en-US" dirty="0">
                <a:sym typeface="+mn-ea"/>
              </a:rPr>
              <a:t>Read At the Zoo. Then, ask What does the monkey do?</a:t>
            </a:r>
          </a:p>
          <a:p>
            <a:r>
              <a:rPr lang="en-US" dirty="0">
                <a:sym typeface="+mn-ea"/>
              </a:rPr>
              <a:t>Students should say It’s eating.</a:t>
            </a:r>
          </a:p>
          <a:p>
            <a:endParaRPr lang="en-US" dirty="0">
              <a:sym typeface="+mn-ea"/>
            </a:endParaRPr>
          </a:p>
          <a:p>
            <a:r>
              <a:rPr lang="en-US" dirty="0">
                <a:sym typeface="+mn-ea"/>
              </a:rPr>
              <a:t>Call on students to name the animals that the girl sees at the zoo.</a:t>
            </a:r>
          </a:p>
          <a:p>
            <a:r>
              <a:rPr lang="en-US" dirty="0">
                <a:sym typeface="+mn-ea"/>
              </a:rPr>
              <a:t>Student should say Giraffe, lion, hippo, monkey.</a:t>
            </a:r>
          </a:p>
          <a:p>
            <a:endParaRPr lang="en-US" dirty="0">
              <a:sym typeface="+mn-ea"/>
            </a:endParaRPr>
          </a:p>
        </p:txBody>
      </p:sp>
      <p:sp>
        <p:nvSpPr>
          <p:cNvPr id="4" name="Slide Number Placeholder 3"/>
          <p:cNvSpPr>
            <a:spLocks noGrp="1"/>
          </p:cNvSpPr>
          <p:nvPr>
            <p:ph type="sldNum" sz="quarter" idx="5"/>
          </p:nvPr>
        </p:nvSpPr>
        <p:spPr/>
        <p:txBody>
          <a:bodyPr/>
          <a:lstStyle/>
          <a:p>
            <a:fld id="{9DEC0E4C-4EB0-4365-AF36-CEE1FBB67618}" type="slidenum">
              <a:rPr lang="en-US" smtClean="0"/>
              <a:t>180</a:t>
            </a:fld>
            <a:endParaRPr lang="en-US"/>
          </a:p>
        </p:txBody>
      </p:sp>
    </p:spTree>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ym typeface="+mn-ea"/>
              </a:rPr>
              <a:t>Can students listen to and understand a story and recognize target vocabulary in context?</a:t>
            </a:r>
          </a:p>
          <a:p>
            <a:endParaRPr lang="en-US" dirty="0">
              <a:sym typeface="+mn-ea"/>
            </a:endParaRPr>
          </a:p>
          <a:p>
            <a:r>
              <a:rPr lang="en-US" dirty="0">
                <a:sym typeface="+mn-ea"/>
              </a:rPr>
              <a:t>Read At the Zoo. Then, ask What does the monkey do?</a:t>
            </a:r>
          </a:p>
          <a:p>
            <a:r>
              <a:rPr lang="en-US" dirty="0">
                <a:sym typeface="+mn-ea"/>
              </a:rPr>
              <a:t>Students should say It’s eating.</a:t>
            </a:r>
          </a:p>
          <a:p>
            <a:endParaRPr lang="en-US" dirty="0">
              <a:sym typeface="+mn-ea"/>
            </a:endParaRPr>
          </a:p>
          <a:p>
            <a:r>
              <a:rPr lang="en-US" dirty="0">
                <a:sym typeface="+mn-ea"/>
              </a:rPr>
              <a:t>Call on students to name the animals that the girl sees at the zoo.</a:t>
            </a:r>
          </a:p>
          <a:p>
            <a:r>
              <a:rPr lang="en-US" dirty="0">
                <a:sym typeface="+mn-ea"/>
              </a:rPr>
              <a:t>Student should say Giraffe, lion, hippo, monkey.</a:t>
            </a:r>
          </a:p>
          <a:p>
            <a:endParaRPr lang="en-US" dirty="0">
              <a:sym typeface="+mn-ea"/>
            </a:endParaRPr>
          </a:p>
        </p:txBody>
      </p:sp>
      <p:sp>
        <p:nvSpPr>
          <p:cNvPr id="4" name="Slide Number Placeholder 3"/>
          <p:cNvSpPr>
            <a:spLocks noGrp="1"/>
          </p:cNvSpPr>
          <p:nvPr>
            <p:ph type="sldNum" sz="quarter" idx="5"/>
          </p:nvPr>
        </p:nvSpPr>
        <p:spPr/>
        <p:txBody>
          <a:bodyPr/>
          <a:lstStyle/>
          <a:p>
            <a:fld id="{9DEC0E4C-4EB0-4365-AF36-CEE1FBB67618}" type="slidenum">
              <a:rPr lang="en-US" smtClean="0"/>
              <a:t>181</a:t>
            </a:fld>
            <a:endParaRPr lang="en-US"/>
          </a:p>
        </p:txBody>
      </p:sp>
    </p:spTree>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9DEC0E4C-4EB0-4365-AF36-CEE1FBB6761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t>182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B39AB13-0E19-4384-8FC4-560DA9652DE5}" type="datetimeFigureOut">
              <a:rPr lang="en-US" smtClean="0"/>
              <a:t>10/5/2022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CD383A-A47C-4898-A593-72560BCC3923}"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B39AB13-0E19-4384-8FC4-560DA9652DE5}" type="datetimeFigureOut">
              <a:rPr lang="en-US" smtClean="0"/>
              <a:t>10/5/2022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CD383A-A47C-4898-A593-72560BCC3923}"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B39AB13-0E19-4384-8FC4-560DA9652DE5}" type="datetimeFigureOut">
              <a:rPr lang="en-US" smtClean="0"/>
              <a:t>10/5/2022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CD383A-A47C-4898-A593-72560BCC3923}"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B39AB13-0E19-4384-8FC4-560DA9652DE5}" type="datetimeFigureOut">
              <a:rPr lang="en-US" smtClean="0"/>
              <a:t>10/5/2022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9CD383A-A47C-4898-A593-72560BCC3923}"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B39AB13-0E19-4384-8FC4-560DA9652DE5}" type="datetimeFigureOut">
              <a:rPr lang="en-US" smtClean="0"/>
              <a:t>10/5/2022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9CD383A-A47C-4898-A593-72560BCC3923}"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B39AB13-0E19-4384-8FC4-560DA9652DE5}" type="datetimeFigureOut">
              <a:rPr lang="en-US" smtClean="0"/>
              <a:t>10/5/2022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9CD383A-A47C-4898-A593-72560BCC3923}"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B39AB13-0E19-4384-8FC4-560DA9652DE5}" type="datetimeFigureOut">
              <a:rPr lang="en-US" smtClean="0"/>
              <a:t>10/5/2022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9CD383A-A47C-4898-A593-72560BCC3923}"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B39AB13-0E19-4384-8FC4-560DA9652DE5}" type="datetimeFigureOut">
              <a:rPr lang="en-US" smtClean="0"/>
              <a:t>10/5/2022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9CD383A-A47C-4898-A593-72560BCC3923}"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B39AB13-0E19-4384-8FC4-560DA9652DE5}" type="datetimeFigureOut">
              <a:rPr lang="en-US" smtClean="0"/>
              <a:t>10/5/2022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9CD383A-A47C-4898-A593-72560BCC3923}"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B39AB13-0E19-4384-8FC4-560DA9652DE5}" type="datetimeFigureOut">
              <a:rPr lang="en-US" smtClean="0"/>
              <a:t>10/5/2022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CD383A-A47C-4898-A593-72560BCC3923}"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B39AB13-0E19-4384-8FC4-560DA9652DE5}" type="datetimeFigureOut">
              <a:rPr lang="en-US" smtClean="0"/>
              <a:t>10/5/2022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CD383A-A47C-4898-A593-72560BCC3923}"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bg>
      <p:bgPr>
        <a:solidFill>
          <a:schemeClr val="accent1"/>
        </a:solidFill>
        <a:effectLst/>
      </p:bgPr>
    </p:bg>
    <p:spTree>
      <p:nvGrpSpPr>
        <p:cNvPr id="1" name="Shape 38"/>
        <p:cNvGrpSpPr/>
        <p:nvPr/>
      </p:nvGrpSpPr>
      <p:grpSpPr>
        <a:xfrm>
          <a:off x="0" y="0"/>
          <a:ext cx="0" cy="0"/>
          <a:chOff x="0" y="0"/>
          <a:chExt cx="0" cy="0"/>
        </a:xfrm>
      </p:grpSpPr>
      <p:sp>
        <p:nvSpPr>
          <p:cNvPr id="39" name="Google Shape;39;p9"/>
          <p:cNvSpPr/>
          <p:nvPr/>
        </p:nvSpPr>
        <p:spPr>
          <a:xfrm>
            <a:off x="1265667" y="962133"/>
            <a:ext cx="7086000" cy="4206000"/>
          </a:xfrm>
          <a:prstGeom prst="roundRect">
            <a:avLst>
              <a:gd name="adj" fmla="val 16667"/>
            </a:avLst>
          </a:pr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0" name="Google Shape;40;p9"/>
          <p:cNvSpPr txBox="1">
            <a:spLocks noGrp="1"/>
          </p:cNvSpPr>
          <p:nvPr>
            <p:ph type="title"/>
          </p:nvPr>
        </p:nvSpPr>
        <p:spPr>
          <a:xfrm>
            <a:off x="1881548" y="1570979"/>
            <a:ext cx="5853200" cy="1194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6000">
                <a:solidFill>
                  <a:schemeClr val="accent1"/>
                </a:solidFill>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r>
              <a:rPr lang="en-US"/>
              <a:t>Click to edit Master title style</a:t>
            </a:r>
          </a:p>
        </p:txBody>
      </p:sp>
      <p:sp>
        <p:nvSpPr>
          <p:cNvPr id="41" name="Google Shape;41;p9"/>
          <p:cNvSpPr txBox="1">
            <a:spLocks noGrp="1"/>
          </p:cNvSpPr>
          <p:nvPr>
            <p:ph type="subTitle" idx="1"/>
          </p:nvPr>
        </p:nvSpPr>
        <p:spPr>
          <a:xfrm>
            <a:off x="1881941" y="2765469"/>
            <a:ext cx="5853200" cy="1793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2135"/>
            </a:lvl1pPr>
            <a:lvl2pPr lvl="1" algn="ctr" rtl="0">
              <a:lnSpc>
                <a:spcPct val="100000"/>
              </a:lnSpc>
              <a:spcBef>
                <a:spcPts val="2135"/>
              </a:spcBef>
              <a:spcAft>
                <a:spcPts val="0"/>
              </a:spcAft>
              <a:buSzPts val="1400"/>
              <a:buNone/>
              <a:defRPr/>
            </a:lvl2pPr>
            <a:lvl3pPr lvl="2" algn="ctr" rtl="0">
              <a:lnSpc>
                <a:spcPct val="100000"/>
              </a:lnSpc>
              <a:spcBef>
                <a:spcPts val="2135"/>
              </a:spcBef>
              <a:spcAft>
                <a:spcPts val="0"/>
              </a:spcAft>
              <a:buSzPts val="1400"/>
              <a:buNone/>
              <a:defRPr/>
            </a:lvl3pPr>
            <a:lvl4pPr lvl="3" algn="ctr" rtl="0">
              <a:lnSpc>
                <a:spcPct val="100000"/>
              </a:lnSpc>
              <a:spcBef>
                <a:spcPts val="2135"/>
              </a:spcBef>
              <a:spcAft>
                <a:spcPts val="0"/>
              </a:spcAft>
              <a:buSzPts val="1400"/>
              <a:buNone/>
              <a:defRPr/>
            </a:lvl4pPr>
            <a:lvl5pPr lvl="4" algn="ctr" rtl="0">
              <a:lnSpc>
                <a:spcPct val="100000"/>
              </a:lnSpc>
              <a:spcBef>
                <a:spcPts val="2135"/>
              </a:spcBef>
              <a:spcAft>
                <a:spcPts val="0"/>
              </a:spcAft>
              <a:buSzPts val="1400"/>
              <a:buNone/>
              <a:defRPr/>
            </a:lvl5pPr>
            <a:lvl6pPr lvl="5" algn="ctr" rtl="0">
              <a:lnSpc>
                <a:spcPct val="100000"/>
              </a:lnSpc>
              <a:spcBef>
                <a:spcPts val="2135"/>
              </a:spcBef>
              <a:spcAft>
                <a:spcPts val="0"/>
              </a:spcAft>
              <a:buSzPts val="1400"/>
              <a:buNone/>
              <a:defRPr/>
            </a:lvl6pPr>
            <a:lvl7pPr lvl="6" algn="ctr" rtl="0">
              <a:lnSpc>
                <a:spcPct val="100000"/>
              </a:lnSpc>
              <a:spcBef>
                <a:spcPts val="2135"/>
              </a:spcBef>
              <a:spcAft>
                <a:spcPts val="0"/>
              </a:spcAft>
              <a:buSzPts val="1400"/>
              <a:buNone/>
              <a:defRPr/>
            </a:lvl7pPr>
            <a:lvl8pPr lvl="7" algn="ctr" rtl="0">
              <a:lnSpc>
                <a:spcPct val="100000"/>
              </a:lnSpc>
              <a:spcBef>
                <a:spcPts val="2135"/>
              </a:spcBef>
              <a:spcAft>
                <a:spcPts val="0"/>
              </a:spcAft>
              <a:buSzPts val="1400"/>
              <a:buNone/>
              <a:defRPr/>
            </a:lvl8pPr>
            <a:lvl9pPr lvl="8" algn="ctr" rtl="0">
              <a:lnSpc>
                <a:spcPct val="100000"/>
              </a:lnSpc>
              <a:spcBef>
                <a:spcPts val="2135"/>
              </a:spcBef>
              <a:spcAft>
                <a:spcPts val="2135"/>
              </a:spcAft>
              <a:buSzPts val="1400"/>
              <a:buNone/>
              <a:defRPr/>
            </a:lvl9pPr>
          </a:lstStyle>
          <a:p>
            <a:r>
              <a:rPr lang="en-US"/>
              <a:t>Click to edit Master subtitle style</a:t>
            </a:r>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444939" y="6066434"/>
            <a:ext cx="1383388" cy="555132"/>
          </a:xfrm>
          <a:prstGeom prst="rect">
            <a:avLst/>
          </a:prstGeom>
        </p:spPr>
      </p:pic>
      <p:pic>
        <p:nvPicPr>
          <p:cNvPr id="6" name="Picture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70759" y="5094177"/>
            <a:ext cx="1766376" cy="2499645"/>
          </a:xfrm>
          <a:prstGeom prst="rect">
            <a:avLst/>
          </a:prstGeom>
        </p:spPr>
      </p:pic>
      <p:sp>
        <p:nvSpPr>
          <p:cNvPr id="7" name="Rectangle 6"/>
          <p:cNvSpPr/>
          <p:nvPr userDrawn="1"/>
        </p:nvSpPr>
        <p:spPr>
          <a:xfrm>
            <a:off x="293631" y="6626473"/>
            <a:ext cx="11604739" cy="215444"/>
          </a:xfrm>
          <a:prstGeom prst="rect">
            <a:avLst/>
          </a:prstGeom>
        </p:spPr>
        <p:txBody>
          <a:bodyPr wrap="square">
            <a:spAutoFit/>
          </a:bodyPr>
          <a:lstStyle/>
          <a:p>
            <a:r>
              <a:rPr lang="en-GB" sz="800" dirty="0">
                <a:solidFill>
                  <a:schemeClr val="tx1">
                    <a:lumMod val="90000"/>
                    <a:lumOff val="10000"/>
                  </a:schemeClr>
                </a:solidFill>
                <a:effectLst/>
                <a:latin typeface="Calibri Light" panose="020F0302020204030204" charset="0"/>
                <a:ea typeface="DengXian"/>
                <a:cs typeface="Segoe UI" panose="020B0502040204020203" pitchFamily="34" charset="0"/>
              </a:rPr>
              <a:t>National Geographic Learning, a Cengage Company © 2022 Cengage Learning, Inc. ALL RIGHTS RESERVED. This presentation tool is intended for teaching purposes only and may not be scanned, copied, duplicated, or posted to a publicly accessible platform in whole or in part.</a:t>
            </a:r>
            <a:endParaRPr lang="en-US" sz="800" dirty="0">
              <a:solidFill>
                <a:schemeClr val="tx1">
                  <a:lumMod val="90000"/>
                  <a:lumOff val="10000"/>
                </a:schemeClr>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Slide">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Tree>
  </p:cSld>
  <p:clrMapOvr>
    <a:masterClrMapping/>
  </p:clrMapOvr>
  <p:hf hdr="0" ftr="0"/>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38200" y="6356350"/>
            <a:ext cx="2743200" cy="365125"/>
          </a:xfrm>
          <a:prstGeom prst="rect">
            <a:avLst/>
          </a:prstGeom>
        </p:spPr>
        <p:txBody>
          <a:bodyPr/>
          <a:lstStyle/>
          <a:p>
            <a:r>
              <a:rPr lang="vi-VN"/>
              <a:t>25/05/2020</a:t>
            </a:r>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vi-VN"/>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05C2D176-BDDD-4308-9A3E-DBFC2B3B23A7}" type="slidenum">
              <a:rPr lang="vi-VN" smtClean="0"/>
              <a:t>‹#›</a:t>
            </a:fld>
            <a:endParaRPr lang="vi-VN"/>
          </a:p>
        </p:txBody>
      </p:sp>
    </p:spTree>
  </p:cSld>
  <p:clrMapOvr>
    <a:masterClrMapping/>
  </p:clrMapOvr>
  <p:hf hdr="0" ftr="0"/>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r>
              <a:rPr lang="vi-VN"/>
              <a:t>25/05/2020</a:t>
            </a:r>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vi-VN"/>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05C2D176-BDDD-4308-9A3E-DBFC2B3B23A7}" type="slidenum">
              <a:rPr lang="vi-VN" smtClean="0"/>
              <a:t>‹#›</a:t>
            </a:fld>
            <a:endParaRPr lang="vi-VN"/>
          </a:p>
        </p:txBody>
      </p:sp>
    </p:spTree>
  </p:cSld>
  <p:clrMapOvr>
    <a:masterClrMapping/>
  </p:clrMapOvr>
  <p:hf hdr="0" ftr="0"/>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r>
              <a:rPr lang="vi-VN"/>
              <a:t>25/05/2020</a:t>
            </a:r>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vi-VN"/>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05C2D176-BDDD-4308-9A3E-DBFC2B3B23A7}" type="slidenum">
              <a:rPr lang="vi-VN" smtClean="0"/>
              <a:t>‹#›</a:t>
            </a:fld>
            <a:endParaRPr lang="vi-VN"/>
          </a:p>
        </p:txBody>
      </p:sp>
    </p:spTree>
  </p:cSld>
  <p:clrMapOvr>
    <a:masterClrMapping/>
  </p:clrMapOvr>
  <p:hf hdr="0" ftr="0"/>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838200" y="6356350"/>
            <a:ext cx="2743200" cy="365125"/>
          </a:xfrm>
          <a:prstGeom prst="rect">
            <a:avLst/>
          </a:prstGeom>
        </p:spPr>
        <p:txBody>
          <a:bodyPr/>
          <a:lstStyle/>
          <a:p>
            <a:r>
              <a:rPr lang="vi-VN"/>
              <a:t>25/05/2020</a:t>
            </a:r>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endParaRPr lang="vi-VN"/>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05C2D176-BDDD-4308-9A3E-DBFC2B3B23A7}" type="slidenum">
              <a:rPr lang="vi-VN" smtClean="0"/>
              <a:t>‹#›</a:t>
            </a:fld>
            <a:endParaRPr lang="vi-VN"/>
          </a:p>
        </p:txBody>
      </p:sp>
    </p:spTree>
  </p:cSld>
  <p:clrMapOvr>
    <a:masterClrMapping/>
  </p:clrMapOvr>
  <p:hf hdr="0" ftr="0"/>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838200" y="6356350"/>
            <a:ext cx="2743200" cy="365125"/>
          </a:xfrm>
          <a:prstGeom prst="rect">
            <a:avLst/>
          </a:prstGeom>
        </p:spPr>
        <p:txBody>
          <a:bodyPr/>
          <a:lstStyle/>
          <a:p>
            <a:r>
              <a:rPr lang="vi-VN"/>
              <a:t>25/05/2020</a:t>
            </a:r>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vi-VN"/>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05C2D176-BDDD-4308-9A3E-DBFC2B3B23A7}" type="slidenum">
              <a:rPr lang="vi-VN" smtClean="0"/>
              <a:t>‹#›</a:t>
            </a:fld>
            <a:endParaRPr lang="vi-VN"/>
          </a:p>
        </p:txBody>
      </p:sp>
    </p:spTree>
  </p:cSld>
  <p:clrMapOvr>
    <a:masterClrMapping/>
  </p:clrMapOvr>
  <p:hf hdr="0" ftr="0"/>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r>
              <a:rPr lang="vi-VN"/>
              <a:t>25/05/2020</a:t>
            </a:r>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vi-VN"/>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05C2D176-BDDD-4308-9A3E-DBFC2B3B23A7}" type="slidenum">
              <a:rPr lang="vi-VN" smtClean="0"/>
              <a:t>‹#›</a:t>
            </a:fld>
            <a:endParaRPr lang="vi-VN"/>
          </a:p>
        </p:txBody>
      </p:sp>
    </p:spTree>
  </p:cSld>
  <p:clrMapOvr>
    <a:masterClrMapping/>
  </p:clrMapOvr>
  <p:hf hdr="0" ftr="0"/>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r>
              <a:rPr lang="vi-VN"/>
              <a:t>25/05/2020</a:t>
            </a:r>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vi-VN"/>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05C2D176-BDDD-4308-9A3E-DBFC2B3B23A7}" type="slidenum">
              <a:rPr lang="vi-VN" smtClean="0"/>
              <a:t>‹#›</a:t>
            </a:fld>
            <a:endParaRPr lang="vi-VN"/>
          </a:p>
        </p:txBody>
      </p:sp>
    </p:spTree>
  </p:cSld>
  <p:clrMapOvr>
    <a:masterClrMapping/>
  </p:clrMapOvr>
  <p:hf hdr="0" ftr="0"/>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r>
              <a:rPr lang="vi-VN"/>
              <a:t>25/05/2020</a:t>
            </a:r>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vi-VN"/>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05C2D176-BDDD-4308-9A3E-DBFC2B3B23A7}" type="slidenum">
              <a:rPr lang="vi-VN" smtClean="0"/>
              <a:t>‹#›</a:t>
            </a:fld>
            <a:endParaRPr lang="vi-VN"/>
          </a:p>
        </p:txBody>
      </p:sp>
    </p:spTree>
  </p:cSld>
  <p:clrMapOvr>
    <a:masterClrMapping/>
  </p:clrMapOvr>
  <p:hf hdr="0" ftr="0"/>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r>
              <a:rPr lang="vi-VN"/>
              <a:t>25/05/2020</a:t>
            </a:r>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vi-VN"/>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05C2D176-BDDD-4308-9A3E-DBFC2B3B23A7}" type="slidenum">
              <a:rPr lang="vi-VN" smtClean="0"/>
              <a:t>‹#›</a:t>
            </a:fld>
            <a:endParaRPr lang="vi-VN"/>
          </a:p>
        </p:txBody>
      </p:sp>
    </p:spTree>
  </p:cSld>
  <p:clrMapOvr>
    <a:masterClrMapping/>
  </p:clrMapOvr>
  <p:hf hdr="0" ftr="0"/>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r>
              <a:rPr lang="vi-VN"/>
              <a:t>25/05/2020</a:t>
            </a:r>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vi-VN"/>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05C2D176-BDDD-4308-9A3E-DBFC2B3B23A7}" type="slidenum">
              <a:rPr lang="vi-VN" smtClean="0"/>
              <a:t>‹#›</a:t>
            </a:fld>
            <a:endParaRPr lang="vi-VN"/>
          </a:p>
        </p:txBody>
      </p:sp>
    </p:spTree>
  </p:cSld>
  <p:clrMapOvr>
    <a:masterClrMapping/>
  </p:clrMapOvr>
  <p:hf hdr="0" ftr="0"/>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cSld name="Tiêu đề Bản chiếu">
    <p:spTree>
      <p:nvGrpSpPr>
        <p:cNvPr id="1" name=""/>
        <p:cNvGrpSpPr/>
        <p:nvPr/>
      </p:nvGrpSpPr>
      <p:grpSpPr>
        <a:xfrm>
          <a:off x="0" y="0"/>
          <a:ext cx="0" cy="0"/>
          <a:chOff x="0" y="0"/>
          <a:chExt cx="0" cy="0"/>
        </a:xfrm>
      </p:grpSpPr>
      <p:sp>
        <p:nvSpPr>
          <p:cNvPr id="2" name="Tiêu đề 1"/>
          <p:cNvSpPr>
            <a:spLocks noGrp="1"/>
          </p:cNvSpPr>
          <p:nvPr>
            <p:ph type="ctrTitle" hasCustomPrompt="1"/>
          </p:nvPr>
        </p:nvSpPr>
        <p:spPr>
          <a:xfrm>
            <a:off x="1524000" y="1122363"/>
            <a:ext cx="9144000" cy="2387600"/>
          </a:xfrm>
        </p:spPr>
        <p:txBody>
          <a:bodyPr anchor="b"/>
          <a:lstStyle>
            <a:lvl1pPr algn="ctr">
              <a:defRPr sz="6000"/>
            </a:lvl1pPr>
          </a:lstStyle>
          <a:p>
            <a:r>
              <a:rPr lang="vi-VN"/>
              <a:t>Bấm để sửa kiểu tiêu đề Bản cái</a:t>
            </a:r>
          </a:p>
        </p:txBody>
      </p:sp>
      <p:sp>
        <p:nvSpPr>
          <p:cNvPr id="3" name="Tiêu đề phụ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vi-VN"/>
              <a:t>Bấm để chỉnh sửa kiểu tiêu đề phụ của Bản cái</a:t>
            </a:r>
          </a:p>
        </p:txBody>
      </p:sp>
      <p:sp>
        <p:nvSpPr>
          <p:cNvPr id="4" name="Chỗ dành sẵn cho Ngày tháng 3"/>
          <p:cNvSpPr>
            <a:spLocks noGrp="1"/>
          </p:cNvSpPr>
          <p:nvPr>
            <p:ph type="dt" sz="half" idx="10"/>
          </p:nvPr>
        </p:nvSpPr>
        <p:spPr/>
        <p:txBody>
          <a:bodyPr/>
          <a:lstStyle/>
          <a:p>
            <a:r>
              <a:rPr lang="vi-VN"/>
              <a:t>25/05/2020</a:t>
            </a:r>
          </a:p>
        </p:txBody>
      </p:sp>
      <p:sp>
        <p:nvSpPr>
          <p:cNvPr id="5" name="Chỗ dành sẵn cho Chân trang 4"/>
          <p:cNvSpPr>
            <a:spLocks noGrp="1"/>
          </p:cNvSpPr>
          <p:nvPr>
            <p:ph type="ftr" sz="quarter" idx="11"/>
          </p:nvPr>
        </p:nvSpPr>
        <p:spPr/>
        <p:txBody>
          <a:bodyPr/>
          <a:lstStyle/>
          <a:p>
            <a:endParaRPr lang="vi-VN"/>
          </a:p>
        </p:txBody>
      </p:sp>
      <p:sp>
        <p:nvSpPr>
          <p:cNvPr id="6" name="Chỗ dành sẵn cho Số hiệu Bản chiếu 5"/>
          <p:cNvSpPr>
            <a:spLocks noGrp="1"/>
          </p:cNvSpPr>
          <p:nvPr>
            <p:ph type="sldNum" sz="quarter" idx="12"/>
          </p:nvPr>
        </p:nvSpPr>
        <p:spPr/>
        <p:txBody>
          <a:bodyPr/>
          <a:lstStyle/>
          <a:p>
            <a:fld id="{05C2D176-BDDD-4308-9A3E-DBFC2B3B23A7}" type="slidenum">
              <a:rPr lang="vi-VN" smtClean="0"/>
              <a:t>‹#›</a:t>
            </a:fld>
            <a:endParaRPr lang="vi-VN"/>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itle Slide">
    <p:bg>
      <p:bgPr>
        <a:blipFill dpi="0" rotWithShape="1">
          <a:blip r:embed="rId2">
            <a:lum/>
          </a:blip>
          <a:srcRect/>
          <a:stretch>
            <a:fillRect t="-4000" b="-4000"/>
          </a:stretch>
        </a:blipFill>
        <a:effectLst/>
      </p:bgPr>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3.jpe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B39AB13-0E19-4384-8FC4-560DA9652DE5}" type="datetimeFigureOut">
              <a:rPr lang="en-US" smtClean="0"/>
              <a:t>10/5/2022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CD383A-A47C-4898-A593-72560BCC3923}"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t="-1000" b="-1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76775" y="1146175"/>
            <a:ext cx="7216727"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576775" y="2971800"/>
            <a:ext cx="10100603" cy="289442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Lst>
  <p:hf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4.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4.xml"/><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4.xml"/><Relationship Id="rId5" Type="http://schemas.openxmlformats.org/officeDocument/2006/relationships/image" Target="../media/image12.jpeg"/><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4.xml"/><Relationship Id="rId4" Type="http://schemas.openxmlformats.org/officeDocument/2006/relationships/image" Target="../media/image13.jpeg"/></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24.xml"/><Relationship Id="rId4" Type="http://schemas.openxmlformats.org/officeDocument/2006/relationships/image" Target="../media/image13.jpe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24.xml"/><Relationship Id="rId4" Type="http://schemas.openxmlformats.org/officeDocument/2006/relationships/image" Target="../media/image14.jpeg"/></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24.xml"/><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24.xml"/><Relationship Id="rId5" Type="http://schemas.openxmlformats.org/officeDocument/2006/relationships/image" Target="../media/image14.jpeg"/><Relationship Id="rId4" Type="http://schemas.openxmlformats.org/officeDocument/2006/relationships/image" Target="../media/image15.png"/></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24.xml"/><Relationship Id="rId5" Type="http://schemas.openxmlformats.org/officeDocument/2006/relationships/image" Target="../media/image14.jpeg"/><Relationship Id="rId4" Type="http://schemas.openxmlformats.org/officeDocument/2006/relationships/image" Target="../media/image15.png"/></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24.xml"/><Relationship Id="rId5" Type="http://schemas.openxmlformats.org/officeDocument/2006/relationships/image" Target="../media/image14.jpeg"/><Relationship Id="rId4" Type="http://schemas.openxmlformats.org/officeDocument/2006/relationships/image" Target="../media/image15.png"/></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9.xml"/><Relationship Id="rId1" Type="http://schemas.openxmlformats.org/officeDocument/2006/relationships/slideLayout" Target="../slideLayouts/slideLayout24.xml"/><Relationship Id="rId5" Type="http://schemas.openxmlformats.org/officeDocument/2006/relationships/image" Target="../media/image14.jpeg"/><Relationship Id="rId4" Type="http://schemas.openxmlformats.org/officeDocument/2006/relationships/image" Target="../media/image15.png"/></Relationships>
</file>

<file path=ppt/slides/_rels/slide2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0.xml"/><Relationship Id="rId1" Type="http://schemas.openxmlformats.org/officeDocument/2006/relationships/slideLayout" Target="../slideLayouts/slideLayout24.xml"/><Relationship Id="rId5" Type="http://schemas.openxmlformats.org/officeDocument/2006/relationships/comments" Target="../comments/comment1.xml"/><Relationship Id="rId4" Type="http://schemas.openxmlformats.org/officeDocument/2006/relationships/image" Target="../media/image16.png"/></Relationships>
</file>

<file path=ppt/slides/_rels/slide2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1.xml"/><Relationship Id="rId1" Type="http://schemas.openxmlformats.org/officeDocument/2006/relationships/slideLayout" Target="../slideLayouts/slideLayout24.xml"/><Relationship Id="rId5" Type="http://schemas.openxmlformats.org/officeDocument/2006/relationships/comments" Target="../comments/comment2.xml"/><Relationship Id="rId4" Type="http://schemas.openxmlformats.org/officeDocument/2006/relationships/image" Target="../media/image17.png"/></Relationships>
</file>

<file path=ppt/slides/_rels/slide24.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6.png"/><Relationship Id="rId7" Type="http://schemas.openxmlformats.org/officeDocument/2006/relationships/image" Target="../media/image21.png"/><Relationship Id="rId2" Type="http://schemas.openxmlformats.org/officeDocument/2006/relationships/notesSlide" Target="../notesSlides/notesSlide22.xml"/><Relationship Id="rId1" Type="http://schemas.openxmlformats.org/officeDocument/2006/relationships/slideLayout" Target="../slideLayouts/slideLayout24.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 Id="rId9" Type="http://schemas.openxmlformats.org/officeDocument/2006/relationships/image" Target="../media/image23.png"/></Relationships>
</file>

<file path=ppt/slides/_rels/slide25.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24.png"/><Relationship Id="rId3" Type="http://schemas.openxmlformats.org/officeDocument/2006/relationships/slideLayout" Target="../slideLayouts/slideLayout24.xml"/><Relationship Id="rId7" Type="http://schemas.openxmlformats.org/officeDocument/2006/relationships/image" Target="../media/image19.png"/><Relationship Id="rId12" Type="http://schemas.openxmlformats.org/officeDocument/2006/relationships/image" Target="../media/image17.png"/><Relationship Id="rId2" Type="http://schemas.openxmlformats.org/officeDocument/2006/relationships/audio" Target="../media/media1.mp3"/><Relationship Id="rId16" Type="http://schemas.openxmlformats.org/officeDocument/2006/relationships/image" Target="../media/image26.png"/><Relationship Id="rId1" Type="http://schemas.microsoft.com/office/2007/relationships/media" Target="../media/media1.mp3"/><Relationship Id="rId6" Type="http://schemas.openxmlformats.org/officeDocument/2006/relationships/image" Target="../media/image18.png"/><Relationship Id="rId11" Type="http://schemas.openxmlformats.org/officeDocument/2006/relationships/image" Target="../media/image23.png"/><Relationship Id="rId5" Type="http://schemas.openxmlformats.org/officeDocument/2006/relationships/image" Target="../media/image6.png"/><Relationship Id="rId15" Type="http://schemas.openxmlformats.org/officeDocument/2006/relationships/image" Target="../media/image25.png"/><Relationship Id="rId10" Type="http://schemas.openxmlformats.org/officeDocument/2006/relationships/image" Target="../media/image22.png"/><Relationship Id="rId4" Type="http://schemas.openxmlformats.org/officeDocument/2006/relationships/notesSlide" Target="../notesSlides/notesSlide23.xml"/><Relationship Id="rId9" Type="http://schemas.openxmlformats.org/officeDocument/2006/relationships/image" Target="../media/image21.png"/><Relationship Id="rId14" Type="http://schemas.openxmlformats.org/officeDocument/2006/relationships/image" Target="../media/image16.png"/></Relationships>
</file>

<file path=ppt/slides/_rels/slide26.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25.png"/><Relationship Id="rId3" Type="http://schemas.openxmlformats.org/officeDocument/2006/relationships/image" Target="../media/image6.png"/><Relationship Id="rId7" Type="http://schemas.openxmlformats.org/officeDocument/2006/relationships/image" Target="../media/image18.png"/><Relationship Id="rId12" Type="http://schemas.openxmlformats.org/officeDocument/2006/relationships/image" Target="../media/image16.png"/><Relationship Id="rId2" Type="http://schemas.openxmlformats.org/officeDocument/2006/relationships/notesSlide" Target="../notesSlides/notesSlide24.xml"/><Relationship Id="rId1" Type="http://schemas.openxmlformats.org/officeDocument/2006/relationships/slideLayout" Target="../slideLayouts/slideLayout24.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21.png"/><Relationship Id="rId10" Type="http://schemas.openxmlformats.org/officeDocument/2006/relationships/image" Target="../media/image17.png"/><Relationship Id="rId4" Type="http://schemas.openxmlformats.org/officeDocument/2006/relationships/image" Target="../media/image22.png"/><Relationship Id="rId9" Type="http://schemas.openxmlformats.org/officeDocument/2006/relationships/image" Target="../media/image23.png"/><Relationship Id="rId14" Type="http://schemas.openxmlformats.org/officeDocument/2006/relationships/comments" Target="../comments/comment3.xml"/></Relationships>
</file>

<file path=ppt/slides/_rels/slide27.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6.png"/><Relationship Id="rId7" Type="http://schemas.openxmlformats.org/officeDocument/2006/relationships/image" Target="../media/image21.png"/><Relationship Id="rId2" Type="http://schemas.openxmlformats.org/officeDocument/2006/relationships/notesSlide" Target="../notesSlides/notesSlide25.xml"/><Relationship Id="rId1" Type="http://schemas.openxmlformats.org/officeDocument/2006/relationships/slideLayout" Target="../slideLayouts/slideLayout24.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 Id="rId9" Type="http://schemas.openxmlformats.org/officeDocument/2006/relationships/image" Target="../media/image23.png"/></Relationships>
</file>

<file path=ppt/slides/_rels/slide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6.xml"/><Relationship Id="rId1" Type="http://schemas.openxmlformats.org/officeDocument/2006/relationships/slideLayout" Target="../slideLayouts/slideLayout24.xml"/></Relationships>
</file>

<file path=ppt/slides/_rels/slide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7.xml"/><Relationship Id="rId1" Type="http://schemas.openxmlformats.org/officeDocument/2006/relationships/slideLayout" Target="../slideLayouts/slideLayout24.xml"/><Relationship Id="rId4" Type="http://schemas.openxmlformats.org/officeDocument/2006/relationships/image" Target="../media/image27.png"/></Relationships>
</file>

<file path=ppt/slides/_rels/slide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8.xml"/><Relationship Id="rId1" Type="http://schemas.openxmlformats.org/officeDocument/2006/relationships/slideLayout" Target="../slideLayouts/slideLayout24.xml"/><Relationship Id="rId4" Type="http://schemas.openxmlformats.org/officeDocument/2006/relationships/image" Target="../media/image20.png"/></Relationships>
</file>

<file path=ppt/slides/_rels/slide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9.xml"/><Relationship Id="rId1" Type="http://schemas.openxmlformats.org/officeDocument/2006/relationships/slideLayout" Target="../slideLayouts/slideLayout24.xml"/><Relationship Id="rId4" Type="http://schemas.openxmlformats.org/officeDocument/2006/relationships/image" Target="../media/image19.png"/></Relationships>
</file>

<file path=ppt/slides/_rels/slide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0.xml"/><Relationship Id="rId1" Type="http://schemas.openxmlformats.org/officeDocument/2006/relationships/slideLayout" Target="../slideLayouts/slideLayout24.xml"/><Relationship Id="rId4" Type="http://schemas.openxmlformats.org/officeDocument/2006/relationships/image" Target="../media/image18.png"/></Relationships>
</file>

<file path=ppt/slides/_rels/slide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1.xml"/><Relationship Id="rId1" Type="http://schemas.openxmlformats.org/officeDocument/2006/relationships/slideLayout" Target="../slideLayouts/slideLayout24.xml"/><Relationship Id="rId4" Type="http://schemas.openxmlformats.org/officeDocument/2006/relationships/image" Target="../media/image21.png"/></Relationships>
</file>

<file path=ppt/slides/_rels/slide3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2.xml"/><Relationship Id="rId1" Type="http://schemas.openxmlformats.org/officeDocument/2006/relationships/slideLayout" Target="../slideLayouts/slideLayout24.xml"/><Relationship Id="rId4" Type="http://schemas.openxmlformats.org/officeDocument/2006/relationships/image" Target="../media/image23.png"/></Relationships>
</file>

<file path=ppt/slides/_rels/slide3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3.xml"/><Relationship Id="rId1" Type="http://schemas.openxmlformats.org/officeDocument/2006/relationships/slideLayout" Target="../slideLayouts/slideLayout24.xml"/><Relationship Id="rId4" Type="http://schemas.openxmlformats.org/officeDocument/2006/relationships/image" Target="../media/image22.png"/></Relationships>
</file>

<file path=ppt/slides/_rels/slide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4.xml"/><Relationship Id="rId1" Type="http://schemas.openxmlformats.org/officeDocument/2006/relationships/slideLayout" Target="../slideLayouts/slideLayout2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5.xml"/><Relationship Id="rId1" Type="http://schemas.openxmlformats.org/officeDocument/2006/relationships/slideLayout" Target="../slideLayouts/slideLayout24.xml"/></Relationships>
</file>

<file path=ppt/slides/_rels/slide3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6.xml"/><Relationship Id="rId1" Type="http://schemas.openxmlformats.org/officeDocument/2006/relationships/slideLayout" Target="../slideLayouts/slideLayout24.xml"/><Relationship Id="rId4" Type="http://schemas.openxmlformats.org/officeDocument/2006/relationships/image" Target="../media/image14.jpeg"/></Relationships>
</file>

<file path=ppt/slides/_rels/slide4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7.xml"/><Relationship Id="rId1" Type="http://schemas.openxmlformats.org/officeDocument/2006/relationships/slideLayout" Target="../slideLayouts/slideLayout24.xml"/><Relationship Id="rId4" Type="http://schemas.openxmlformats.org/officeDocument/2006/relationships/image" Target="../media/image15.png"/></Relationships>
</file>

<file path=ppt/slides/_rels/slide4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8.xml"/><Relationship Id="rId1" Type="http://schemas.openxmlformats.org/officeDocument/2006/relationships/slideLayout" Target="../slideLayouts/slideLayout24.xml"/><Relationship Id="rId6" Type="http://schemas.openxmlformats.org/officeDocument/2006/relationships/comments" Target="../comments/comment4.xml"/><Relationship Id="rId5" Type="http://schemas.openxmlformats.org/officeDocument/2006/relationships/image" Target="../media/image14.jpeg"/><Relationship Id="rId4" Type="http://schemas.openxmlformats.org/officeDocument/2006/relationships/image" Target="../media/image15.png"/></Relationships>
</file>

<file path=ppt/slides/_rels/slide4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9.xml"/><Relationship Id="rId1" Type="http://schemas.openxmlformats.org/officeDocument/2006/relationships/slideLayout" Target="../slideLayouts/slideLayout24.xml"/><Relationship Id="rId5" Type="http://schemas.openxmlformats.org/officeDocument/2006/relationships/image" Target="../media/image15.png"/><Relationship Id="rId4" Type="http://schemas.openxmlformats.org/officeDocument/2006/relationships/image" Target="../media/image14.jpeg"/></Relationships>
</file>

<file path=ppt/slides/_rels/slide4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0.xml"/><Relationship Id="rId1" Type="http://schemas.openxmlformats.org/officeDocument/2006/relationships/slideLayout" Target="../slideLayouts/slideLayout24.xml"/><Relationship Id="rId5" Type="http://schemas.openxmlformats.org/officeDocument/2006/relationships/image" Target="../media/image15.png"/><Relationship Id="rId4" Type="http://schemas.openxmlformats.org/officeDocument/2006/relationships/image" Target="../media/image14.jpeg"/></Relationships>
</file>

<file path=ppt/slides/_rels/slide4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1.xml"/><Relationship Id="rId1" Type="http://schemas.openxmlformats.org/officeDocument/2006/relationships/slideLayout" Target="../slideLayouts/slideLayout24.xml"/><Relationship Id="rId5" Type="http://schemas.openxmlformats.org/officeDocument/2006/relationships/image" Target="../media/image15.png"/><Relationship Id="rId4" Type="http://schemas.openxmlformats.org/officeDocument/2006/relationships/image" Target="../media/image14.jpeg"/></Relationships>
</file>

<file path=ppt/slides/_rels/slide4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2.xml"/><Relationship Id="rId1" Type="http://schemas.openxmlformats.org/officeDocument/2006/relationships/slideLayout" Target="../slideLayouts/slideLayout24.xml"/><Relationship Id="rId6" Type="http://schemas.openxmlformats.org/officeDocument/2006/relationships/image" Target="../media/image28.jpeg"/><Relationship Id="rId5" Type="http://schemas.openxmlformats.org/officeDocument/2006/relationships/image" Target="../media/image25.png"/><Relationship Id="rId4" Type="http://schemas.openxmlformats.org/officeDocument/2006/relationships/image" Target="../media/image14.jpeg"/></Relationships>
</file>

<file path=ppt/slides/_rels/slide4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3.xml"/><Relationship Id="rId1" Type="http://schemas.openxmlformats.org/officeDocument/2006/relationships/slideLayout" Target="../slideLayouts/slideLayout24.xml"/><Relationship Id="rId5" Type="http://schemas.openxmlformats.org/officeDocument/2006/relationships/image" Target="../media/image16.png"/><Relationship Id="rId4" Type="http://schemas.openxmlformats.org/officeDocument/2006/relationships/image" Target="../media/image24.png"/></Relationships>
</file>

<file path=ppt/slides/_rels/slide4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4.xml"/><Relationship Id="rId1" Type="http://schemas.openxmlformats.org/officeDocument/2006/relationships/slideLayout" Target="../slideLayouts/slideLayout24.xml"/><Relationship Id="rId5" Type="http://schemas.openxmlformats.org/officeDocument/2006/relationships/image" Target="../media/image30.jpeg"/><Relationship Id="rId4" Type="http://schemas.openxmlformats.org/officeDocument/2006/relationships/image" Target="../media/image29.jpeg"/></Relationships>
</file>

<file path=ppt/slides/_rels/slide48.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25.png"/><Relationship Id="rId3" Type="http://schemas.openxmlformats.org/officeDocument/2006/relationships/image" Target="../media/image6.png"/><Relationship Id="rId7" Type="http://schemas.openxmlformats.org/officeDocument/2006/relationships/image" Target="../media/image21.png"/><Relationship Id="rId12" Type="http://schemas.openxmlformats.org/officeDocument/2006/relationships/image" Target="../media/image16.png"/><Relationship Id="rId2" Type="http://schemas.openxmlformats.org/officeDocument/2006/relationships/notesSlide" Target="../notesSlides/notesSlide45.xml"/><Relationship Id="rId1" Type="http://schemas.openxmlformats.org/officeDocument/2006/relationships/slideLayout" Target="../slideLayouts/slideLayout24.xml"/><Relationship Id="rId6" Type="http://schemas.openxmlformats.org/officeDocument/2006/relationships/image" Target="../media/image20.png"/><Relationship Id="rId11" Type="http://schemas.openxmlformats.org/officeDocument/2006/relationships/image" Target="../media/image24.png"/><Relationship Id="rId5" Type="http://schemas.openxmlformats.org/officeDocument/2006/relationships/image" Target="../media/image19.png"/><Relationship Id="rId10" Type="http://schemas.openxmlformats.org/officeDocument/2006/relationships/image" Target="../media/image17.png"/><Relationship Id="rId4" Type="http://schemas.openxmlformats.org/officeDocument/2006/relationships/image" Target="../media/image18.png"/><Relationship Id="rId9" Type="http://schemas.openxmlformats.org/officeDocument/2006/relationships/image" Target="../media/image23.png"/></Relationships>
</file>

<file path=ppt/slides/_rels/slide49.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25.png"/><Relationship Id="rId3" Type="http://schemas.openxmlformats.org/officeDocument/2006/relationships/image" Target="../media/image6.png"/><Relationship Id="rId7" Type="http://schemas.openxmlformats.org/officeDocument/2006/relationships/image" Target="../media/image21.png"/><Relationship Id="rId12" Type="http://schemas.openxmlformats.org/officeDocument/2006/relationships/image" Target="../media/image16.png"/><Relationship Id="rId2" Type="http://schemas.openxmlformats.org/officeDocument/2006/relationships/notesSlide" Target="../notesSlides/notesSlide46.xml"/><Relationship Id="rId1" Type="http://schemas.openxmlformats.org/officeDocument/2006/relationships/slideLayout" Target="../slideLayouts/slideLayout24.xml"/><Relationship Id="rId6" Type="http://schemas.openxmlformats.org/officeDocument/2006/relationships/image" Target="../media/image20.png"/><Relationship Id="rId11" Type="http://schemas.openxmlformats.org/officeDocument/2006/relationships/image" Target="../media/image24.png"/><Relationship Id="rId5" Type="http://schemas.openxmlformats.org/officeDocument/2006/relationships/image" Target="../media/image19.png"/><Relationship Id="rId10" Type="http://schemas.openxmlformats.org/officeDocument/2006/relationships/image" Target="../media/image17.png"/><Relationship Id="rId4" Type="http://schemas.openxmlformats.org/officeDocument/2006/relationships/image" Target="../media/image18.png"/><Relationship Id="rId9" Type="http://schemas.openxmlformats.org/officeDocument/2006/relationships/image" Target="../media/image23.png"/></Relationships>
</file>

<file path=ppt/slides/_rels/slide50.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25.png"/><Relationship Id="rId3" Type="http://schemas.openxmlformats.org/officeDocument/2006/relationships/image" Target="../media/image6.png"/><Relationship Id="rId7" Type="http://schemas.openxmlformats.org/officeDocument/2006/relationships/image" Target="../media/image21.png"/><Relationship Id="rId12" Type="http://schemas.openxmlformats.org/officeDocument/2006/relationships/image" Target="../media/image16.png"/><Relationship Id="rId2" Type="http://schemas.openxmlformats.org/officeDocument/2006/relationships/notesSlide" Target="../notesSlides/notesSlide47.xml"/><Relationship Id="rId1" Type="http://schemas.openxmlformats.org/officeDocument/2006/relationships/slideLayout" Target="../slideLayouts/slideLayout24.xml"/><Relationship Id="rId6" Type="http://schemas.openxmlformats.org/officeDocument/2006/relationships/image" Target="../media/image20.png"/><Relationship Id="rId11" Type="http://schemas.openxmlformats.org/officeDocument/2006/relationships/image" Target="../media/image24.png"/><Relationship Id="rId5" Type="http://schemas.openxmlformats.org/officeDocument/2006/relationships/image" Target="../media/image19.png"/><Relationship Id="rId10" Type="http://schemas.openxmlformats.org/officeDocument/2006/relationships/image" Target="../media/image17.png"/><Relationship Id="rId4" Type="http://schemas.openxmlformats.org/officeDocument/2006/relationships/image" Target="../media/image18.png"/><Relationship Id="rId9" Type="http://schemas.openxmlformats.org/officeDocument/2006/relationships/image" Target="../media/image23.png"/></Relationships>
</file>

<file path=ppt/slides/_rels/slide51.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25.png"/><Relationship Id="rId3" Type="http://schemas.openxmlformats.org/officeDocument/2006/relationships/image" Target="../media/image6.png"/><Relationship Id="rId7" Type="http://schemas.openxmlformats.org/officeDocument/2006/relationships/image" Target="../media/image21.png"/><Relationship Id="rId12" Type="http://schemas.openxmlformats.org/officeDocument/2006/relationships/image" Target="../media/image16.png"/><Relationship Id="rId2" Type="http://schemas.openxmlformats.org/officeDocument/2006/relationships/notesSlide" Target="../notesSlides/notesSlide48.xml"/><Relationship Id="rId1" Type="http://schemas.openxmlformats.org/officeDocument/2006/relationships/slideLayout" Target="../slideLayouts/slideLayout24.xml"/><Relationship Id="rId6" Type="http://schemas.openxmlformats.org/officeDocument/2006/relationships/image" Target="../media/image20.png"/><Relationship Id="rId11" Type="http://schemas.openxmlformats.org/officeDocument/2006/relationships/image" Target="../media/image24.png"/><Relationship Id="rId5" Type="http://schemas.openxmlformats.org/officeDocument/2006/relationships/image" Target="../media/image19.png"/><Relationship Id="rId10" Type="http://schemas.openxmlformats.org/officeDocument/2006/relationships/image" Target="../media/image17.png"/><Relationship Id="rId4" Type="http://schemas.openxmlformats.org/officeDocument/2006/relationships/image" Target="../media/image18.png"/><Relationship Id="rId9" Type="http://schemas.openxmlformats.org/officeDocument/2006/relationships/image" Target="../media/image23.png"/></Relationships>
</file>

<file path=ppt/slides/_rels/slide5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9.xml"/><Relationship Id="rId1" Type="http://schemas.openxmlformats.org/officeDocument/2006/relationships/slideLayout" Target="../slideLayouts/slideLayout24.xml"/><Relationship Id="rId6" Type="http://schemas.openxmlformats.org/officeDocument/2006/relationships/image" Target="../media/image15.png"/><Relationship Id="rId5" Type="http://schemas.openxmlformats.org/officeDocument/2006/relationships/image" Target="../media/image31.jpeg"/><Relationship Id="rId4" Type="http://schemas.openxmlformats.org/officeDocument/2006/relationships/image" Target="../media/image14.jpeg"/></Relationships>
</file>

<file path=ppt/slides/_rels/slide5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0.xml"/><Relationship Id="rId1" Type="http://schemas.openxmlformats.org/officeDocument/2006/relationships/slideLayout" Target="../slideLayouts/slideLayout24.xml"/><Relationship Id="rId6" Type="http://schemas.openxmlformats.org/officeDocument/2006/relationships/image" Target="../media/image15.png"/><Relationship Id="rId5" Type="http://schemas.openxmlformats.org/officeDocument/2006/relationships/image" Target="../media/image28.jpeg"/><Relationship Id="rId4" Type="http://schemas.openxmlformats.org/officeDocument/2006/relationships/image" Target="../media/image14.jpeg"/></Relationships>
</file>

<file path=ppt/slides/_rels/slide5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1.xml"/><Relationship Id="rId1" Type="http://schemas.openxmlformats.org/officeDocument/2006/relationships/slideLayout" Target="../slideLayouts/slideLayout24.xml"/><Relationship Id="rId6" Type="http://schemas.openxmlformats.org/officeDocument/2006/relationships/image" Target="../media/image15.png"/><Relationship Id="rId5" Type="http://schemas.openxmlformats.org/officeDocument/2006/relationships/image" Target="../media/image28.jpeg"/><Relationship Id="rId4" Type="http://schemas.openxmlformats.org/officeDocument/2006/relationships/image" Target="../media/image14.jpeg"/></Relationships>
</file>

<file path=ppt/slides/_rels/slide5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2.xml"/><Relationship Id="rId1" Type="http://schemas.openxmlformats.org/officeDocument/2006/relationships/slideLayout" Target="../slideLayouts/slideLayout24.xml"/><Relationship Id="rId5" Type="http://schemas.openxmlformats.org/officeDocument/2006/relationships/image" Target="../media/image15.png"/><Relationship Id="rId4" Type="http://schemas.openxmlformats.org/officeDocument/2006/relationships/image" Target="../media/image14.jpeg"/></Relationships>
</file>

<file path=ppt/slides/_rels/slide5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3.xml"/><Relationship Id="rId1" Type="http://schemas.openxmlformats.org/officeDocument/2006/relationships/slideLayout" Target="../slideLayouts/slideLayout24.xml"/><Relationship Id="rId5" Type="http://schemas.openxmlformats.org/officeDocument/2006/relationships/image" Target="../media/image15.png"/><Relationship Id="rId4" Type="http://schemas.openxmlformats.org/officeDocument/2006/relationships/image" Target="../media/image14.jpeg"/></Relationships>
</file>

<file path=ppt/slides/_rels/slide5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4.xml"/><Relationship Id="rId1" Type="http://schemas.openxmlformats.org/officeDocument/2006/relationships/slideLayout" Target="../slideLayouts/slideLayout24.xml"/><Relationship Id="rId4" Type="http://schemas.openxmlformats.org/officeDocument/2006/relationships/image" Target="../media/image15.png"/></Relationships>
</file>

<file path=ppt/slides/_rels/slide58.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6.png"/><Relationship Id="rId7" Type="http://schemas.openxmlformats.org/officeDocument/2006/relationships/image" Target="../media/image21.png"/><Relationship Id="rId2" Type="http://schemas.openxmlformats.org/officeDocument/2006/relationships/notesSlide" Target="../notesSlides/notesSlide55.xml"/><Relationship Id="rId1" Type="http://schemas.openxmlformats.org/officeDocument/2006/relationships/slideLayout" Target="../slideLayouts/slideLayout24.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 Id="rId9" Type="http://schemas.openxmlformats.org/officeDocument/2006/relationships/image" Target="../media/image23.png"/></Relationships>
</file>

<file path=ppt/slides/_rels/slide59.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25.png"/><Relationship Id="rId2" Type="http://schemas.openxmlformats.org/officeDocument/2006/relationships/notesSlide" Target="../notesSlides/notesSlide56.xml"/><Relationship Id="rId1" Type="http://schemas.openxmlformats.org/officeDocument/2006/relationships/slideLayout" Target="../slideLayouts/slideLayout24.xml"/><Relationship Id="rId6" Type="http://schemas.openxmlformats.org/officeDocument/2006/relationships/image" Target="../media/image16.png"/><Relationship Id="rId5" Type="http://schemas.openxmlformats.org/officeDocument/2006/relationships/image" Target="../media/image24.png"/><Relationship Id="rId4" Type="http://schemas.openxmlformats.org/officeDocument/2006/relationships/image" Target="../media/image17.png"/></Relationships>
</file>

<file path=ppt/slides/_rels/slide6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7.xml"/><Relationship Id="rId1" Type="http://schemas.openxmlformats.org/officeDocument/2006/relationships/slideLayout" Target="../slideLayouts/slideLayout24.xml"/></Relationships>
</file>

<file path=ppt/slides/_rels/slide6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8.xml"/><Relationship Id="rId1" Type="http://schemas.openxmlformats.org/officeDocument/2006/relationships/slideLayout" Target="../slideLayouts/slideLayout24.xml"/><Relationship Id="rId4" Type="http://schemas.openxmlformats.org/officeDocument/2006/relationships/image" Target="../media/image27.png"/></Relationships>
</file>

<file path=ppt/slides/_rels/slide62.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33.jpeg"/><Relationship Id="rId2" Type="http://schemas.openxmlformats.org/officeDocument/2006/relationships/notesSlide" Target="../notesSlides/notesSlide59.xml"/><Relationship Id="rId1" Type="http://schemas.openxmlformats.org/officeDocument/2006/relationships/slideLayout" Target="../slideLayouts/slideLayout24.xml"/><Relationship Id="rId6" Type="http://schemas.openxmlformats.org/officeDocument/2006/relationships/image" Target="../media/image32.jpeg"/><Relationship Id="rId5" Type="http://schemas.openxmlformats.org/officeDocument/2006/relationships/image" Target="../media/image30.jpeg"/><Relationship Id="rId4" Type="http://schemas.openxmlformats.org/officeDocument/2006/relationships/image" Target="../media/image29.jpeg"/></Relationships>
</file>

<file path=ppt/slides/_rels/slide6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0.xml"/><Relationship Id="rId1" Type="http://schemas.openxmlformats.org/officeDocument/2006/relationships/slideLayout" Target="../slideLayouts/slideLayout24.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1.xml"/><Relationship Id="rId1" Type="http://schemas.openxmlformats.org/officeDocument/2006/relationships/slideLayout" Target="../slideLayouts/slideLayout24.xml"/></Relationships>
</file>

<file path=ppt/slides/_rels/slide66.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slideLayout" Target="../slideLayouts/slideLayout24.xml"/><Relationship Id="rId7" Type="http://schemas.openxmlformats.org/officeDocument/2006/relationships/image" Target="../media/image35.png"/><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34.png"/><Relationship Id="rId5" Type="http://schemas.openxmlformats.org/officeDocument/2006/relationships/image" Target="../media/image6.png"/><Relationship Id="rId4" Type="http://schemas.openxmlformats.org/officeDocument/2006/relationships/notesSlide" Target="../notesSlides/notesSlide62.xml"/><Relationship Id="rId9" Type="http://schemas.openxmlformats.org/officeDocument/2006/relationships/image" Target="../media/image26.png"/></Relationships>
</file>

<file path=ppt/slides/_rels/slide6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3.xml"/><Relationship Id="rId1" Type="http://schemas.openxmlformats.org/officeDocument/2006/relationships/slideLayout" Target="../slideLayouts/slideLayout24.xml"/><Relationship Id="rId5" Type="http://schemas.openxmlformats.org/officeDocument/2006/relationships/image" Target="../media/image29.jpeg"/><Relationship Id="rId4" Type="http://schemas.openxmlformats.org/officeDocument/2006/relationships/image" Target="../media/image14.jpeg"/></Relationships>
</file>

<file path=ppt/slides/_rels/slide6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4.xml"/><Relationship Id="rId1" Type="http://schemas.openxmlformats.org/officeDocument/2006/relationships/slideLayout" Target="../slideLayouts/slideLayout24.xml"/><Relationship Id="rId5" Type="http://schemas.openxmlformats.org/officeDocument/2006/relationships/image" Target="../media/image30.jpeg"/><Relationship Id="rId4" Type="http://schemas.openxmlformats.org/officeDocument/2006/relationships/image" Target="../media/image14.jpeg"/></Relationships>
</file>

<file path=ppt/slides/_rels/slide6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5.xml"/><Relationship Id="rId1" Type="http://schemas.openxmlformats.org/officeDocument/2006/relationships/slideLayout" Target="../slideLayouts/slideLayout24.xml"/><Relationship Id="rId5" Type="http://schemas.openxmlformats.org/officeDocument/2006/relationships/image" Target="../media/image32.jpeg"/><Relationship Id="rId4" Type="http://schemas.openxmlformats.org/officeDocument/2006/relationships/image" Target="../media/image14.jpeg"/></Relationships>
</file>

<file path=ppt/slides/_rels/slide7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6.xml"/><Relationship Id="rId1" Type="http://schemas.openxmlformats.org/officeDocument/2006/relationships/slideLayout" Target="../slideLayouts/slideLayout24.xml"/><Relationship Id="rId5" Type="http://schemas.openxmlformats.org/officeDocument/2006/relationships/image" Target="../media/image33.jpeg"/><Relationship Id="rId4" Type="http://schemas.openxmlformats.org/officeDocument/2006/relationships/image" Target="../media/image14.jpeg"/></Relationships>
</file>

<file path=ppt/slides/_rels/slide7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7.xml"/><Relationship Id="rId1" Type="http://schemas.openxmlformats.org/officeDocument/2006/relationships/slideLayout" Target="../slideLayouts/slideLayout24.xml"/><Relationship Id="rId4" Type="http://schemas.openxmlformats.org/officeDocument/2006/relationships/image" Target="../media/image29.jpeg"/></Relationships>
</file>

<file path=ppt/slides/_rels/slide7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8.xml"/><Relationship Id="rId1" Type="http://schemas.openxmlformats.org/officeDocument/2006/relationships/slideLayout" Target="../slideLayouts/slideLayout24.xml"/><Relationship Id="rId4" Type="http://schemas.openxmlformats.org/officeDocument/2006/relationships/image" Target="../media/image32.jpeg"/></Relationships>
</file>

<file path=ppt/slides/_rels/slide7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9.xml"/><Relationship Id="rId1" Type="http://schemas.openxmlformats.org/officeDocument/2006/relationships/slideLayout" Target="../slideLayouts/slideLayout24.xml"/><Relationship Id="rId4" Type="http://schemas.openxmlformats.org/officeDocument/2006/relationships/image" Target="../media/image33.jpeg"/></Relationships>
</file>

<file path=ppt/slides/_rels/slide7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0.xml"/><Relationship Id="rId1" Type="http://schemas.openxmlformats.org/officeDocument/2006/relationships/slideLayout" Target="../slideLayouts/slideLayout24.xml"/><Relationship Id="rId4" Type="http://schemas.openxmlformats.org/officeDocument/2006/relationships/image" Target="../media/image30.jpeg"/></Relationships>
</file>

<file path=ppt/slides/_rels/slide75.xml.rels><?xml version="1.0" encoding="UTF-8" standalone="yes"?>
<Relationships xmlns="http://schemas.openxmlformats.org/package/2006/relationships"><Relationship Id="rId3" Type="http://schemas.openxmlformats.org/officeDocument/2006/relationships/slideLayout" Target="../slideLayouts/slideLayout24.xml"/><Relationship Id="rId7" Type="http://schemas.openxmlformats.org/officeDocument/2006/relationships/image" Target="../media/image26.png"/><Relationship Id="rId2" Type="http://schemas.openxmlformats.org/officeDocument/2006/relationships/audio" Target="../media/media3.mp3"/><Relationship Id="rId1" Type="http://schemas.microsoft.com/office/2007/relationships/media" Target="../media/media3.mp3"/><Relationship Id="rId6" Type="http://schemas.openxmlformats.org/officeDocument/2006/relationships/image" Target="../media/image37.png"/><Relationship Id="rId5" Type="http://schemas.openxmlformats.org/officeDocument/2006/relationships/image" Target="../media/image6.png"/><Relationship Id="rId4" Type="http://schemas.openxmlformats.org/officeDocument/2006/relationships/notesSlide" Target="../notesSlides/notesSlide71.xml"/></Relationships>
</file>

<file path=ppt/slides/_rels/slide7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2.xml"/><Relationship Id="rId1" Type="http://schemas.openxmlformats.org/officeDocument/2006/relationships/slideLayout" Target="../slideLayouts/slideLayout24.xml"/><Relationship Id="rId5" Type="http://schemas.openxmlformats.org/officeDocument/2006/relationships/image" Target="../media/image39.png"/><Relationship Id="rId4" Type="http://schemas.openxmlformats.org/officeDocument/2006/relationships/image" Target="../media/image38.png"/></Relationships>
</file>

<file path=ppt/slides/_rels/slide77.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slideLayout" Target="../slideLayouts/slideLayout24.xml"/><Relationship Id="rId7" Type="http://schemas.openxmlformats.org/officeDocument/2006/relationships/image" Target="../media/image40.png"/><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image" Target="../media/image38.png"/><Relationship Id="rId5" Type="http://schemas.openxmlformats.org/officeDocument/2006/relationships/image" Target="../media/image6.png"/><Relationship Id="rId4" Type="http://schemas.openxmlformats.org/officeDocument/2006/relationships/notesSlide" Target="../notesSlides/notesSlide73.xml"/><Relationship Id="rId9" Type="http://schemas.openxmlformats.org/officeDocument/2006/relationships/image" Target="../media/image39.png"/></Relationships>
</file>

<file path=ppt/slides/_rels/slide7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4.xml"/><Relationship Id="rId1" Type="http://schemas.openxmlformats.org/officeDocument/2006/relationships/slideLayout" Target="../slideLayouts/slideLayout24.xml"/><Relationship Id="rId4" Type="http://schemas.openxmlformats.org/officeDocument/2006/relationships/image" Target="../media/image27.png"/></Relationships>
</file>

<file path=ppt/slides/_rels/slide7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5.xml"/><Relationship Id="rId1" Type="http://schemas.openxmlformats.org/officeDocument/2006/relationships/slideLayout" Target="../slideLayouts/slideLayout24.xml"/><Relationship Id="rId4" Type="http://schemas.openxmlformats.org/officeDocument/2006/relationships/image" Target="../media/image17.png"/></Relationships>
</file>

<file path=ppt/slides/_rels/slide8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6.xml"/><Relationship Id="rId1" Type="http://schemas.openxmlformats.org/officeDocument/2006/relationships/slideLayout" Target="../slideLayouts/slideLayout24.xml"/><Relationship Id="rId4" Type="http://schemas.openxmlformats.org/officeDocument/2006/relationships/image" Target="../media/image24.png"/></Relationships>
</file>

<file path=ppt/slides/_rels/slide8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7.xml"/><Relationship Id="rId1" Type="http://schemas.openxmlformats.org/officeDocument/2006/relationships/slideLayout" Target="../slideLayouts/slideLayout24.xml"/><Relationship Id="rId4" Type="http://schemas.openxmlformats.org/officeDocument/2006/relationships/image" Target="../media/image25.png"/></Relationships>
</file>

<file path=ppt/slides/_rels/slide8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8.xml"/><Relationship Id="rId1" Type="http://schemas.openxmlformats.org/officeDocument/2006/relationships/slideLayout" Target="../slideLayouts/slideLayout24.xml"/><Relationship Id="rId4" Type="http://schemas.openxmlformats.org/officeDocument/2006/relationships/image" Target="../media/image16.png"/></Relationships>
</file>

<file path=ppt/slides/_rels/slide8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9.xml"/><Relationship Id="rId1" Type="http://schemas.openxmlformats.org/officeDocument/2006/relationships/slideLayout" Target="../slideLayouts/slideLayout24.xml"/></Relationships>
</file>

<file path=ppt/slides/_rels/slide8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0.xml"/><Relationship Id="rId1" Type="http://schemas.openxmlformats.org/officeDocument/2006/relationships/slideLayout" Target="../slideLayouts/slideLayout24.xml"/><Relationship Id="rId4" Type="http://schemas.openxmlformats.org/officeDocument/2006/relationships/image" Target="../media/image27.png"/></Relationships>
</file>

<file path=ppt/slides/_rels/slide8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1.xml"/><Relationship Id="rId1" Type="http://schemas.openxmlformats.org/officeDocument/2006/relationships/slideLayout" Target="../slideLayouts/slideLayout24.xml"/><Relationship Id="rId4" Type="http://schemas.openxmlformats.org/officeDocument/2006/relationships/image" Target="../media/image17.png"/></Relationships>
</file>

<file path=ppt/slides/_rels/slide8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2.xml"/><Relationship Id="rId1" Type="http://schemas.openxmlformats.org/officeDocument/2006/relationships/slideLayout" Target="../slideLayouts/slideLayout24.xml"/><Relationship Id="rId4" Type="http://schemas.openxmlformats.org/officeDocument/2006/relationships/image" Target="../media/image24.png"/></Relationships>
</file>

<file path=ppt/slides/_rels/slide8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3.xml"/><Relationship Id="rId1" Type="http://schemas.openxmlformats.org/officeDocument/2006/relationships/slideLayout" Target="../slideLayouts/slideLayout24.xml"/><Relationship Id="rId4" Type="http://schemas.openxmlformats.org/officeDocument/2006/relationships/image" Target="../media/image25.png"/></Relationships>
</file>

<file path=ppt/slides/_rels/slide8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4.xml"/><Relationship Id="rId1" Type="http://schemas.openxmlformats.org/officeDocument/2006/relationships/slideLayout" Target="../slideLayouts/slideLayout24.xml"/><Relationship Id="rId4" Type="http://schemas.openxmlformats.org/officeDocument/2006/relationships/image" Target="../media/image16.png"/></Relationships>
</file>

<file path=ppt/slides/_rels/slide8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5.xml"/><Relationship Id="rId1" Type="http://schemas.openxmlformats.org/officeDocument/2006/relationships/slideLayout" Target="../slideLayouts/slideLayout24.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6.xml"/><Relationship Id="rId1" Type="http://schemas.openxmlformats.org/officeDocument/2006/relationships/slideLayout" Target="../slideLayouts/slideLayout24.xml"/></Relationships>
</file>

<file path=ppt/slides/_rels/slide9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7.xml"/><Relationship Id="rId1" Type="http://schemas.openxmlformats.org/officeDocument/2006/relationships/slideLayout" Target="../slideLayouts/slideLayout24.xml"/><Relationship Id="rId4" Type="http://schemas.openxmlformats.org/officeDocument/2006/relationships/image" Target="../media/image14.jpeg"/></Relationships>
</file>

<file path=ppt/slides/_rels/slide9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8.xml"/><Relationship Id="rId1" Type="http://schemas.openxmlformats.org/officeDocument/2006/relationships/slideLayout" Target="../slideLayouts/slideLayout24.xml"/><Relationship Id="rId4" Type="http://schemas.openxmlformats.org/officeDocument/2006/relationships/image" Target="../media/image14.jpeg"/></Relationships>
</file>

<file path=ppt/slides/_rels/slide9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9.xml"/><Relationship Id="rId1" Type="http://schemas.openxmlformats.org/officeDocument/2006/relationships/slideLayout" Target="../slideLayouts/slideLayout24.xml"/><Relationship Id="rId4" Type="http://schemas.openxmlformats.org/officeDocument/2006/relationships/image" Target="../media/image14.jpeg"/></Relationships>
</file>

<file path=ppt/slides/_rels/slide9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0.xml"/><Relationship Id="rId1" Type="http://schemas.openxmlformats.org/officeDocument/2006/relationships/slideLayout" Target="../slideLayouts/slideLayout24.xml"/><Relationship Id="rId5" Type="http://schemas.openxmlformats.org/officeDocument/2006/relationships/image" Target="../media/image42.png"/><Relationship Id="rId4" Type="http://schemas.openxmlformats.org/officeDocument/2006/relationships/image" Target="../media/image41.png"/></Relationships>
</file>

<file path=ppt/slides/_rels/slide9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1.xml"/><Relationship Id="rId1" Type="http://schemas.openxmlformats.org/officeDocument/2006/relationships/slideLayout" Target="../slideLayouts/slideLayout24.xml"/><Relationship Id="rId5" Type="http://schemas.openxmlformats.org/officeDocument/2006/relationships/image" Target="../media/image42.png"/><Relationship Id="rId4" Type="http://schemas.openxmlformats.org/officeDocument/2006/relationships/image" Target="../media/image41.png"/></Relationships>
</file>

<file path=ppt/slides/_rels/slide9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2.xml"/><Relationship Id="rId1" Type="http://schemas.openxmlformats.org/officeDocument/2006/relationships/slideLayout" Target="../slideLayouts/slideLayout24.xml"/></Relationships>
</file>

<file path=ppt/slides/_rels/slide9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3.xml"/><Relationship Id="rId1" Type="http://schemas.openxmlformats.org/officeDocument/2006/relationships/slideLayout" Target="../slideLayouts/slideLayout24.xml"/><Relationship Id="rId5" Type="http://schemas.openxmlformats.org/officeDocument/2006/relationships/image" Target="../media/image41.png"/><Relationship Id="rId4" Type="http://schemas.openxmlformats.org/officeDocument/2006/relationships/image" Target="../media/image43.png"/></Relationships>
</file>

<file path=ppt/slides/_rels/slide99.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slideLayout" Target="../slideLayouts/slideLayout24.xml"/><Relationship Id="rId7" Type="http://schemas.openxmlformats.org/officeDocument/2006/relationships/image" Target="../media/image41.png"/><Relationship Id="rId2" Type="http://schemas.openxmlformats.org/officeDocument/2006/relationships/audio" Target="../media/media5.mp3"/><Relationship Id="rId1" Type="http://schemas.microsoft.com/office/2007/relationships/media" Target="../media/media5.mp3"/><Relationship Id="rId6" Type="http://schemas.openxmlformats.org/officeDocument/2006/relationships/image" Target="../media/image43.png"/><Relationship Id="rId5" Type="http://schemas.openxmlformats.org/officeDocument/2006/relationships/image" Target="../media/image6.png"/><Relationship Id="rId4" Type="http://schemas.openxmlformats.org/officeDocument/2006/relationships/notesSlide" Target="../notesSlides/notesSlide94.xml"/></Relationships>
</file>

<file path=ppt/slides/_rels/slide100.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slideLayout" Target="../slideLayouts/slideLayout24.xml"/><Relationship Id="rId7" Type="http://schemas.openxmlformats.org/officeDocument/2006/relationships/image" Target="../media/image45.png"/><Relationship Id="rId2" Type="http://schemas.openxmlformats.org/officeDocument/2006/relationships/audio" Target="../media/media6.mp3"/><Relationship Id="rId1" Type="http://schemas.microsoft.com/office/2007/relationships/media" Target="../media/media6.mp3"/><Relationship Id="rId6" Type="http://schemas.openxmlformats.org/officeDocument/2006/relationships/image" Target="../media/image44.png"/><Relationship Id="rId5" Type="http://schemas.openxmlformats.org/officeDocument/2006/relationships/image" Target="../media/image6.png"/><Relationship Id="rId4" Type="http://schemas.openxmlformats.org/officeDocument/2006/relationships/notesSlide" Target="../notesSlides/notesSlide95.xml"/></Relationships>
</file>

<file path=ppt/slides/_rels/slide101.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slideLayout" Target="../slideLayouts/slideLayout24.xml"/><Relationship Id="rId7" Type="http://schemas.openxmlformats.org/officeDocument/2006/relationships/image" Target="../media/image47.png"/><Relationship Id="rId2" Type="http://schemas.openxmlformats.org/officeDocument/2006/relationships/audio" Target="../media/media7.mp3"/><Relationship Id="rId1" Type="http://schemas.microsoft.com/office/2007/relationships/media" Target="../media/media7.mp3"/><Relationship Id="rId6" Type="http://schemas.openxmlformats.org/officeDocument/2006/relationships/image" Target="../media/image46.png"/><Relationship Id="rId5" Type="http://schemas.openxmlformats.org/officeDocument/2006/relationships/image" Target="../media/image6.png"/><Relationship Id="rId4" Type="http://schemas.openxmlformats.org/officeDocument/2006/relationships/notesSlide" Target="../notesSlides/notesSlide96.xml"/></Relationships>
</file>

<file path=ppt/slides/_rels/slide10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7.xml"/><Relationship Id="rId1" Type="http://schemas.openxmlformats.org/officeDocument/2006/relationships/slideLayout" Target="../slideLayouts/slideLayout24.xml"/><Relationship Id="rId5" Type="http://schemas.openxmlformats.org/officeDocument/2006/relationships/image" Target="../media/image48.png"/><Relationship Id="rId4" Type="http://schemas.openxmlformats.org/officeDocument/2006/relationships/image" Target="../media/image14.jpeg"/></Relationships>
</file>

<file path=ppt/slides/_rels/slide10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8.xml"/><Relationship Id="rId1" Type="http://schemas.openxmlformats.org/officeDocument/2006/relationships/slideLayout" Target="../slideLayouts/slideLayout24.xml"/><Relationship Id="rId4" Type="http://schemas.openxmlformats.org/officeDocument/2006/relationships/image" Target="../media/image49.jpeg"/></Relationships>
</file>

<file path=ppt/slides/_rels/slide10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9.xml"/><Relationship Id="rId1" Type="http://schemas.openxmlformats.org/officeDocument/2006/relationships/slideLayout" Target="../slideLayouts/slideLayout24.xml"/><Relationship Id="rId4" Type="http://schemas.openxmlformats.org/officeDocument/2006/relationships/image" Target="../media/image10.jpeg"/></Relationships>
</file>

<file path=ppt/slides/_rels/slide10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0.xml"/><Relationship Id="rId1" Type="http://schemas.openxmlformats.org/officeDocument/2006/relationships/slideLayout" Target="../slideLayouts/slideLayout24.xml"/></Relationships>
</file>

<file path=ppt/slides/_rels/slide10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1.xml"/><Relationship Id="rId1" Type="http://schemas.openxmlformats.org/officeDocument/2006/relationships/slideLayout" Target="../slideLayouts/slideLayout24.xml"/><Relationship Id="rId5" Type="http://schemas.openxmlformats.org/officeDocument/2006/relationships/comments" Target="../comments/comment5.xml"/><Relationship Id="rId4" Type="http://schemas.openxmlformats.org/officeDocument/2006/relationships/image" Target="../media/image41.png"/></Relationships>
</file>

<file path=ppt/slides/_rels/slide10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2.xml"/><Relationship Id="rId1" Type="http://schemas.openxmlformats.org/officeDocument/2006/relationships/slideLayout" Target="../slideLayouts/slideLayout24.xml"/><Relationship Id="rId5" Type="http://schemas.openxmlformats.org/officeDocument/2006/relationships/comments" Target="../comments/comment6.xml"/><Relationship Id="rId4" Type="http://schemas.openxmlformats.org/officeDocument/2006/relationships/image" Target="../media/image41.png"/></Relationships>
</file>

<file path=ppt/slides/_rels/slide10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3.xml"/><Relationship Id="rId1" Type="http://schemas.openxmlformats.org/officeDocument/2006/relationships/slideLayout" Target="../slideLayouts/slideLayout24.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4.xml"/><Relationship Id="rId1" Type="http://schemas.openxmlformats.org/officeDocument/2006/relationships/slideLayout" Target="../slideLayouts/slideLayout24.xml"/></Relationships>
</file>

<file path=ppt/slides/_rels/slide1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5.xml"/><Relationship Id="rId1" Type="http://schemas.openxmlformats.org/officeDocument/2006/relationships/slideLayout" Target="../slideLayouts/slideLayout24.xml"/><Relationship Id="rId4" Type="http://schemas.openxmlformats.org/officeDocument/2006/relationships/image" Target="../media/image14.jpeg"/></Relationships>
</file>

<file path=ppt/slides/_rels/slide1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6.xml"/><Relationship Id="rId1" Type="http://schemas.openxmlformats.org/officeDocument/2006/relationships/slideLayout" Target="../slideLayouts/slideLayout24.xml"/><Relationship Id="rId4" Type="http://schemas.openxmlformats.org/officeDocument/2006/relationships/image" Target="../media/image14.jpeg"/></Relationships>
</file>

<file path=ppt/slides/_rels/slide1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7.xml"/><Relationship Id="rId1" Type="http://schemas.openxmlformats.org/officeDocument/2006/relationships/slideLayout" Target="../slideLayouts/slideLayout24.xml"/><Relationship Id="rId4" Type="http://schemas.openxmlformats.org/officeDocument/2006/relationships/image" Target="../media/image14.jpeg"/></Relationships>
</file>

<file path=ppt/slides/_rels/slide114.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slideLayout" Target="../slideLayouts/slideLayout24.xml"/><Relationship Id="rId7" Type="http://schemas.openxmlformats.org/officeDocument/2006/relationships/image" Target="../media/image41.png"/><Relationship Id="rId2" Type="http://schemas.openxmlformats.org/officeDocument/2006/relationships/audio" Target="../media/media5.mp3"/><Relationship Id="rId1" Type="http://schemas.microsoft.com/office/2007/relationships/media" Target="../media/media5.mp3"/><Relationship Id="rId6" Type="http://schemas.openxmlformats.org/officeDocument/2006/relationships/image" Target="../media/image43.png"/><Relationship Id="rId5" Type="http://schemas.openxmlformats.org/officeDocument/2006/relationships/image" Target="../media/image6.png"/><Relationship Id="rId4" Type="http://schemas.openxmlformats.org/officeDocument/2006/relationships/notesSlide" Target="../notesSlides/notesSlide108.xml"/></Relationships>
</file>

<file path=ppt/slides/_rels/slide115.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slideLayout" Target="../slideLayouts/slideLayout24.xml"/><Relationship Id="rId7" Type="http://schemas.openxmlformats.org/officeDocument/2006/relationships/image" Target="../media/image51.png"/><Relationship Id="rId2" Type="http://schemas.openxmlformats.org/officeDocument/2006/relationships/audio" Target="../media/media8.mp3"/><Relationship Id="rId1" Type="http://schemas.microsoft.com/office/2007/relationships/media" Target="../media/media8.mp3"/><Relationship Id="rId6" Type="http://schemas.openxmlformats.org/officeDocument/2006/relationships/image" Target="../media/image50.png"/><Relationship Id="rId5" Type="http://schemas.openxmlformats.org/officeDocument/2006/relationships/image" Target="../media/image6.png"/><Relationship Id="rId4" Type="http://schemas.openxmlformats.org/officeDocument/2006/relationships/notesSlide" Target="../notesSlides/notesSlide109.xml"/></Relationships>
</file>

<file path=ppt/slides/_rels/slide1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0.xml"/><Relationship Id="rId1" Type="http://schemas.openxmlformats.org/officeDocument/2006/relationships/slideLayout" Target="../slideLayouts/slideLayout24.xml"/><Relationship Id="rId5" Type="http://schemas.openxmlformats.org/officeDocument/2006/relationships/image" Target="../media/image53.png"/><Relationship Id="rId4" Type="http://schemas.openxmlformats.org/officeDocument/2006/relationships/image" Target="../media/image52.png"/></Relationships>
</file>

<file path=ppt/slides/_rels/slide117.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slideLayout" Target="../slideLayouts/slideLayout24.xml"/><Relationship Id="rId7" Type="http://schemas.openxmlformats.org/officeDocument/2006/relationships/image" Target="../media/image52.png"/><Relationship Id="rId2" Type="http://schemas.openxmlformats.org/officeDocument/2006/relationships/audio" Target="../media/media9.mp3"/><Relationship Id="rId1" Type="http://schemas.microsoft.com/office/2007/relationships/media" Target="../media/media9.mp3"/><Relationship Id="rId6" Type="http://schemas.openxmlformats.org/officeDocument/2006/relationships/image" Target="../media/image26.png"/><Relationship Id="rId5" Type="http://schemas.openxmlformats.org/officeDocument/2006/relationships/image" Target="../media/image6.png"/><Relationship Id="rId4" Type="http://schemas.openxmlformats.org/officeDocument/2006/relationships/notesSlide" Target="../notesSlides/notesSlide111.xml"/></Relationships>
</file>

<file path=ppt/slides/_rels/slide1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2.xml"/><Relationship Id="rId1" Type="http://schemas.openxmlformats.org/officeDocument/2006/relationships/slideLayout" Target="../slideLayouts/slideLayout24.xml"/></Relationships>
</file>

<file path=ppt/slides/_rels/slide1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3.xml"/><Relationship Id="rId1" Type="http://schemas.openxmlformats.org/officeDocument/2006/relationships/slideLayout" Target="../slideLayouts/slideLayout24.xml"/><Relationship Id="rId4" Type="http://schemas.openxmlformats.org/officeDocument/2006/relationships/image" Target="../media/image41.png"/></Relationships>
</file>

<file path=ppt/slides/_rels/slide1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4.xml"/><Relationship Id="rId1" Type="http://schemas.openxmlformats.org/officeDocument/2006/relationships/slideLayout" Target="../slideLayouts/slideLayout24.xml"/><Relationship Id="rId4" Type="http://schemas.openxmlformats.org/officeDocument/2006/relationships/image" Target="../media/image41.png"/></Relationships>
</file>

<file path=ppt/slides/_rels/slide1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5.xml"/><Relationship Id="rId1" Type="http://schemas.openxmlformats.org/officeDocument/2006/relationships/slideLayout" Target="../slideLayouts/slideLayout24.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6.xml"/><Relationship Id="rId1" Type="http://schemas.openxmlformats.org/officeDocument/2006/relationships/slideLayout" Target="../slideLayouts/slideLayout24.xml"/></Relationships>
</file>

<file path=ppt/slides/_rels/slide1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7.xml"/><Relationship Id="rId1" Type="http://schemas.openxmlformats.org/officeDocument/2006/relationships/slideLayout" Target="../slideLayouts/slideLayout24.xml"/><Relationship Id="rId4" Type="http://schemas.openxmlformats.org/officeDocument/2006/relationships/image" Target="../media/image54.png"/></Relationships>
</file>

<file path=ppt/slides/_rels/slide125.xml.rels><?xml version="1.0" encoding="UTF-8" standalone="yes"?>
<Relationships xmlns="http://schemas.openxmlformats.org/package/2006/relationships"><Relationship Id="rId3" Type="http://schemas.openxmlformats.org/officeDocument/2006/relationships/slideLayout" Target="../slideLayouts/slideLayout24.xml"/><Relationship Id="rId7" Type="http://schemas.openxmlformats.org/officeDocument/2006/relationships/image" Target="../media/image26.png"/><Relationship Id="rId2" Type="http://schemas.microsoft.com/office/2007/relationships/media" Target="../media/media10.mp3"/><Relationship Id="rId1" Type="http://schemas.openxmlformats.org/officeDocument/2006/relationships/audio" Target="NULL" TargetMode="External"/><Relationship Id="rId6" Type="http://schemas.openxmlformats.org/officeDocument/2006/relationships/image" Target="../media/image55.png"/><Relationship Id="rId5" Type="http://schemas.openxmlformats.org/officeDocument/2006/relationships/image" Target="../media/image6.png"/><Relationship Id="rId4" Type="http://schemas.openxmlformats.org/officeDocument/2006/relationships/notesSlide" Target="../notesSlides/notesSlide118.xml"/></Relationships>
</file>

<file path=ppt/slides/_rels/slide1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9.xml"/><Relationship Id="rId1" Type="http://schemas.openxmlformats.org/officeDocument/2006/relationships/slideLayout" Target="../slideLayouts/slideLayout24.xml"/></Relationships>
</file>

<file path=ppt/slides/_rels/slide127.xml.rels><?xml version="1.0" encoding="UTF-8" standalone="yes"?>
<Relationships xmlns="http://schemas.openxmlformats.org/package/2006/relationships"><Relationship Id="rId3" Type="http://schemas.openxmlformats.org/officeDocument/2006/relationships/slideLayout" Target="../slideLayouts/slideLayout24.xml"/><Relationship Id="rId7" Type="http://schemas.openxmlformats.org/officeDocument/2006/relationships/image" Target="../media/image26.png"/><Relationship Id="rId2" Type="http://schemas.microsoft.com/office/2007/relationships/media" Target="../media/media10.mp3"/><Relationship Id="rId1" Type="http://schemas.openxmlformats.org/officeDocument/2006/relationships/audio" Target="NULL" TargetMode="External"/><Relationship Id="rId6" Type="http://schemas.openxmlformats.org/officeDocument/2006/relationships/image" Target="../media/image56.png"/><Relationship Id="rId5" Type="http://schemas.openxmlformats.org/officeDocument/2006/relationships/image" Target="../media/image6.png"/><Relationship Id="rId4" Type="http://schemas.openxmlformats.org/officeDocument/2006/relationships/notesSlide" Target="../notesSlides/notesSlide120.xml"/></Relationships>
</file>

<file path=ppt/slides/_rels/slide1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1.xml"/><Relationship Id="rId1" Type="http://schemas.openxmlformats.org/officeDocument/2006/relationships/slideLayout" Target="../slideLayouts/slideLayout24.xml"/></Relationships>
</file>

<file path=ppt/slides/_rels/slide129.xml.rels><?xml version="1.0" encoding="UTF-8" standalone="yes"?>
<Relationships xmlns="http://schemas.openxmlformats.org/package/2006/relationships"><Relationship Id="rId3" Type="http://schemas.openxmlformats.org/officeDocument/2006/relationships/slideLayout" Target="../slideLayouts/slideLayout24.xml"/><Relationship Id="rId7" Type="http://schemas.openxmlformats.org/officeDocument/2006/relationships/image" Target="../media/image26.png"/><Relationship Id="rId2" Type="http://schemas.microsoft.com/office/2007/relationships/media" Target="../media/media10.mp3"/><Relationship Id="rId1" Type="http://schemas.openxmlformats.org/officeDocument/2006/relationships/audio" Target="NULL" TargetMode="External"/><Relationship Id="rId6" Type="http://schemas.openxmlformats.org/officeDocument/2006/relationships/image" Target="../media/image57.png"/><Relationship Id="rId5" Type="http://schemas.openxmlformats.org/officeDocument/2006/relationships/image" Target="../media/image6.png"/><Relationship Id="rId4" Type="http://schemas.openxmlformats.org/officeDocument/2006/relationships/notesSlide" Target="../notesSlides/notesSlide122.xml"/></Relationships>
</file>

<file path=ppt/slides/_rels/slide1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3.xml"/><Relationship Id="rId1" Type="http://schemas.openxmlformats.org/officeDocument/2006/relationships/slideLayout" Target="../slideLayouts/slideLayout24.xml"/></Relationships>
</file>

<file path=ppt/slides/_rels/slide1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4.xml"/><Relationship Id="rId1" Type="http://schemas.openxmlformats.org/officeDocument/2006/relationships/slideLayout" Target="../slideLayouts/slideLayout24.xml"/><Relationship Id="rId4" Type="http://schemas.openxmlformats.org/officeDocument/2006/relationships/image" Target="../media/image27.png"/></Relationships>
</file>

<file path=ppt/slides/_rels/slide132.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slideLayout" Target="../slideLayouts/slideLayout24.xml"/><Relationship Id="rId7" Type="http://schemas.openxmlformats.org/officeDocument/2006/relationships/image" Target="../media/image59.png"/><Relationship Id="rId2" Type="http://schemas.microsoft.com/office/2007/relationships/media" Target="../media/media10.mp3"/><Relationship Id="rId1" Type="http://schemas.openxmlformats.org/officeDocument/2006/relationships/audio" Target="NULL" TargetMode="External"/><Relationship Id="rId6" Type="http://schemas.openxmlformats.org/officeDocument/2006/relationships/image" Target="../media/image58.png"/><Relationship Id="rId5" Type="http://schemas.openxmlformats.org/officeDocument/2006/relationships/image" Target="../media/image6.png"/><Relationship Id="rId4" Type="http://schemas.openxmlformats.org/officeDocument/2006/relationships/notesSlide" Target="../notesSlides/notesSlide125.xml"/></Relationships>
</file>

<file path=ppt/slides/_rels/slide133.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slideLayout" Target="../slideLayouts/slideLayout24.xml"/><Relationship Id="rId7" Type="http://schemas.openxmlformats.org/officeDocument/2006/relationships/image" Target="../media/image61.png"/><Relationship Id="rId2" Type="http://schemas.microsoft.com/office/2007/relationships/media" Target="../media/media10.mp3"/><Relationship Id="rId1" Type="http://schemas.openxmlformats.org/officeDocument/2006/relationships/audio" Target="NULL" TargetMode="External"/><Relationship Id="rId6" Type="http://schemas.openxmlformats.org/officeDocument/2006/relationships/image" Target="../media/image60.png"/><Relationship Id="rId5" Type="http://schemas.openxmlformats.org/officeDocument/2006/relationships/image" Target="../media/image6.png"/><Relationship Id="rId4" Type="http://schemas.openxmlformats.org/officeDocument/2006/relationships/notesSlide" Target="../notesSlides/notesSlide126.xml"/><Relationship Id="rId9" Type="http://schemas.openxmlformats.org/officeDocument/2006/relationships/comments" Target="../comments/comment7.xml"/></Relationships>
</file>

<file path=ppt/slides/_rels/slide134.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slideLayout" Target="../slideLayouts/slideLayout24.xml"/><Relationship Id="rId7" Type="http://schemas.openxmlformats.org/officeDocument/2006/relationships/image" Target="../media/image62.png"/><Relationship Id="rId2" Type="http://schemas.microsoft.com/office/2007/relationships/media" Target="../media/media10.mp3"/><Relationship Id="rId1" Type="http://schemas.openxmlformats.org/officeDocument/2006/relationships/audio" Target="NULL" TargetMode="External"/><Relationship Id="rId6" Type="http://schemas.openxmlformats.org/officeDocument/2006/relationships/image" Target="../media/image58.png"/><Relationship Id="rId5" Type="http://schemas.openxmlformats.org/officeDocument/2006/relationships/image" Target="../media/image6.png"/><Relationship Id="rId4" Type="http://schemas.openxmlformats.org/officeDocument/2006/relationships/notesSlide" Target="../notesSlides/notesSlide127.xml"/></Relationships>
</file>

<file path=ppt/slides/_rels/slide135.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slideLayout" Target="../slideLayouts/slideLayout24.xml"/><Relationship Id="rId7" Type="http://schemas.openxmlformats.org/officeDocument/2006/relationships/image" Target="../media/image64.png"/><Relationship Id="rId2" Type="http://schemas.microsoft.com/office/2007/relationships/media" Target="../media/media10.mp3"/><Relationship Id="rId1" Type="http://schemas.openxmlformats.org/officeDocument/2006/relationships/audio" Target="NULL" TargetMode="External"/><Relationship Id="rId6" Type="http://schemas.openxmlformats.org/officeDocument/2006/relationships/image" Target="../media/image63.png"/><Relationship Id="rId5" Type="http://schemas.openxmlformats.org/officeDocument/2006/relationships/image" Target="../media/image6.png"/><Relationship Id="rId4" Type="http://schemas.openxmlformats.org/officeDocument/2006/relationships/notesSlide" Target="../notesSlides/notesSlide128.xml"/></Relationships>
</file>

<file path=ppt/slides/_rels/slide136.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slideLayout" Target="../slideLayouts/slideLayout24.xml"/><Relationship Id="rId7" Type="http://schemas.openxmlformats.org/officeDocument/2006/relationships/image" Target="../media/image65.png"/><Relationship Id="rId2" Type="http://schemas.microsoft.com/office/2007/relationships/media" Target="../media/media10.mp3"/><Relationship Id="rId1" Type="http://schemas.openxmlformats.org/officeDocument/2006/relationships/audio" Target="NULL" TargetMode="External"/><Relationship Id="rId6" Type="http://schemas.openxmlformats.org/officeDocument/2006/relationships/image" Target="../media/image58.png"/><Relationship Id="rId5" Type="http://schemas.openxmlformats.org/officeDocument/2006/relationships/image" Target="../media/image6.png"/><Relationship Id="rId4" Type="http://schemas.openxmlformats.org/officeDocument/2006/relationships/notesSlide" Target="../notesSlides/notesSlide129.xml"/></Relationships>
</file>

<file path=ppt/slides/_rels/slide137.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slideLayout" Target="../slideLayouts/slideLayout24.xml"/><Relationship Id="rId7" Type="http://schemas.openxmlformats.org/officeDocument/2006/relationships/image" Target="../media/image67.png"/><Relationship Id="rId2" Type="http://schemas.microsoft.com/office/2007/relationships/media" Target="../media/media10.mp3"/><Relationship Id="rId1" Type="http://schemas.openxmlformats.org/officeDocument/2006/relationships/audio" Target="NULL" TargetMode="External"/><Relationship Id="rId6" Type="http://schemas.openxmlformats.org/officeDocument/2006/relationships/image" Target="../media/image66.png"/><Relationship Id="rId5" Type="http://schemas.openxmlformats.org/officeDocument/2006/relationships/image" Target="../media/image6.png"/><Relationship Id="rId4" Type="http://schemas.openxmlformats.org/officeDocument/2006/relationships/notesSlide" Target="../notesSlides/notesSlide130.xml"/></Relationships>
</file>

<file path=ppt/slides/_rels/slide138.xml.rels><?xml version="1.0" encoding="UTF-8" standalone="yes"?>
<Relationships xmlns="http://schemas.openxmlformats.org/package/2006/relationships"><Relationship Id="rId3" Type="http://schemas.openxmlformats.org/officeDocument/2006/relationships/slideLayout" Target="../slideLayouts/slideLayout24.xml"/><Relationship Id="rId7" Type="http://schemas.openxmlformats.org/officeDocument/2006/relationships/image" Target="../media/image26.png"/><Relationship Id="rId2" Type="http://schemas.microsoft.com/office/2007/relationships/media" Target="../media/media10.mp3"/><Relationship Id="rId1" Type="http://schemas.openxmlformats.org/officeDocument/2006/relationships/audio" Target="NULL" TargetMode="External"/><Relationship Id="rId6" Type="http://schemas.openxmlformats.org/officeDocument/2006/relationships/image" Target="../media/image59.png"/><Relationship Id="rId5" Type="http://schemas.openxmlformats.org/officeDocument/2006/relationships/image" Target="../media/image6.png"/><Relationship Id="rId4" Type="http://schemas.openxmlformats.org/officeDocument/2006/relationships/notesSlide" Target="../notesSlides/notesSlide131.xml"/></Relationships>
</file>

<file path=ppt/slides/_rels/slide139.xml.rels><?xml version="1.0" encoding="UTF-8" standalone="yes"?>
<Relationships xmlns="http://schemas.openxmlformats.org/package/2006/relationships"><Relationship Id="rId3" Type="http://schemas.openxmlformats.org/officeDocument/2006/relationships/slideLayout" Target="../slideLayouts/slideLayout24.xml"/><Relationship Id="rId7" Type="http://schemas.openxmlformats.org/officeDocument/2006/relationships/image" Target="../media/image26.png"/><Relationship Id="rId2" Type="http://schemas.microsoft.com/office/2007/relationships/media" Target="../media/media10.mp3"/><Relationship Id="rId1" Type="http://schemas.openxmlformats.org/officeDocument/2006/relationships/audio" Target="NULL" TargetMode="External"/><Relationship Id="rId6" Type="http://schemas.openxmlformats.org/officeDocument/2006/relationships/image" Target="../media/image62.png"/><Relationship Id="rId5" Type="http://schemas.openxmlformats.org/officeDocument/2006/relationships/image" Target="../media/image6.png"/><Relationship Id="rId4" Type="http://schemas.openxmlformats.org/officeDocument/2006/relationships/notesSlide" Target="../notesSlides/notesSlide132.xml"/></Relationships>
</file>

<file path=ppt/slides/_rels/slide140.xml.rels><?xml version="1.0" encoding="UTF-8" standalone="yes"?>
<Relationships xmlns="http://schemas.openxmlformats.org/package/2006/relationships"><Relationship Id="rId3" Type="http://schemas.openxmlformats.org/officeDocument/2006/relationships/slideLayout" Target="../slideLayouts/slideLayout24.xml"/><Relationship Id="rId7" Type="http://schemas.openxmlformats.org/officeDocument/2006/relationships/image" Target="../media/image26.png"/><Relationship Id="rId2" Type="http://schemas.microsoft.com/office/2007/relationships/media" Target="../media/media10.mp3"/><Relationship Id="rId1" Type="http://schemas.openxmlformats.org/officeDocument/2006/relationships/audio" Target="NULL" TargetMode="External"/><Relationship Id="rId6" Type="http://schemas.openxmlformats.org/officeDocument/2006/relationships/image" Target="../media/image65.png"/><Relationship Id="rId5" Type="http://schemas.openxmlformats.org/officeDocument/2006/relationships/image" Target="../media/image6.png"/><Relationship Id="rId4" Type="http://schemas.openxmlformats.org/officeDocument/2006/relationships/notesSlide" Target="../notesSlides/notesSlide133.xml"/></Relationships>
</file>

<file path=ppt/slides/_rels/slide14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4.xml"/><Relationship Id="rId1" Type="http://schemas.openxmlformats.org/officeDocument/2006/relationships/slideLayout" Target="../slideLayouts/slideLayout24.xml"/></Relationships>
</file>

<file path=ppt/slides/_rels/slide14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5.xml"/><Relationship Id="rId1" Type="http://schemas.openxmlformats.org/officeDocument/2006/relationships/slideLayout" Target="../slideLayouts/slideLayout24.xml"/><Relationship Id="rId6" Type="http://schemas.openxmlformats.org/officeDocument/2006/relationships/image" Target="../media/image67.png"/><Relationship Id="rId5" Type="http://schemas.openxmlformats.org/officeDocument/2006/relationships/image" Target="../media/image64.png"/><Relationship Id="rId4" Type="http://schemas.openxmlformats.org/officeDocument/2006/relationships/image" Target="../media/image61.png"/></Relationships>
</file>

<file path=ppt/slides/_rels/slide14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6.xml"/><Relationship Id="rId1" Type="http://schemas.openxmlformats.org/officeDocument/2006/relationships/slideLayout" Target="../slideLayouts/slideLayout24.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7.xml"/><Relationship Id="rId1" Type="http://schemas.openxmlformats.org/officeDocument/2006/relationships/slideLayout" Target="../slideLayouts/slideLayout24.xml"/></Relationships>
</file>

<file path=ppt/slides/_rels/slide14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8.xml"/><Relationship Id="rId1" Type="http://schemas.openxmlformats.org/officeDocument/2006/relationships/slideLayout" Target="../slideLayouts/slideLayout24.xml"/><Relationship Id="rId4" Type="http://schemas.openxmlformats.org/officeDocument/2006/relationships/image" Target="../media/image68.png"/></Relationships>
</file>

<file path=ppt/slides/_rels/slide147.xml.rels><?xml version="1.0" encoding="UTF-8" standalone="yes"?>
<Relationships xmlns="http://schemas.openxmlformats.org/package/2006/relationships"><Relationship Id="rId3" Type="http://schemas.openxmlformats.org/officeDocument/2006/relationships/slideLayout" Target="../slideLayouts/slideLayout24.xml"/><Relationship Id="rId7" Type="http://schemas.openxmlformats.org/officeDocument/2006/relationships/image" Target="../media/image26.png"/><Relationship Id="rId2" Type="http://schemas.microsoft.com/office/2007/relationships/media" Target="../media/media10.mp3"/><Relationship Id="rId1" Type="http://schemas.openxmlformats.org/officeDocument/2006/relationships/audio" Target="NULL" TargetMode="External"/><Relationship Id="rId6" Type="http://schemas.openxmlformats.org/officeDocument/2006/relationships/image" Target="../media/image55.png"/><Relationship Id="rId5" Type="http://schemas.openxmlformats.org/officeDocument/2006/relationships/image" Target="../media/image6.png"/><Relationship Id="rId4" Type="http://schemas.openxmlformats.org/officeDocument/2006/relationships/notesSlide" Target="../notesSlides/notesSlide139.xml"/></Relationships>
</file>

<file path=ppt/slides/_rels/slide14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0.xml"/><Relationship Id="rId1" Type="http://schemas.openxmlformats.org/officeDocument/2006/relationships/slideLayout" Target="../slideLayouts/slideLayout24.xml"/></Relationships>
</file>

<file path=ppt/slides/_rels/slide149.xml.rels><?xml version="1.0" encoding="UTF-8" standalone="yes"?>
<Relationships xmlns="http://schemas.openxmlformats.org/package/2006/relationships"><Relationship Id="rId3" Type="http://schemas.openxmlformats.org/officeDocument/2006/relationships/slideLayout" Target="../slideLayouts/slideLayout24.xml"/><Relationship Id="rId7" Type="http://schemas.openxmlformats.org/officeDocument/2006/relationships/image" Target="../media/image26.png"/><Relationship Id="rId2" Type="http://schemas.microsoft.com/office/2007/relationships/media" Target="../media/media10.mp3"/><Relationship Id="rId1" Type="http://schemas.openxmlformats.org/officeDocument/2006/relationships/audio" Target="NULL" TargetMode="External"/><Relationship Id="rId6" Type="http://schemas.openxmlformats.org/officeDocument/2006/relationships/image" Target="../media/image56.png"/><Relationship Id="rId5" Type="http://schemas.openxmlformats.org/officeDocument/2006/relationships/image" Target="../media/image6.png"/><Relationship Id="rId4" Type="http://schemas.openxmlformats.org/officeDocument/2006/relationships/notesSlide" Target="../notesSlides/notesSlide141.xml"/></Relationships>
</file>

<file path=ppt/slides/_rels/slide15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2.xml"/><Relationship Id="rId1" Type="http://schemas.openxmlformats.org/officeDocument/2006/relationships/slideLayout" Target="../slideLayouts/slideLayout24.xml"/></Relationships>
</file>

<file path=ppt/slides/_rels/slide151.xml.rels><?xml version="1.0" encoding="UTF-8" standalone="yes"?>
<Relationships xmlns="http://schemas.openxmlformats.org/package/2006/relationships"><Relationship Id="rId3" Type="http://schemas.openxmlformats.org/officeDocument/2006/relationships/slideLayout" Target="../slideLayouts/slideLayout24.xml"/><Relationship Id="rId7" Type="http://schemas.openxmlformats.org/officeDocument/2006/relationships/image" Target="../media/image26.png"/><Relationship Id="rId2" Type="http://schemas.microsoft.com/office/2007/relationships/media" Target="../media/media10.mp3"/><Relationship Id="rId1" Type="http://schemas.openxmlformats.org/officeDocument/2006/relationships/audio" Target="NULL" TargetMode="External"/><Relationship Id="rId6" Type="http://schemas.openxmlformats.org/officeDocument/2006/relationships/image" Target="../media/image57.png"/><Relationship Id="rId5" Type="http://schemas.openxmlformats.org/officeDocument/2006/relationships/image" Target="../media/image6.png"/><Relationship Id="rId4" Type="http://schemas.openxmlformats.org/officeDocument/2006/relationships/notesSlide" Target="../notesSlides/notesSlide143.xml"/></Relationships>
</file>

<file path=ppt/slides/_rels/slide15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4.xml"/><Relationship Id="rId1" Type="http://schemas.openxmlformats.org/officeDocument/2006/relationships/slideLayout" Target="../slideLayouts/slideLayout24.xml"/></Relationships>
</file>

<file path=ppt/slides/_rels/slide15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5.xml"/><Relationship Id="rId1" Type="http://schemas.openxmlformats.org/officeDocument/2006/relationships/slideLayout" Target="../slideLayouts/slideLayout24.xml"/><Relationship Id="rId4" Type="http://schemas.openxmlformats.org/officeDocument/2006/relationships/image" Target="../media/image27.png"/></Relationships>
</file>

<file path=ppt/slides/_rels/slide154.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audio" Target="../media/media11.mp3"/><Relationship Id="rId1" Type="http://schemas.microsoft.com/office/2007/relationships/media" Target="../media/media11.mp3"/><Relationship Id="rId6" Type="http://schemas.openxmlformats.org/officeDocument/2006/relationships/image" Target="../media/image26.png"/><Relationship Id="rId5" Type="http://schemas.openxmlformats.org/officeDocument/2006/relationships/image" Target="../media/image69.png"/><Relationship Id="rId4" Type="http://schemas.openxmlformats.org/officeDocument/2006/relationships/notesSlide" Target="../notesSlides/notesSlide146.xml"/></Relationships>
</file>

<file path=ppt/slides/_rels/slide15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7.xml"/><Relationship Id="rId1" Type="http://schemas.openxmlformats.org/officeDocument/2006/relationships/slideLayout" Target="../slideLayouts/slideLayout24.xml"/><Relationship Id="rId4" Type="http://schemas.openxmlformats.org/officeDocument/2006/relationships/image" Target="../media/image13.jpeg"/></Relationships>
</file>

<file path=ppt/slides/_rels/slide15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8.xml"/><Relationship Id="rId1" Type="http://schemas.openxmlformats.org/officeDocument/2006/relationships/slideLayout" Target="../slideLayouts/slideLayout24.xml"/><Relationship Id="rId4" Type="http://schemas.openxmlformats.org/officeDocument/2006/relationships/image" Target="../media/image10.jpeg"/></Relationships>
</file>

<file path=ppt/slides/_rels/slide157.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149.xml"/><Relationship Id="rId1" Type="http://schemas.openxmlformats.org/officeDocument/2006/relationships/slideLayout" Target="../slideLayouts/slideLayout24.xml"/></Relationships>
</file>

<file path=ppt/slides/_rels/slide15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0.xml"/><Relationship Id="rId1" Type="http://schemas.openxmlformats.org/officeDocument/2006/relationships/slideLayout" Target="../slideLayouts/slideLayout24.xml"/></Relationships>
</file>

<file path=ppt/slides/_rels/slide15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1.xml"/><Relationship Id="rId1" Type="http://schemas.openxmlformats.org/officeDocument/2006/relationships/slideLayout" Target="../slideLayouts/slideLayout24.xml"/><Relationship Id="rId4" Type="http://schemas.openxmlformats.org/officeDocument/2006/relationships/image" Target="../media/image27.png"/></Relationships>
</file>

<file path=ppt/slides/_rels/slide16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2.xml"/><Relationship Id="rId1" Type="http://schemas.openxmlformats.org/officeDocument/2006/relationships/slideLayout" Target="../slideLayouts/slideLayout24.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3.xml"/><Relationship Id="rId1" Type="http://schemas.openxmlformats.org/officeDocument/2006/relationships/slideLayout" Target="../slideLayouts/slideLayout24.xml"/></Relationships>
</file>

<file path=ppt/slides/_rels/slide163.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154.xml"/><Relationship Id="rId1" Type="http://schemas.openxmlformats.org/officeDocument/2006/relationships/slideLayout" Target="../slideLayouts/slideLayout24.xml"/><Relationship Id="rId4" Type="http://schemas.openxmlformats.org/officeDocument/2006/relationships/image" Target="../media/image71.png"/></Relationships>
</file>

<file path=ppt/slides/_rels/slide164.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155.xml"/><Relationship Id="rId1" Type="http://schemas.openxmlformats.org/officeDocument/2006/relationships/slideLayout" Target="../slideLayouts/slideLayout24.xml"/><Relationship Id="rId4" Type="http://schemas.openxmlformats.org/officeDocument/2006/relationships/image" Target="../media/image71.png"/></Relationships>
</file>

<file path=ppt/slides/_rels/slide165.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156.xml"/><Relationship Id="rId1" Type="http://schemas.openxmlformats.org/officeDocument/2006/relationships/slideLayout" Target="../slideLayouts/slideLayout24.xml"/><Relationship Id="rId4" Type="http://schemas.openxmlformats.org/officeDocument/2006/relationships/image" Target="../media/image71.png"/></Relationships>
</file>

<file path=ppt/slides/_rels/slide166.xml.rels><?xml version="1.0" encoding="UTF-8" standalone="yes"?>
<Relationships xmlns="http://schemas.openxmlformats.org/package/2006/relationships"><Relationship Id="rId3" Type="http://schemas.openxmlformats.org/officeDocument/2006/relationships/slideLayout" Target="../slideLayouts/slideLayout24.xml"/><Relationship Id="rId7" Type="http://schemas.openxmlformats.org/officeDocument/2006/relationships/image" Target="../media/image26.png"/><Relationship Id="rId2" Type="http://schemas.openxmlformats.org/officeDocument/2006/relationships/audio" Target="../media/media12.mp3"/><Relationship Id="rId1" Type="http://schemas.microsoft.com/office/2007/relationships/media" Target="../media/media12.mp3"/><Relationship Id="rId6" Type="http://schemas.openxmlformats.org/officeDocument/2006/relationships/image" Target="../media/image71.png"/><Relationship Id="rId5" Type="http://schemas.openxmlformats.org/officeDocument/2006/relationships/image" Target="../media/image70.png"/><Relationship Id="rId4" Type="http://schemas.openxmlformats.org/officeDocument/2006/relationships/notesSlide" Target="../notesSlides/notesSlide157.xml"/></Relationships>
</file>

<file path=ppt/slides/_rels/slide167.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158.xml"/><Relationship Id="rId1" Type="http://schemas.openxmlformats.org/officeDocument/2006/relationships/slideLayout" Target="../slideLayouts/slideLayout24.xml"/><Relationship Id="rId4" Type="http://schemas.openxmlformats.org/officeDocument/2006/relationships/image" Target="../media/image71.png"/></Relationships>
</file>

<file path=ppt/slides/_rels/slide168.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159.xml"/><Relationship Id="rId1" Type="http://schemas.openxmlformats.org/officeDocument/2006/relationships/slideLayout" Target="../slideLayouts/slideLayout24.xml"/><Relationship Id="rId4" Type="http://schemas.openxmlformats.org/officeDocument/2006/relationships/image" Target="../media/image71.png"/></Relationships>
</file>

<file path=ppt/slides/_rels/slide169.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160.xml"/><Relationship Id="rId1" Type="http://schemas.openxmlformats.org/officeDocument/2006/relationships/slideLayout" Target="../slideLayouts/slideLayout24.xml"/><Relationship Id="rId4" Type="http://schemas.openxmlformats.org/officeDocument/2006/relationships/image" Target="../media/image71.png"/></Relationships>
</file>

<file path=ppt/slides/_rels/slide170.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161.xml"/><Relationship Id="rId1" Type="http://schemas.openxmlformats.org/officeDocument/2006/relationships/slideLayout" Target="../slideLayouts/slideLayout24.xml"/><Relationship Id="rId4" Type="http://schemas.openxmlformats.org/officeDocument/2006/relationships/image" Target="../media/image71.png"/></Relationships>
</file>

<file path=ppt/slides/_rels/slide171.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162.xml"/><Relationship Id="rId1" Type="http://schemas.openxmlformats.org/officeDocument/2006/relationships/slideLayout" Target="../slideLayouts/slideLayout24.xml"/><Relationship Id="rId4" Type="http://schemas.openxmlformats.org/officeDocument/2006/relationships/image" Target="../media/image71.png"/></Relationships>
</file>

<file path=ppt/slides/_rels/slide172.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163.xml"/><Relationship Id="rId1" Type="http://schemas.openxmlformats.org/officeDocument/2006/relationships/slideLayout" Target="../slideLayouts/slideLayout24.xml"/><Relationship Id="rId4" Type="http://schemas.openxmlformats.org/officeDocument/2006/relationships/image" Target="../media/image71.png"/></Relationships>
</file>

<file path=ppt/slides/_rels/slide173.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164.xml"/><Relationship Id="rId1" Type="http://schemas.openxmlformats.org/officeDocument/2006/relationships/slideLayout" Target="../slideLayouts/slideLayout24.xml"/></Relationships>
</file>

<file path=ppt/slides/_rels/slide17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5.xml"/><Relationship Id="rId1" Type="http://schemas.openxmlformats.org/officeDocument/2006/relationships/slideLayout" Target="../slideLayouts/slideLayout24.xml"/><Relationship Id="rId4" Type="http://schemas.openxmlformats.org/officeDocument/2006/relationships/image" Target="../media/image72.png"/></Relationships>
</file>

<file path=ppt/slides/_rels/slide17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6.xml"/><Relationship Id="rId1" Type="http://schemas.openxmlformats.org/officeDocument/2006/relationships/slideLayout" Target="../slideLayouts/slideLayout24.xml"/><Relationship Id="rId5" Type="http://schemas.openxmlformats.org/officeDocument/2006/relationships/image" Target="../media/image71.png"/><Relationship Id="rId4" Type="http://schemas.openxmlformats.org/officeDocument/2006/relationships/image" Target="../media/image73.jpeg"/></Relationships>
</file>

<file path=ppt/slides/_rels/slide17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7.xml"/><Relationship Id="rId1" Type="http://schemas.openxmlformats.org/officeDocument/2006/relationships/slideLayout" Target="../slideLayouts/slideLayout24.xml"/><Relationship Id="rId5" Type="http://schemas.openxmlformats.org/officeDocument/2006/relationships/image" Target="../media/image71.png"/><Relationship Id="rId4" Type="http://schemas.openxmlformats.org/officeDocument/2006/relationships/image" Target="../media/image73.jpeg"/></Relationships>
</file>

<file path=ppt/slides/_rels/slide17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8.xml"/><Relationship Id="rId1" Type="http://schemas.openxmlformats.org/officeDocument/2006/relationships/slideLayout" Target="../slideLayouts/slideLayout24.xml"/><Relationship Id="rId5" Type="http://schemas.openxmlformats.org/officeDocument/2006/relationships/image" Target="../media/image71.png"/><Relationship Id="rId4" Type="http://schemas.openxmlformats.org/officeDocument/2006/relationships/image" Target="../media/image73.jpeg"/></Relationships>
</file>

<file path=ppt/slides/_rels/slide17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9.xml"/><Relationship Id="rId1" Type="http://schemas.openxmlformats.org/officeDocument/2006/relationships/slideLayout" Target="../slideLayouts/slideLayout24.xml"/></Relationships>
</file>

<file path=ppt/slides/_rels/slide17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0.xml"/><Relationship Id="rId1" Type="http://schemas.openxmlformats.org/officeDocument/2006/relationships/slideLayout" Target="../slideLayouts/slideLayout24.xml"/><Relationship Id="rId4" Type="http://schemas.openxmlformats.org/officeDocument/2006/relationships/image" Target="../media/image74.GIF"/></Relationships>
</file>

<file path=ppt/slides/_rels/slide180.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171.xml"/><Relationship Id="rId1" Type="http://schemas.openxmlformats.org/officeDocument/2006/relationships/slideLayout" Target="../slideLayouts/slideLayout24.xml"/></Relationships>
</file>

<file path=ppt/slides/_rels/slide181.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172.xml"/><Relationship Id="rId1" Type="http://schemas.openxmlformats.org/officeDocument/2006/relationships/slideLayout" Target="../slideLayouts/slideLayout24.xml"/></Relationships>
</file>

<file path=ppt/slides/_rels/slide18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3.xml"/><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ounded Rectangle 1"/>
          <p:cNvSpPr/>
          <p:nvPr/>
        </p:nvSpPr>
        <p:spPr>
          <a:xfrm>
            <a:off x="1922780" y="763270"/>
            <a:ext cx="9620250" cy="4616450"/>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Rounded Corners 5"/>
          <p:cNvSpPr/>
          <p:nvPr/>
        </p:nvSpPr>
        <p:spPr>
          <a:xfrm>
            <a:off x="7292975" y="2004060"/>
            <a:ext cx="2911475" cy="2383790"/>
          </a:xfrm>
          <a:prstGeom prst="roundRect">
            <a:avLst/>
          </a:prstGeom>
          <a:solidFill>
            <a:schemeClr val="bg1"/>
          </a:solidFill>
          <a:ln w="28575">
            <a:solidFill>
              <a:srgbClr val="6DCFF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chemeClr val="accent2"/>
                </a:solidFill>
                <a:effectLst>
                  <a:outerShdw blurRad="38100" dist="38100" dir="2700000" algn="tl">
                    <a:srgbClr val="000000">
                      <a:alpha val="43137"/>
                    </a:srgbClr>
                  </a:outerShdw>
                </a:effectLst>
                <a:latin typeface="Calibri" panose="020F0502020204030204" charset="0"/>
                <a:ea typeface="Source Sans Pro" panose="020B0503030403020204" pitchFamily="34" charset="0"/>
                <a:cs typeface="Calibri" panose="020F0502020204030204" charset="0"/>
                <a:sym typeface="+mn-ea"/>
              </a:rPr>
              <a:t>Unit 4</a:t>
            </a:r>
            <a:endParaRPr lang="en-US" sz="4400" b="1" dirty="0">
              <a:solidFill>
                <a:schemeClr val="accent2"/>
              </a:solidFill>
              <a:effectLst>
                <a:outerShdw blurRad="38100" dist="38100" dir="2700000" algn="tl">
                  <a:srgbClr val="000000">
                    <a:alpha val="43137"/>
                  </a:srgbClr>
                </a:outerShdw>
              </a:effectLst>
              <a:latin typeface="Calibri" panose="020F0502020204030204" charset="0"/>
              <a:ea typeface="Source Sans Pro" panose="020B0503030403020204" pitchFamily="34" charset="0"/>
              <a:cs typeface="Calibri" panose="020F0502020204030204" charset="0"/>
            </a:endParaRPr>
          </a:p>
          <a:p>
            <a:pPr algn="ctr"/>
            <a:r>
              <a:rPr lang="en-US" sz="4400" b="1" dirty="0">
                <a:solidFill>
                  <a:srgbClr val="0070C0"/>
                </a:solidFill>
                <a:latin typeface="Calibri" panose="020F0502020204030204" charset="0"/>
                <a:ea typeface="Source Sans Pro" panose="020B0503030403020204" pitchFamily="34" charset="0"/>
                <a:cs typeface="Calibri" panose="020F0502020204030204" charset="0"/>
                <a:sym typeface="+mn-ea"/>
              </a:rPr>
              <a:t>Animals</a:t>
            </a:r>
          </a:p>
        </p:txBody>
      </p:sp>
      <p:pic>
        <p:nvPicPr>
          <p:cNvPr id="101" name="Picture 100"/>
          <p:cNvPicPr/>
          <p:nvPr/>
        </p:nvPicPr>
        <p:blipFill>
          <a:blip r:embed="rId4"/>
          <a:stretch>
            <a:fillRect/>
          </a:stretch>
        </p:blipFill>
        <p:spPr>
          <a:xfrm>
            <a:off x="1047750" y="489585"/>
            <a:ext cx="4098925" cy="5163820"/>
          </a:xfrm>
          <a:prstGeom prst="rect">
            <a:avLst/>
          </a:prstGeom>
          <a:noFill/>
          <a:ln w="57150">
            <a:solidFill>
              <a:schemeClr val="bg1"/>
            </a:solidFill>
          </a:ln>
          <a:scene3d>
            <a:camera prst="perspectiveRight"/>
            <a:lightRig rig="threePt" dir="t"/>
          </a:scene3d>
        </p:spPr>
      </p:pic>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9" name="Title 8"/>
          <p:cNvSpPr>
            <a:spLocks noGrp="1"/>
          </p:cNvSpPr>
          <p:nvPr>
            <p:ph type="title"/>
          </p:nvPr>
        </p:nvSpPr>
        <p:spPr>
          <a:xfrm>
            <a:off x="1875233" y="2082477"/>
            <a:ext cx="5853200" cy="1194400"/>
          </a:xfrm>
        </p:spPr>
        <p:txBody>
          <a:bodyPr anchor="ctr"/>
          <a:lstStyle/>
          <a:p>
            <a:r>
              <a:rPr lang="x-none" sz="4800" b="1" dirty="0">
                <a:latin typeface="Calibri" panose="020F0502020204030204" charset="0"/>
                <a:cs typeface="Calibri" panose="020F0502020204030204" charset="0"/>
              </a:rPr>
              <a:t>Unit </a:t>
            </a:r>
            <a:r>
              <a:rPr lang="en-US" altLang="x-none" sz="4800" b="1" dirty="0">
                <a:latin typeface="Calibri" panose="020F0502020204030204" charset="0"/>
                <a:cs typeface="Calibri" panose="020F0502020204030204" charset="0"/>
              </a:rPr>
              <a:t>4</a:t>
            </a:r>
            <a:r>
              <a:rPr lang="x-none" sz="4800" b="1" dirty="0">
                <a:latin typeface="Calibri" panose="020F0502020204030204" charset="0"/>
                <a:cs typeface="Calibri" panose="020F0502020204030204" charset="0"/>
              </a:rPr>
              <a:t>: </a:t>
            </a:r>
            <a:br>
              <a:rPr lang="x-none" sz="4800" b="1" dirty="0">
                <a:latin typeface="Calibri" panose="020F0502020204030204" charset="0"/>
                <a:cs typeface="Calibri" panose="020F0502020204030204" charset="0"/>
              </a:rPr>
            </a:br>
            <a:r>
              <a:rPr lang="en-US" altLang="x-none" sz="4800" b="1" dirty="0">
                <a:latin typeface="Calibri" panose="020F0502020204030204" charset="0"/>
                <a:cs typeface="Calibri" panose="020F0502020204030204" charset="0"/>
              </a:rPr>
              <a:t>Animals</a:t>
            </a:r>
          </a:p>
        </p:txBody>
      </p:sp>
      <p:sp>
        <p:nvSpPr>
          <p:cNvPr id="10" name="Subtitle 9"/>
          <p:cNvSpPr>
            <a:spLocks noGrp="1"/>
          </p:cNvSpPr>
          <p:nvPr>
            <p:ph type="subTitle" idx="1"/>
          </p:nvPr>
        </p:nvSpPr>
        <p:spPr>
          <a:xfrm>
            <a:off x="1875233" y="3385301"/>
            <a:ext cx="5853200" cy="856443"/>
          </a:xfrm>
        </p:spPr>
        <p:txBody>
          <a:bodyPr anchor="t"/>
          <a:lstStyle/>
          <a:p>
            <a:r>
              <a:rPr lang="x-none" sz="4400" b="1" dirty="0" smtClean="0">
                <a:solidFill>
                  <a:schemeClr val="accent2">
                    <a:lumMod val="75000"/>
                  </a:schemeClr>
                </a:solidFill>
                <a:latin typeface="Calibri" panose="020F0502020204030204" charset="0"/>
                <a:cs typeface="Calibri" panose="020F0502020204030204" charset="0"/>
              </a:rPr>
              <a:t>Lesson 1</a:t>
            </a:r>
            <a:endParaRPr lang="x-none" sz="4400" b="1" dirty="0">
              <a:solidFill>
                <a:schemeClr val="accent2">
                  <a:lumMod val="75000"/>
                </a:schemeClr>
              </a:solidFill>
              <a:latin typeface="Calibri" panose="020F0502020204030204" charset="0"/>
              <a:cs typeface="Calibri" panose="020F0502020204030204" charset="0"/>
            </a:endParaRPr>
          </a:p>
        </p:txBody>
      </p:sp>
      <p:grpSp>
        <p:nvGrpSpPr>
          <p:cNvPr id="12" name="Google Shape;1667;p67"/>
          <p:cNvGrpSpPr/>
          <p:nvPr/>
        </p:nvGrpSpPr>
        <p:grpSpPr>
          <a:xfrm>
            <a:off x="7102849" y="3173519"/>
            <a:ext cx="1041999" cy="2172279"/>
            <a:chOff x="1117397" y="404909"/>
            <a:chExt cx="1041999" cy="2172279"/>
          </a:xfrm>
        </p:grpSpPr>
        <p:sp>
          <p:nvSpPr>
            <p:cNvPr id="13" name="Google Shape;1668;p67"/>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4" name="Google Shape;1669;p67"/>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5" name="Google Shape;1670;p67"/>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6" name="Google Shape;1671;p67"/>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7" name="Google Shape;1672;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8" name="Google Shape;1673;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grpSp>
      <p:grpSp>
        <p:nvGrpSpPr>
          <p:cNvPr id="19" name="Google Shape;1674;p67"/>
          <p:cNvGrpSpPr/>
          <p:nvPr/>
        </p:nvGrpSpPr>
        <p:grpSpPr>
          <a:xfrm rot="10385078">
            <a:off x="1538689" y="766351"/>
            <a:ext cx="1041973" cy="2172224"/>
            <a:chOff x="1117397" y="404909"/>
            <a:chExt cx="1041999" cy="2172279"/>
          </a:xfrm>
        </p:grpSpPr>
        <p:sp>
          <p:nvSpPr>
            <p:cNvPr id="20" name="Google Shape;1675;p67"/>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1" name="Google Shape;1676;p67"/>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2" name="Google Shape;1677;p67"/>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3" name="Google Shape;1678;p67"/>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4" name="Google Shape;1679;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5" name="Google Shape;1680;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gr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2" name="Group 1"/>
          <p:cNvGrpSpPr/>
          <p:nvPr/>
        </p:nvGrpSpPr>
        <p:grpSpPr>
          <a:xfrm>
            <a:off x="0" y="-13062"/>
            <a:ext cx="12192000" cy="461665"/>
            <a:chOff x="0" y="-13062"/>
            <a:chExt cx="12192000" cy="461665"/>
          </a:xfrm>
          <a:solidFill>
            <a:srgbClr val="6DCFF6"/>
          </a:solidFill>
        </p:grpSpPr>
        <p:sp>
          <p:nvSpPr>
            <p:cNvPr id="3"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5"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
        <p:nvSpPr>
          <p:cNvPr id="7" name="TextBox 2"/>
          <p:cNvSpPr txBox="1"/>
          <p:nvPr/>
        </p:nvSpPr>
        <p:spPr>
          <a:xfrm>
            <a:off x="2904423" y="2312735"/>
            <a:ext cx="6382511" cy="2676525"/>
          </a:xfrm>
          <a:prstGeom prst="rect">
            <a:avLst/>
          </a:prstGeom>
          <a:noFill/>
        </p:spPr>
        <p:txBody>
          <a:bodyPr wrap="square" rtlCol="0">
            <a:spAutoFit/>
          </a:bodyPr>
          <a:lstStyle/>
          <a:p>
            <a:pPr algn="ctr">
              <a:lnSpc>
                <a:spcPct val="150000"/>
              </a:lnSpc>
            </a:pPr>
            <a:r>
              <a:rPr lang="en-US" sz="2800" dirty="0">
                <a:solidFill>
                  <a:srgbClr val="0070C0"/>
                </a:solidFill>
                <a:latin typeface="Arial" panose="020B0604020202020204" pitchFamily="34" charset="0"/>
                <a:cs typeface="Arial" panose="020B0604020202020204" pitchFamily="34" charset="0"/>
              </a:rPr>
              <a:t>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a:t>
            </a:r>
          </a:p>
          <a:p>
            <a:pPr algn="ctr">
              <a:lnSpc>
                <a:spcPct val="150000"/>
              </a:lnSpc>
            </a:pPr>
            <a:r>
              <a:rPr lang="en-US" sz="2800" dirty="0">
                <a:solidFill>
                  <a:srgbClr val="0070C0"/>
                </a:solidFill>
                <a:latin typeface="Arial" panose="020B0604020202020204" pitchFamily="34" charset="0"/>
                <a:cs typeface="Arial" panose="020B0604020202020204" pitchFamily="34" charset="0"/>
              </a:rPr>
              <a:t>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today! (</a:t>
            </a:r>
            <a:r>
              <a:rPr lang="en-US" sz="2800" i="1" dirty="0">
                <a:solidFill>
                  <a:srgbClr val="0070C0"/>
                </a:solidFill>
                <a:latin typeface="Arial" panose="020B0604020202020204" pitchFamily="34" charset="0"/>
                <a:cs typeface="Arial" panose="020B0604020202020204" pitchFamily="34" charset="0"/>
              </a:rPr>
              <a:t>clap, clap</a:t>
            </a:r>
            <a:r>
              <a:rPr lang="en-US" sz="2800" dirty="0">
                <a:solidFill>
                  <a:srgbClr val="0070C0"/>
                </a:solidFill>
                <a:latin typeface="Arial" panose="020B0604020202020204" pitchFamily="34" charset="0"/>
                <a:cs typeface="Arial" panose="020B0604020202020204" pitchFamily="34" charset="0"/>
              </a:rPr>
              <a:t>)</a:t>
            </a:r>
          </a:p>
          <a:p>
            <a:pPr algn="ctr">
              <a:lnSpc>
                <a:spcPct val="150000"/>
              </a:lnSpc>
            </a:pPr>
            <a:r>
              <a:rPr lang="en-US" sz="2800" dirty="0">
                <a:solidFill>
                  <a:srgbClr val="0070C0"/>
                </a:solidFill>
                <a:latin typeface="Arial" panose="020B0604020202020204" pitchFamily="34" charset="0"/>
                <a:cs typeface="Arial" panose="020B0604020202020204" pitchFamily="34" charset="0"/>
              </a:rPr>
              <a:t>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a:t>
            </a:r>
          </a:p>
          <a:p>
            <a:pPr algn="ctr">
              <a:lnSpc>
                <a:spcPct val="150000"/>
              </a:lnSpc>
            </a:pPr>
            <a:r>
              <a:rPr lang="en-US" sz="2800" dirty="0">
                <a:solidFill>
                  <a:srgbClr val="0070C0"/>
                </a:solidFill>
                <a:latin typeface="Arial" panose="020B0604020202020204" pitchFamily="34" charset="0"/>
                <a:cs typeface="Arial" panose="020B0604020202020204" pitchFamily="34" charset="0"/>
              </a:rPr>
              <a:t>Hip, hip,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hooray! (</a:t>
            </a:r>
            <a:r>
              <a:rPr lang="en-US" sz="2800" i="1" dirty="0">
                <a:solidFill>
                  <a:srgbClr val="0070C0"/>
                </a:solidFill>
                <a:latin typeface="Arial" panose="020B0604020202020204" pitchFamily="34" charset="0"/>
                <a:cs typeface="Arial" panose="020B0604020202020204" pitchFamily="34" charset="0"/>
              </a:rPr>
              <a:t>clap, clap</a:t>
            </a:r>
            <a:r>
              <a:rPr lang="en-US" sz="2800" dirty="0">
                <a:solidFill>
                  <a:srgbClr val="0070C0"/>
                </a:solidFill>
                <a:latin typeface="Arial" panose="020B0604020202020204" pitchFamily="34" charset="0"/>
                <a:cs typeface="Arial" panose="020B0604020202020204" pitchFamily="34" charset="0"/>
              </a:rPr>
              <a:t>)</a:t>
            </a:r>
          </a:p>
        </p:txBody>
      </p:sp>
      <p:sp>
        <p:nvSpPr>
          <p:cNvPr id="8" name="TextBox 5"/>
          <p:cNvSpPr txBox="1"/>
          <p:nvPr/>
        </p:nvSpPr>
        <p:spPr>
          <a:xfrm>
            <a:off x="3773393" y="1174047"/>
            <a:ext cx="4644572" cy="768350"/>
          </a:xfrm>
          <a:prstGeom prst="rect">
            <a:avLst/>
          </a:prstGeom>
          <a:noFill/>
        </p:spPr>
        <p:txBody>
          <a:bodyPr wrap="square" rtlCol="0">
            <a:spAutoFit/>
          </a:bodyPr>
          <a:lstStyle/>
          <a:p>
            <a:pPr algn="ctr"/>
            <a:r>
              <a:rPr lang="en-US" sz="4400" b="1" dirty="0">
                <a:solidFill>
                  <a:schemeClr val="accent2">
                    <a:lumMod val="75000"/>
                  </a:schemeClr>
                </a:solidFill>
                <a:cs typeface="+mn-lt"/>
              </a:rPr>
              <a:t>English Time Chant</a:t>
            </a:r>
          </a:p>
        </p:txBody>
      </p:sp>
    </p:spTree>
  </p:cSld>
  <p:clrMapOvr>
    <a:masterClrMapping/>
  </p:clrMapOvr>
  <p:transition spd="slow">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grpSp>
        <p:nvGrpSpPr>
          <p:cNvPr id="13" name="Group 12"/>
          <p:cNvGrpSpPr/>
          <p:nvPr/>
        </p:nvGrpSpPr>
        <p:grpSpPr>
          <a:xfrm>
            <a:off x="-159385" y="-26546"/>
            <a:ext cx="12477889" cy="7176646"/>
            <a:chOff x="-339" y="747"/>
            <a:chExt cx="16116" cy="10239"/>
          </a:xfrm>
        </p:grpSpPr>
        <p:pic>
          <p:nvPicPr>
            <p:cNvPr id="12" name="Picture 11" descr="C:\Users\ASUS\Desktop\160922\Lớp 2\Unit 4\Pic4\2.png2"/>
            <p:cNvPicPr>
              <a:picLocks noChangeAspect="1"/>
            </p:cNvPicPr>
            <p:nvPr/>
          </p:nvPicPr>
          <p:blipFill rotWithShape="1">
            <a:blip r:embed="rId3"/>
            <a:srcRect l="2956" t="2484"/>
            <a:stretch/>
          </p:blipFill>
          <p:spPr>
            <a:xfrm>
              <a:off x="7700" y="747"/>
              <a:ext cx="8077" cy="10239"/>
            </a:xfrm>
            <a:prstGeom prst="rect">
              <a:avLst/>
            </a:prstGeom>
          </p:spPr>
        </p:pic>
        <p:pic>
          <p:nvPicPr>
            <p:cNvPr id="18" name="Picture 17" descr="C:\Users\ASUS\Desktop\160922\Lớp 2\Unit 4\Pic4\1.png1"/>
            <p:cNvPicPr>
              <a:picLocks noChangeAspect="1"/>
            </p:cNvPicPr>
            <p:nvPr/>
          </p:nvPicPr>
          <p:blipFill rotWithShape="1">
            <a:blip r:embed="rId4"/>
            <a:srcRect t="2648"/>
            <a:stretch/>
          </p:blipFill>
          <p:spPr>
            <a:xfrm>
              <a:off x="-339" y="763"/>
              <a:ext cx="8323" cy="10223"/>
            </a:xfrm>
            <a:prstGeom prst="rect">
              <a:avLst/>
            </a:prstGeom>
          </p:spPr>
        </p:pic>
      </p:grpSp>
    </p:spTree>
  </p:cSld>
  <p:clrMapOvr>
    <a:masterClrMapping/>
  </p:clrMapOvr>
  <p:transition spd="slow">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pic>
        <p:nvPicPr>
          <p:cNvPr id="102" name="Picture 101"/>
          <p:cNvPicPr/>
          <p:nvPr/>
        </p:nvPicPr>
        <p:blipFill>
          <a:blip r:embed="rId4"/>
          <a:stretch>
            <a:fillRect/>
          </a:stretch>
        </p:blipFill>
        <p:spPr>
          <a:xfrm>
            <a:off x="4417060" y="2540635"/>
            <a:ext cx="3357245" cy="3322320"/>
          </a:xfrm>
          <a:prstGeom prst="rect">
            <a:avLst/>
          </a:prstGeom>
          <a:noFill/>
          <a:ln w="9525">
            <a:noFill/>
          </a:ln>
        </p:spPr>
      </p:pic>
      <p:sp>
        <p:nvSpPr>
          <p:cNvPr id="19" name="Rounded Rectangular Callout 18"/>
          <p:cNvSpPr/>
          <p:nvPr/>
        </p:nvSpPr>
        <p:spPr>
          <a:xfrm>
            <a:off x="2081530" y="1574800"/>
            <a:ext cx="7755890" cy="814705"/>
          </a:xfrm>
          <a:prstGeom prst="wedgeRoundRectCallout">
            <a:avLst>
              <a:gd name="adj1" fmla="val -39404"/>
              <a:gd name="adj2" fmla="val 73995"/>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b="1" dirty="0">
                <a:solidFill>
                  <a:schemeClr val="tx1"/>
                </a:solidFill>
              </a:rPr>
              <a:t>Do you have an animal at home?</a:t>
            </a:r>
          </a:p>
        </p:txBody>
      </p:sp>
      <p:sp>
        <p:nvSpPr>
          <p:cNvPr id="10" name="TextBox 5"/>
          <p:cNvSpPr txBox="1"/>
          <p:nvPr/>
        </p:nvSpPr>
        <p:spPr>
          <a:xfrm>
            <a:off x="3325495" y="655320"/>
            <a:ext cx="5541645" cy="768350"/>
          </a:xfrm>
          <a:prstGeom prst="rect">
            <a:avLst/>
          </a:prstGeom>
          <a:noFill/>
        </p:spPr>
        <p:txBody>
          <a:bodyPr wrap="square" rtlCol="0">
            <a:spAutoFit/>
          </a:bodyPr>
          <a:lstStyle/>
          <a:p>
            <a:pPr marR="0" indent="0" algn="ctr" defTabSz="457200" fontAlgn="auto">
              <a:lnSpc>
                <a:spcPct val="100000"/>
              </a:lnSpc>
              <a:spcBef>
                <a:spcPts val="0"/>
              </a:spcBef>
              <a:spcAft>
                <a:spcPts val="0"/>
              </a:spcAft>
              <a:buClrTx/>
              <a:buSzTx/>
              <a:buFontTx/>
              <a:buNone/>
              <a:defRPr/>
            </a:pPr>
            <a:r>
              <a:rPr kumimoji="0" lang="en-US" sz="4400" b="1" i="0" kern="1200" cap="none" spc="0" normalizeH="0" baseline="0" noProof="0" dirty="0" smtClean="0">
                <a:solidFill>
                  <a:srgbClr val="ED7D31">
                    <a:lumMod val="75000"/>
                  </a:srgbClr>
                </a:solidFill>
                <a:latin typeface="Calibri" panose="020F0502020204030204"/>
                <a:ea typeface="+mn-ea"/>
                <a:cs typeface="Calibri" panose="020F0502020204030204"/>
              </a:rPr>
              <a:t>Let’s draw an animal</a:t>
            </a:r>
            <a:endParaRPr kumimoji="0" lang="en-US" sz="4400" b="1" i="0" kern="1200" cap="none" spc="0" normalizeH="0" baseline="0" noProof="0" dirty="0">
              <a:solidFill>
                <a:srgbClr val="ED7D31">
                  <a:lumMod val="75000"/>
                </a:srgbClr>
              </a:solidFill>
              <a:latin typeface="Calibri" panose="020F0502020204030204"/>
              <a:ea typeface="+mn-ea"/>
              <a:cs typeface="Calibri" panose="020F0502020204030204"/>
            </a:endParaRPr>
          </a:p>
        </p:txBody>
      </p:sp>
      <p:grpSp>
        <p:nvGrpSpPr>
          <p:cNvPr id="7" name="Group 6"/>
          <p:cNvGrpSpPr/>
          <p:nvPr/>
        </p:nvGrpSpPr>
        <p:grpSpPr>
          <a:xfrm>
            <a:off x="0" y="-13062"/>
            <a:ext cx="12192000" cy="461665"/>
            <a:chOff x="0" y="-13062"/>
            <a:chExt cx="12192000" cy="461665"/>
          </a:xfrm>
          <a:solidFill>
            <a:srgbClr val="6DCFF6"/>
          </a:solidFill>
        </p:grpSpPr>
        <p:sp>
          <p:nvSpPr>
            <p:cNvPr id="8"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11"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12"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8" name="Picture 17" descr="C:\Users\ASUS\Desktop\160922\Lớp 2\Unit 4\Pic4\1.png1"/>
          <p:cNvPicPr>
            <a:picLocks noChangeAspect="1"/>
          </p:cNvPicPr>
          <p:nvPr/>
        </p:nvPicPr>
        <p:blipFill>
          <a:blip r:embed="rId3"/>
          <a:srcRect r="3376"/>
          <a:stretch>
            <a:fillRect/>
          </a:stretch>
        </p:blipFill>
        <p:spPr>
          <a:xfrm>
            <a:off x="-92075" y="330835"/>
            <a:ext cx="5106670" cy="6668135"/>
          </a:xfrm>
          <a:prstGeom prst="rect">
            <a:avLst/>
          </a:prstGeom>
        </p:spPr>
      </p:pic>
      <p:sp>
        <p:nvSpPr>
          <p:cNvPr id="19" name="Rounded Rectangular Callout 18"/>
          <p:cNvSpPr/>
          <p:nvPr/>
        </p:nvSpPr>
        <p:spPr>
          <a:xfrm>
            <a:off x="5614035" y="835025"/>
            <a:ext cx="5822950" cy="1097280"/>
          </a:xfrm>
          <a:prstGeom prst="wedgeRoundRectCallout">
            <a:avLst>
              <a:gd name="adj1" fmla="val -48473"/>
              <a:gd name="adj2" fmla="val 80787"/>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solidFill>
                  <a:schemeClr val="tx1"/>
                </a:solidFill>
              </a:rPr>
              <a:t>How many lions are there?</a:t>
            </a:r>
          </a:p>
        </p:txBody>
      </p:sp>
      <p:sp>
        <p:nvSpPr>
          <p:cNvPr id="20" name="Rounded Rectangular Callout 19"/>
          <p:cNvSpPr/>
          <p:nvPr/>
        </p:nvSpPr>
        <p:spPr>
          <a:xfrm>
            <a:off x="7846060" y="2242185"/>
            <a:ext cx="1715135" cy="1097915"/>
          </a:xfrm>
          <a:prstGeom prst="wedgeRoundRectCallout">
            <a:avLst>
              <a:gd name="adj1" fmla="val 46112"/>
              <a:gd name="adj2" fmla="val 66749"/>
              <a:gd name="adj3" fmla="val 16667"/>
            </a:avLst>
          </a:prstGeom>
          <a:ln>
            <a:solidFill>
              <a:schemeClr val="accent6"/>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solidFill>
                  <a:schemeClr val="tx1"/>
                </a:solidFill>
              </a:rPr>
              <a:t>2</a:t>
            </a:r>
          </a:p>
        </p:txBody>
      </p:sp>
      <p:sp>
        <p:nvSpPr>
          <p:cNvPr id="12" name="Rounded Rectangular Callout 11"/>
          <p:cNvSpPr/>
          <p:nvPr/>
        </p:nvSpPr>
        <p:spPr>
          <a:xfrm>
            <a:off x="5614035" y="3786505"/>
            <a:ext cx="5822950" cy="1097280"/>
          </a:xfrm>
          <a:prstGeom prst="wedgeRoundRectCallout">
            <a:avLst>
              <a:gd name="adj1" fmla="val -48473"/>
              <a:gd name="adj2" fmla="val 80787"/>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solidFill>
                  <a:schemeClr val="tx1"/>
                </a:solidFill>
              </a:rPr>
              <a:t>Are the lions standing up?</a:t>
            </a:r>
          </a:p>
        </p:txBody>
      </p:sp>
      <p:sp>
        <p:nvSpPr>
          <p:cNvPr id="13" name="Rounded Rectangular Callout 12"/>
          <p:cNvSpPr/>
          <p:nvPr/>
        </p:nvSpPr>
        <p:spPr>
          <a:xfrm>
            <a:off x="7846060" y="5193665"/>
            <a:ext cx="1715135" cy="1097915"/>
          </a:xfrm>
          <a:prstGeom prst="wedgeRoundRectCallout">
            <a:avLst>
              <a:gd name="adj1" fmla="val 46112"/>
              <a:gd name="adj2" fmla="val 66749"/>
              <a:gd name="adj3" fmla="val 16667"/>
            </a:avLst>
          </a:prstGeom>
          <a:ln>
            <a:solidFill>
              <a:schemeClr val="accent6"/>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solidFill>
                  <a:schemeClr val="tx1"/>
                </a:solidFill>
              </a:rPr>
              <a:t>No</a:t>
            </a:r>
          </a:p>
        </p:txBody>
      </p:sp>
      <p:grpSp>
        <p:nvGrpSpPr>
          <p:cNvPr id="7" name="Group 6"/>
          <p:cNvGrpSpPr/>
          <p:nvPr/>
        </p:nvGrpSpPr>
        <p:grpSpPr>
          <a:xfrm>
            <a:off x="0" y="-13062"/>
            <a:ext cx="12192000" cy="461665"/>
            <a:chOff x="0" y="-13062"/>
            <a:chExt cx="12192000" cy="461665"/>
          </a:xfrm>
          <a:solidFill>
            <a:srgbClr val="6DCFF6"/>
          </a:solidFill>
        </p:grpSpPr>
        <p:sp>
          <p:nvSpPr>
            <p:cNvPr id="8"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10"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11"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5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bldLvl="0" animBg="1"/>
      <p:bldP spid="20" grpId="0" bldLvl="0" animBg="1"/>
      <p:bldP spid="12" grpId="0" bldLvl="0" animBg="1"/>
      <p:bldP spid="13" grpId="0" bldLvl="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18" name="Picture 17" descr="C:\Users\ASUS\Desktop\160922\Lớp 2\Unit 4\Pic4\1.png1"/>
          <p:cNvPicPr>
            <a:picLocks noChangeAspect="1"/>
          </p:cNvPicPr>
          <p:nvPr/>
        </p:nvPicPr>
        <p:blipFill>
          <a:blip r:embed="rId3"/>
          <a:srcRect r="3376"/>
          <a:stretch>
            <a:fillRect/>
          </a:stretch>
        </p:blipFill>
        <p:spPr>
          <a:xfrm>
            <a:off x="-92075" y="330835"/>
            <a:ext cx="5106670" cy="6668135"/>
          </a:xfrm>
          <a:prstGeom prst="rect">
            <a:avLst/>
          </a:prstGeom>
        </p:spPr>
      </p:pic>
      <p:sp>
        <p:nvSpPr>
          <p:cNvPr id="19" name="Rounded Rectangular Callout 18"/>
          <p:cNvSpPr/>
          <p:nvPr/>
        </p:nvSpPr>
        <p:spPr>
          <a:xfrm>
            <a:off x="5614035" y="835025"/>
            <a:ext cx="5822950" cy="1097280"/>
          </a:xfrm>
          <a:prstGeom prst="wedgeRoundRectCallout">
            <a:avLst>
              <a:gd name="adj1" fmla="val -48473"/>
              <a:gd name="adj2" fmla="val 80787"/>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solidFill>
                  <a:schemeClr val="tx1"/>
                </a:solidFill>
              </a:rPr>
              <a:t>What colors are the lions?</a:t>
            </a:r>
          </a:p>
        </p:txBody>
      </p:sp>
      <p:sp>
        <p:nvSpPr>
          <p:cNvPr id="20" name="Rounded Rectangular Callout 19"/>
          <p:cNvSpPr/>
          <p:nvPr/>
        </p:nvSpPr>
        <p:spPr>
          <a:xfrm>
            <a:off x="6618605" y="2234565"/>
            <a:ext cx="4170680" cy="1097915"/>
          </a:xfrm>
          <a:prstGeom prst="wedgeRoundRectCallout">
            <a:avLst>
              <a:gd name="adj1" fmla="val 46112"/>
              <a:gd name="adj2" fmla="val 66749"/>
              <a:gd name="adj3" fmla="val 16667"/>
            </a:avLst>
          </a:prstGeom>
          <a:ln>
            <a:solidFill>
              <a:schemeClr val="accent6"/>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solidFill>
                  <a:schemeClr val="tx1"/>
                </a:solidFill>
              </a:rPr>
              <a:t>Brown and yellow</a:t>
            </a:r>
          </a:p>
        </p:txBody>
      </p:sp>
      <p:sp>
        <p:nvSpPr>
          <p:cNvPr id="12" name="Rounded Rectangular Callout 11"/>
          <p:cNvSpPr/>
          <p:nvPr/>
        </p:nvSpPr>
        <p:spPr>
          <a:xfrm>
            <a:off x="5614035" y="3664585"/>
            <a:ext cx="5822950" cy="1219200"/>
          </a:xfrm>
          <a:prstGeom prst="wedgeRoundRectCallout">
            <a:avLst>
              <a:gd name="adj1" fmla="val -48473"/>
              <a:gd name="adj2" fmla="val 80787"/>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solidFill>
                  <a:schemeClr val="tx1"/>
                </a:solidFill>
              </a:rPr>
              <a:t>What parts of the lions’ bodies do you see?</a:t>
            </a:r>
          </a:p>
        </p:txBody>
      </p:sp>
      <p:sp>
        <p:nvSpPr>
          <p:cNvPr id="13" name="Rounded Rectangular Callout 12"/>
          <p:cNvSpPr/>
          <p:nvPr/>
        </p:nvSpPr>
        <p:spPr>
          <a:xfrm>
            <a:off x="6450965" y="5193030"/>
            <a:ext cx="4817745" cy="1209675"/>
          </a:xfrm>
          <a:prstGeom prst="wedgeRoundRectCallout">
            <a:avLst>
              <a:gd name="adj1" fmla="val 46112"/>
              <a:gd name="adj2" fmla="val 66749"/>
              <a:gd name="adj3" fmla="val 16667"/>
            </a:avLst>
          </a:prstGeom>
          <a:ln>
            <a:solidFill>
              <a:schemeClr val="accent6"/>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solidFill>
                  <a:schemeClr val="tx1"/>
                </a:solidFill>
              </a:rPr>
              <a:t>Ears, eyes, nose, mouth, feet, and legs.</a:t>
            </a:r>
          </a:p>
        </p:txBody>
      </p:sp>
      <p:grpSp>
        <p:nvGrpSpPr>
          <p:cNvPr id="7" name="Group 6"/>
          <p:cNvGrpSpPr/>
          <p:nvPr/>
        </p:nvGrpSpPr>
        <p:grpSpPr>
          <a:xfrm>
            <a:off x="0" y="-13062"/>
            <a:ext cx="12192000" cy="461665"/>
            <a:chOff x="0" y="-13062"/>
            <a:chExt cx="12192000" cy="461665"/>
          </a:xfrm>
          <a:solidFill>
            <a:srgbClr val="6DCFF6"/>
          </a:solidFill>
        </p:grpSpPr>
        <p:sp>
          <p:nvSpPr>
            <p:cNvPr id="8"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10"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11"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5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bldLvl="0" animBg="1"/>
      <p:bldP spid="20" grpId="0" bldLvl="0" animBg="1"/>
      <p:bldP spid="12" grpId="0" bldLvl="0" animBg="1"/>
      <p:bldP spid="13" grpId="0" bldLvl="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18" name="Picture 17" descr="C:\Users\ASUS\Desktop\160922\Lớp 2\Unit 4\Pic4\1.png1"/>
          <p:cNvPicPr>
            <a:picLocks noChangeAspect="1"/>
          </p:cNvPicPr>
          <p:nvPr/>
        </p:nvPicPr>
        <p:blipFill>
          <a:blip r:embed="rId3"/>
          <a:srcRect r="3376"/>
          <a:stretch>
            <a:fillRect/>
          </a:stretch>
        </p:blipFill>
        <p:spPr>
          <a:xfrm>
            <a:off x="-92075" y="330835"/>
            <a:ext cx="5106670" cy="6668135"/>
          </a:xfrm>
          <a:prstGeom prst="rect">
            <a:avLst/>
          </a:prstGeom>
        </p:spPr>
      </p:pic>
      <p:sp>
        <p:nvSpPr>
          <p:cNvPr id="19" name="Rounded Rectangular Callout 18"/>
          <p:cNvSpPr/>
          <p:nvPr/>
        </p:nvSpPr>
        <p:spPr>
          <a:xfrm>
            <a:off x="5614035" y="1323340"/>
            <a:ext cx="5822950" cy="1488440"/>
          </a:xfrm>
          <a:prstGeom prst="wedgeRoundRectCallout">
            <a:avLst>
              <a:gd name="adj1" fmla="val -48473"/>
              <a:gd name="adj2" fmla="val 80787"/>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solidFill>
                  <a:schemeClr val="tx1"/>
                </a:solidFill>
              </a:rPr>
              <a:t> Is the baby lion with its mother or its father?</a:t>
            </a:r>
          </a:p>
        </p:txBody>
      </p:sp>
      <p:sp>
        <p:nvSpPr>
          <p:cNvPr id="20" name="Rounded Rectangular Callout 19"/>
          <p:cNvSpPr/>
          <p:nvPr/>
        </p:nvSpPr>
        <p:spPr>
          <a:xfrm>
            <a:off x="7220585" y="3686810"/>
            <a:ext cx="2853690" cy="1097915"/>
          </a:xfrm>
          <a:prstGeom prst="wedgeRoundRectCallout">
            <a:avLst>
              <a:gd name="adj1" fmla="val 46112"/>
              <a:gd name="adj2" fmla="val 66749"/>
              <a:gd name="adj3" fmla="val 16667"/>
            </a:avLst>
          </a:prstGeom>
          <a:ln>
            <a:solidFill>
              <a:schemeClr val="accent6"/>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solidFill>
                  <a:schemeClr val="tx1"/>
                </a:solidFill>
              </a:rPr>
              <a:t>Mother</a:t>
            </a:r>
          </a:p>
        </p:txBody>
      </p:sp>
      <p:grpSp>
        <p:nvGrpSpPr>
          <p:cNvPr id="7" name="Group 6"/>
          <p:cNvGrpSpPr/>
          <p:nvPr/>
        </p:nvGrpSpPr>
        <p:grpSpPr>
          <a:xfrm>
            <a:off x="0" y="-13062"/>
            <a:ext cx="12192000" cy="461665"/>
            <a:chOff x="0" y="-13062"/>
            <a:chExt cx="12192000" cy="461665"/>
          </a:xfrm>
          <a:solidFill>
            <a:srgbClr val="6DCFF6"/>
          </a:solidFill>
        </p:grpSpPr>
        <p:sp>
          <p:nvSpPr>
            <p:cNvPr id="8"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10"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11"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bldLvl="0" animBg="1"/>
      <p:bldP spid="20" grpId="0" bldLvl="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19" name="Rounded Rectangular Callout 18"/>
          <p:cNvSpPr/>
          <p:nvPr/>
        </p:nvSpPr>
        <p:spPr>
          <a:xfrm>
            <a:off x="2081530" y="1574800"/>
            <a:ext cx="7755890" cy="814705"/>
          </a:xfrm>
          <a:prstGeom prst="wedgeRoundRectCallout">
            <a:avLst>
              <a:gd name="adj1" fmla="val -39404"/>
              <a:gd name="adj2" fmla="val 73995"/>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b="1" dirty="0">
                <a:solidFill>
                  <a:schemeClr val="tx1"/>
                </a:solidFill>
              </a:rPr>
              <a:t>What animal am I?</a:t>
            </a:r>
          </a:p>
        </p:txBody>
      </p:sp>
      <p:sp>
        <p:nvSpPr>
          <p:cNvPr id="10" name="TextBox 5"/>
          <p:cNvSpPr txBox="1"/>
          <p:nvPr/>
        </p:nvSpPr>
        <p:spPr>
          <a:xfrm>
            <a:off x="3325495" y="655320"/>
            <a:ext cx="5541645" cy="768350"/>
          </a:xfrm>
          <a:prstGeom prst="rect">
            <a:avLst/>
          </a:prstGeom>
          <a:noFill/>
        </p:spPr>
        <p:txBody>
          <a:bodyPr wrap="square" rtlCol="0">
            <a:spAutoFit/>
          </a:bodyPr>
          <a:lstStyle/>
          <a:p>
            <a:pPr marR="0" indent="0" algn="ctr" defTabSz="457200" fontAlgn="auto">
              <a:lnSpc>
                <a:spcPct val="100000"/>
              </a:lnSpc>
              <a:spcBef>
                <a:spcPts val="0"/>
              </a:spcBef>
              <a:spcAft>
                <a:spcPts val="0"/>
              </a:spcAft>
              <a:buClrTx/>
              <a:buSzTx/>
              <a:buFontTx/>
              <a:buNone/>
              <a:defRPr/>
            </a:pPr>
            <a:r>
              <a:rPr kumimoji="0" lang="en-US" sz="4400" b="1" i="0" kern="1200" cap="none" spc="0" normalizeH="0" baseline="0" noProof="0" dirty="0" smtClean="0">
                <a:solidFill>
                  <a:srgbClr val="ED7D31">
                    <a:lumMod val="75000"/>
                  </a:srgbClr>
                </a:solidFill>
                <a:latin typeface="Calibri" panose="020F0502020204030204"/>
                <a:ea typeface="+mn-ea"/>
                <a:cs typeface="Calibri" panose="020F0502020204030204"/>
              </a:rPr>
              <a:t>Can you guess?</a:t>
            </a:r>
            <a:endParaRPr kumimoji="0" lang="en-US" sz="4400" b="1" i="0" kern="1200" cap="none" spc="0" normalizeH="0" baseline="0" noProof="0" dirty="0">
              <a:solidFill>
                <a:srgbClr val="ED7D31">
                  <a:lumMod val="75000"/>
                </a:srgbClr>
              </a:solidFill>
              <a:latin typeface="Calibri" panose="020F0502020204030204"/>
              <a:ea typeface="+mn-ea"/>
              <a:cs typeface="Calibri" panose="020F0502020204030204"/>
            </a:endParaRPr>
          </a:p>
        </p:txBody>
      </p:sp>
      <p:pic>
        <p:nvPicPr>
          <p:cNvPr id="100" name="Picture 99"/>
          <p:cNvPicPr/>
          <p:nvPr/>
        </p:nvPicPr>
        <p:blipFill>
          <a:blip r:embed="rId4"/>
          <a:stretch>
            <a:fillRect/>
          </a:stretch>
        </p:blipFill>
        <p:spPr>
          <a:xfrm>
            <a:off x="4453890" y="2799080"/>
            <a:ext cx="3011170" cy="2816225"/>
          </a:xfrm>
          <a:prstGeom prst="rect">
            <a:avLst/>
          </a:prstGeom>
          <a:noFill/>
          <a:ln w="9525">
            <a:noFill/>
          </a:ln>
        </p:spPr>
      </p:pic>
      <p:pic>
        <p:nvPicPr>
          <p:cNvPr id="101" name="Picture 100"/>
          <p:cNvPicPr/>
          <p:nvPr/>
        </p:nvPicPr>
        <p:blipFill>
          <a:blip r:embed="rId5"/>
          <a:srcRect t="15759" b="21426"/>
          <a:stretch>
            <a:fillRect/>
          </a:stretch>
        </p:blipFill>
        <p:spPr>
          <a:xfrm>
            <a:off x="4030980" y="3123565"/>
            <a:ext cx="4129405" cy="2167255"/>
          </a:xfrm>
          <a:prstGeom prst="rect">
            <a:avLst/>
          </a:prstGeom>
          <a:noFill/>
          <a:ln w="9525">
            <a:noFill/>
          </a:ln>
        </p:spPr>
      </p:pic>
      <p:grpSp>
        <p:nvGrpSpPr>
          <p:cNvPr id="7" name="Group 6"/>
          <p:cNvGrpSpPr/>
          <p:nvPr/>
        </p:nvGrpSpPr>
        <p:grpSpPr>
          <a:xfrm>
            <a:off x="0" y="-13062"/>
            <a:ext cx="12192000" cy="461665"/>
            <a:chOff x="0" y="-13062"/>
            <a:chExt cx="12192000" cy="461665"/>
          </a:xfrm>
          <a:solidFill>
            <a:srgbClr val="6DCFF6"/>
          </a:solidFill>
        </p:grpSpPr>
        <p:sp>
          <p:nvSpPr>
            <p:cNvPr id="8"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11"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12"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linds(horizontal)">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100"/>
                                        </p:tgtEl>
                                        <p:attrNameLst>
                                          <p:attrName>style.visibility</p:attrName>
                                        </p:attrNameLst>
                                      </p:cBhvr>
                                      <p:to>
                                        <p:strVal val="visible"/>
                                      </p:to>
                                    </p:set>
                                    <p:animEffect transition="in" filter="box(in)">
                                      <p:cBhvr>
                                        <p:cTn id="12" dur="2000"/>
                                        <p:tgtEl>
                                          <p:spTgt spid="100"/>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xit" presetSubtype="10" fill="hold" nodeType="clickEffect">
                                  <p:stCondLst>
                                    <p:cond delay="0"/>
                                  </p:stCondLst>
                                  <p:childTnLst>
                                    <p:animEffect transition="out" filter="blinds(horizontal)">
                                      <p:cBhvr>
                                        <p:cTn id="16" dur="500"/>
                                        <p:tgtEl>
                                          <p:spTgt spid="100"/>
                                        </p:tgtEl>
                                      </p:cBhvr>
                                    </p:animEffect>
                                    <p:set>
                                      <p:cBhvr>
                                        <p:cTn id="17" dur="1" fill="hold">
                                          <p:stCondLst>
                                            <p:cond delay="499"/>
                                          </p:stCondLst>
                                        </p:cTn>
                                        <p:tgtEl>
                                          <p:spTgt spid="100"/>
                                        </p:tgtEl>
                                        <p:attrNameLst>
                                          <p:attrName>style.visibility</p:attrName>
                                        </p:attrNameLst>
                                      </p:cBhvr>
                                      <p:to>
                                        <p:strVal val="hidden"/>
                                      </p:to>
                                    </p:set>
                                  </p:childTnLst>
                                </p:cTn>
                              </p:par>
                              <p:par>
                                <p:cTn id="18" presetID="4" presetClass="entr" presetSubtype="16" fill="hold" nodeType="withEffect">
                                  <p:stCondLst>
                                    <p:cond delay="0"/>
                                  </p:stCondLst>
                                  <p:childTnLst>
                                    <p:set>
                                      <p:cBhvr>
                                        <p:cTn id="19" dur="1" fill="hold">
                                          <p:stCondLst>
                                            <p:cond delay="0"/>
                                          </p:stCondLst>
                                        </p:cTn>
                                        <p:tgtEl>
                                          <p:spTgt spid="101"/>
                                        </p:tgtEl>
                                        <p:attrNameLst>
                                          <p:attrName>style.visibility</p:attrName>
                                        </p:attrNameLst>
                                      </p:cBhvr>
                                      <p:to>
                                        <p:strVal val="visible"/>
                                      </p:to>
                                    </p:set>
                                    <p:animEffect transition="in" filter="box(in)">
                                      <p:cBhvr>
                                        <p:cTn id="20" dur="20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9" grpId="1"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9" name="TextBox 2"/>
          <p:cNvSpPr txBox="1"/>
          <p:nvPr/>
        </p:nvSpPr>
        <p:spPr>
          <a:xfrm>
            <a:off x="2904423" y="2312735"/>
            <a:ext cx="6382511" cy="2676525"/>
          </a:xfrm>
          <a:prstGeom prst="rect">
            <a:avLst/>
          </a:prstGeom>
          <a:noFill/>
        </p:spPr>
        <p:txBody>
          <a:bodyPr wrap="square" rtlCol="0">
            <a:spAutoFit/>
          </a:bodyPr>
          <a:lstStyle/>
          <a:p>
            <a:pPr lvl="0" algn="ctr">
              <a:lnSpc>
                <a:spcPct val="150000"/>
              </a:lnSpc>
            </a:pPr>
            <a:r>
              <a:rPr lang="en-US" sz="2800" dirty="0">
                <a:solidFill>
                  <a:srgbClr val="0070C0"/>
                </a:solidFill>
                <a:latin typeface="Arial" panose="020B0604020202020204" pitchFamily="34" charset="0"/>
                <a:cs typeface="Arial" panose="020B0604020202020204" pitchFamily="34" charset="0"/>
              </a:rPr>
              <a:t>Good work, class.</a:t>
            </a:r>
          </a:p>
          <a:p>
            <a:pPr lvl="0" algn="ctr">
              <a:lnSpc>
                <a:spcPct val="150000"/>
              </a:lnSpc>
            </a:pPr>
            <a:r>
              <a:rPr lang="en-US" sz="2800" dirty="0">
                <a:solidFill>
                  <a:srgbClr val="0070C0"/>
                </a:solidFill>
                <a:latin typeface="Arial" panose="020B0604020202020204" pitchFamily="34" charset="0"/>
                <a:cs typeface="Arial" panose="020B0604020202020204" pitchFamily="34" charset="0"/>
              </a:rPr>
              <a:t>Hip </a:t>
            </a:r>
            <a:r>
              <a:rPr lang="en-US" sz="2800" dirty="0" err="1">
                <a:solidFill>
                  <a:srgbClr val="0070C0"/>
                </a:solidFill>
                <a:latin typeface="Arial" panose="020B0604020202020204" pitchFamily="34" charset="0"/>
                <a:cs typeface="Arial" panose="020B0604020202020204" pitchFamily="34" charset="0"/>
              </a:rPr>
              <a:t>hip</a:t>
            </a:r>
            <a:r>
              <a:rPr lang="en-US" sz="2800" dirty="0">
                <a:solidFill>
                  <a:srgbClr val="0070C0"/>
                </a:solidFill>
                <a:latin typeface="Arial" panose="020B0604020202020204" pitchFamily="34" charset="0"/>
                <a:cs typeface="Arial" panose="020B0604020202020204" pitchFamily="34" charset="0"/>
              </a:rPr>
              <a:t>, hooray!</a:t>
            </a:r>
          </a:p>
          <a:p>
            <a:pPr lvl="0" algn="ctr">
              <a:lnSpc>
                <a:spcPct val="150000"/>
              </a:lnSpc>
            </a:pPr>
            <a:r>
              <a:rPr lang="en-US" sz="2800" dirty="0">
                <a:solidFill>
                  <a:srgbClr val="0070C0"/>
                </a:solidFill>
                <a:latin typeface="Arial" panose="020B0604020202020204" pitchFamily="34" charset="0"/>
                <a:cs typeface="Arial" panose="020B0604020202020204" pitchFamily="34" charset="0"/>
              </a:rPr>
              <a:t>Goodbye for now.</a:t>
            </a:r>
          </a:p>
          <a:p>
            <a:pPr lvl="0" algn="ctr">
              <a:lnSpc>
                <a:spcPct val="150000"/>
              </a:lnSpc>
            </a:pPr>
            <a:r>
              <a:rPr lang="en-US" sz="2800" dirty="0">
                <a:solidFill>
                  <a:srgbClr val="0070C0"/>
                </a:solidFill>
                <a:latin typeface="Arial" panose="020B0604020202020204" pitchFamily="34" charset="0"/>
                <a:cs typeface="Arial" panose="020B0604020202020204" pitchFamily="34" charset="0"/>
              </a:rPr>
              <a:t>Have a nice day!</a:t>
            </a:r>
            <a:endParaRPr kumimoji="0" lang="en-US" sz="2800" b="0"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endParaRPr>
          </a:p>
        </p:txBody>
      </p:sp>
      <p:sp>
        <p:nvSpPr>
          <p:cNvPr id="10" name="TextBox 5"/>
          <p:cNvSpPr txBox="1"/>
          <p:nvPr/>
        </p:nvSpPr>
        <p:spPr>
          <a:xfrm>
            <a:off x="3773393" y="1174047"/>
            <a:ext cx="4644572" cy="76835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en-US" sz="4400" b="1" i="0" u="none" strike="noStrike" kern="1200" cap="none" spc="0" normalizeH="0" baseline="0" noProof="0" dirty="0" smtClean="0">
                <a:ln>
                  <a:noFill/>
                </a:ln>
                <a:solidFill>
                  <a:srgbClr val="ED7D31">
                    <a:lumMod val="75000"/>
                  </a:srgbClr>
                </a:solidFill>
                <a:effectLst/>
                <a:uLnTx/>
                <a:uFillTx/>
                <a:latin typeface="Calibri" panose="020F0502020204030204"/>
                <a:ea typeface="+mn-ea"/>
                <a:cs typeface="Calibri" panose="020F0502020204030204"/>
              </a:rPr>
              <a:t>Goodbye Chant</a:t>
            </a:r>
            <a:endParaRPr kumimoji="0" lang="en-US" sz="4400" b="1" i="0" u="none" strike="noStrike" kern="1200" cap="none" spc="0" normalizeH="0" baseline="0" noProof="0" dirty="0">
              <a:ln>
                <a:noFill/>
              </a:ln>
              <a:solidFill>
                <a:srgbClr val="ED7D31">
                  <a:lumMod val="75000"/>
                </a:srgbClr>
              </a:solidFill>
              <a:effectLst/>
              <a:uLnTx/>
              <a:uFillTx/>
              <a:latin typeface="Calibri" panose="020F0502020204030204"/>
              <a:ea typeface="+mn-ea"/>
              <a:cs typeface="Calibri" panose="020F0502020204030204"/>
            </a:endParaRPr>
          </a:p>
        </p:txBody>
      </p:sp>
      <p:grpSp>
        <p:nvGrpSpPr>
          <p:cNvPr id="7" name="Group 6"/>
          <p:cNvGrpSpPr/>
          <p:nvPr/>
        </p:nvGrpSpPr>
        <p:grpSpPr>
          <a:xfrm>
            <a:off x="0" y="-13062"/>
            <a:ext cx="12192000" cy="461665"/>
            <a:chOff x="0" y="-13062"/>
            <a:chExt cx="12192000" cy="461665"/>
          </a:xfrm>
          <a:solidFill>
            <a:srgbClr val="6DCFF6"/>
          </a:solidFill>
        </p:grpSpPr>
        <p:sp>
          <p:nvSpPr>
            <p:cNvPr id="8"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12"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13"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0" name="TextBox 5"/>
          <p:cNvSpPr txBox="1"/>
          <p:nvPr/>
        </p:nvSpPr>
        <p:spPr>
          <a:xfrm>
            <a:off x="3713068" y="806382"/>
            <a:ext cx="4644572" cy="768350"/>
          </a:xfrm>
          <a:prstGeom prst="rect">
            <a:avLst/>
          </a:prstGeom>
          <a:noFill/>
        </p:spPr>
        <p:txBody>
          <a:bodyPr wrap="square" rtlCol="0">
            <a:spAutoFit/>
          </a:bodyPr>
          <a:lstStyle/>
          <a:p>
            <a:pPr marR="0" indent="0" algn="ctr" defTabSz="457200" fontAlgn="auto">
              <a:lnSpc>
                <a:spcPct val="100000"/>
              </a:lnSpc>
              <a:spcBef>
                <a:spcPts val="0"/>
              </a:spcBef>
              <a:spcAft>
                <a:spcPts val="0"/>
              </a:spcAft>
              <a:buClrTx/>
              <a:buSzTx/>
              <a:buFontTx/>
              <a:buNone/>
              <a:defRPr/>
            </a:pPr>
            <a:r>
              <a:rPr kumimoji="0" lang="en-US" sz="4400" b="1" i="0" kern="1200" cap="none" spc="0" normalizeH="0" baseline="0" noProof="0" dirty="0" smtClean="0">
                <a:solidFill>
                  <a:srgbClr val="ED7D31">
                    <a:lumMod val="75000"/>
                  </a:srgbClr>
                </a:solidFill>
                <a:latin typeface="Calibri" panose="020F0502020204030204"/>
                <a:ea typeface="+mn-ea"/>
                <a:cs typeface="Calibri" panose="020F0502020204030204"/>
              </a:rPr>
              <a:t>Let’s check!</a:t>
            </a:r>
            <a:endParaRPr kumimoji="0" lang="en-US" sz="4400" b="1" i="0" kern="1200" cap="none" spc="0" normalizeH="0" baseline="0" noProof="0" dirty="0">
              <a:solidFill>
                <a:srgbClr val="ED7D31">
                  <a:lumMod val="75000"/>
                </a:srgbClr>
              </a:solidFill>
              <a:latin typeface="Calibri" panose="020F0502020204030204"/>
              <a:ea typeface="+mn-ea"/>
              <a:cs typeface="Calibri" panose="020F0502020204030204"/>
            </a:endParaRPr>
          </a:p>
        </p:txBody>
      </p:sp>
      <p:pic>
        <p:nvPicPr>
          <p:cNvPr id="102" name="Picture 101"/>
          <p:cNvPicPr/>
          <p:nvPr/>
        </p:nvPicPr>
        <p:blipFill>
          <a:blip r:embed="rId4"/>
          <a:stretch>
            <a:fillRect/>
          </a:stretch>
        </p:blipFill>
        <p:spPr>
          <a:xfrm>
            <a:off x="534035" y="1932940"/>
            <a:ext cx="4586605" cy="3484880"/>
          </a:xfrm>
          <a:prstGeom prst="rect">
            <a:avLst/>
          </a:prstGeom>
          <a:noFill/>
          <a:ln w="9525">
            <a:noFill/>
          </a:ln>
        </p:spPr>
      </p:pic>
      <p:sp>
        <p:nvSpPr>
          <p:cNvPr id="20" name="Rounded Rectangular Callout 19"/>
          <p:cNvSpPr/>
          <p:nvPr/>
        </p:nvSpPr>
        <p:spPr>
          <a:xfrm>
            <a:off x="7037070" y="3376930"/>
            <a:ext cx="4177030" cy="1281430"/>
          </a:xfrm>
          <a:prstGeom prst="wedgeRoundRectCallout">
            <a:avLst>
              <a:gd name="adj1" fmla="val 46112"/>
              <a:gd name="adj2" fmla="val 66749"/>
              <a:gd name="adj3" fmla="val 16667"/>
            </a:avLst>
          </a:prstGeom>
          <a:ln>
            <a:solidFill>
              <a:schemeClr val="accent6"/>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solidFill>
                  <a:schemeClr val="tx1"/>
                </a:solidFill>
              </a:rPr>
              <a:t>Brown and yellow</a:t>
            </a:r>
          </a:p>
        </p:txBody>
      </p:sp>
      <p:sp>
        <p:nvSpPr>
          <p:cNvPr id="19" name="Rounded Rectangular Callout 18"/>
          <p:cNvSpPr/>
          <p:nvPr/>
        </p:nvSpPr>
        <p:spPr>
          <a:xfrm>
            <a:off x="5819140" y="1812925"/>
            <a:ext cx="5822950" cy="1097280"/>
          </a:xfrm>
          <a:prstGeom prst="wedgeRoundRectCallout">
            <a:avLst>
              <a:gd name="adj1" fmla="val -48473"/>
              <a:gd name="adj2" fmla="val 80787"/>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solidFill>
                  <a:schemeClr val="tx1"/>
                </a:solidFill>
              </a:rPr>
              <a:t>What color is the lion?</a:t>
            </a:r>
          </a:p>
        </p:txBody>
      </p:sp>
      <p:grpSp>
        <p:nvGrpSpPr>
          <p:cNvPr id="7" name="Group 6"/>
          <p:cNvGrpSpPr/>
          <p:nvPr/>
        </p:nvGrpSpPr>
        <p:grpSpPr>
          <a:xfrm>
            <a:off x="0" y="-13062"/>
            <a:ext cx="12192000" cy="461665"/>
            <a:chOff x="0" y="-13062"/>
            <a:chExt cx="12192000" cy="461665"/>
          </a:xfrm>
          <a:solidFill>
            <a:srgbClr val="6DCFF6"/>
          </a:solidFill>
        </p:grpSpPr>
        <p:sp>
          <p:nvSpPr>
            <p:cNvPr id="8"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11"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12"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ldLvl="0" animBg="1"/>
      <p:bldP spid="19" grpId="0" bldLvl="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0" name="TextBox 5"/>
          <p:cNvSpPr txBox="1"/>
          <p:nvPr/>
        </p:nvSpPr>
        <p:spPr>
          <a:xfrm>
            <a:off x="3713068" y="806382"/>
            <a:ext cx="4644572" cy="768350"/>
          </a:xfrm>
          <a:prstGeom prst="rect">
            <a:avLst/>
          </a:prstGeom>
          <a:noFill/>
        </p:spPr>
        <p:txBody>
          <a:bodyPr wrap="square" rtlCol="0">
            <a:spAutoFit/>
          </a:bodyPr>
          <a:lstStyle/>
          <a:p>
            <a:pPr marR="0" indent="0" algn="ctr" defTabSz="457200" fontAlgn="auto">
              <a:lnSpc>
                <a:spcPct val="100000"/>
              </a:lnSpc>
              <a:spcBef>
                <a:spcPts val="0"/>
              </a:spcBef>
              <a:spcAft>
                <a:spcPts val="0"/>
              </a:spcAft>
              <a:buClrTx/>
              <a:buSzTx/>
              <a:buFontTx/>
              <a:buNone/>
              <a:defRPr/>
            </a:pPr>
            <a:r>
              <a:rPr kumimoji="0" lang="en-US" sz="4400" b="1" i="0" kern="1200" cap="none" spc="0" normalizeH="0" baseline="0" noProof="0" dirty="0" smtClean="0">
                <a:solidFill>
                  <a:srgbClr val="ED7D31">
                    <a:lumMod val="75000"/>
                  </a:srgbClr>
                </a:solidFill>
                <a:latin typeface="Calibri" panose="020F0502020204030204"/>
                <a:ea typeface="+mn-ea"/>
                <a:cs typeface="Calibri" panose="020F0502020204030204"/>
              </a:rPr>
              <a:t>Let’s check!</a:t>
            </a:r>
            <a:endParaRPr kumimoji="0" lang="en-US" sz="4400" b="1" i="0" kern="1200" cap="none" spc="0" normalizeH="0" baseline="0" noProof="0" dirty="0">
              <a:solidFill>
                <a:srgbClr val="ED7D31">
                  <a:lumMod val="75000"/>
                </a:srgbClr>
              </a:solidFill>
              <a:latin typeface="Calibri" panose="020F0502020204030204"/>
              <a:ea typeface="+mn-ea"/>
              <a:cs typeface="Calibri" panose="020F0502020204030204"/>
            </a:endParaRPr>
          </a:p>
        </p:txBody>
      </p:sp>
      <p:pic>
        <p:nvPicPr>
          <p:cNvPr id="102" name="Picture 101"/>
          <p:cNvPicPr/>
          <p:nvPr/>
        </p:nvPicPr>
        <p:blipFill>
          <a:blip r:embed="rId4"/>
          <a:stretch>
            <a:fillRect/>
          </a:stretch>
        </p:blipFill>
        <p:spPr>
          <a:xfrm>
            <a:off x="534035" y="1932940"/>
            <a:ext cx="4586605" cy="3484880"/>
          </a:xfrm>
          <a:prstGeom prst="rect">
            <a:avLst/>
          </a:prstGeom>
          <a:noFill/>
          <a:ln w="9525">
            <a:noFill/>
          </a:ln>
        </p:spPr>
      </p:pic>
      <p:sp>
        <p:nvSpPr>
          <p:cNvPr id="20" name="Rounded Rectangular Callout 19"/>
          <p:cNvSpPr/>
          <p:nvPr/>
        </p:nvSpPr>
        <p:spPr>
          <a:xfrm>
            <a:off x="7325995" y="3600450"/>
            <a:ext cx="1588770" cy="1281430"/>
          </a:xfrm>
          <a:prstGeom prst="wedgeRoundRectCallout">
            <a:avLst>
              <a:gd name="adj1" fmla="val 46112"/>
              <a:gd name="adj2" fmla="val 66749"/>
              <a:gd name="adj3" fmla="val 16667"/>
            </a:avLst>
          </a:prstGeom>
          <a:ln>
            <a:solidFill>
              <a:schemeClr val="accent6"/>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solidFill>
                  <a:schemeClr val="tx1"/>
                </a:solidFill>
              </a:rPr>
              <a:t>4</a:t>
            </a:r>
          </a:p>
        </p:txBody>
      </p:sp>
      <p:sp>
        <p:nvSpPr>
          <p:cNvPr id="19" name="Rounded Rectangular Callout 18"/>
          <p:cNvSpPr/>
          <p:nvPr/>
        </p:nvSpPr>
        <p:spPr>
          <a:xfrm>
            <a:off x="3911600" y="1812925"/>
            <a:ext cx="7730490" cy="1097280"/>
          </a:xfrm>
          <a:prstGeom prst="wedgeRoundRectCallout">
            <a:avLst>
              <a:gd name="adj1" fmla="val -48473"/>
              <a:gd name="adj2" fmla="val 80787"/>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solidFill>
                  <a:schemeClr val="tx1"/>
                </a:solidFill>
              </a:rPr>
              <a:t>How many legs does a lion have?</a:t>
            </a:r>
          </a:p>
        </p:txBody>
      </p:sp>
      <p:grpSp>
        <p:nvGrpSpPr>
          <p:cNvPr id="7" name="Group 6"/>
          <p:cNvGrpSpPr/>
          <p:nvPr/>
        </p:nvGrpSpPr>
        <p:grpSpPr>
          <a:xfrm>
            <a:off x="0" y="-13062"/>
            <a:ext cx="12192000" cy="461665"/>
            <a:chOff x="0" y="-13062"/>
            <a:chExt cx="12192000" cy="461665"/>
          </a:xfrm>
          <a:solidFill>
            <a:srgbClr val="6DCFF6"/>
          </a:solidFill>
        </p:grpSpPr>
        <p:sp>
          <p:nvSpPr>
            <p:cNvPr id="8"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11"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12"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ldLvl="0" animBg="1"/>
      <p:bldP spid="19" grpId="0" bldLvl="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1" name="Google Shape;1915;p73"/>
          <p:cNvSpPr txBox="1"/>
          <p:nvPr/>
        </p:nvSpPr>
        <p:spPr>
          <a:xfrm>
            <a:off x="2244000" y="3116654"/>
            <a:ext cx="7704000" cy="572700"/>
          </a:xfrm>
          <a:prstGeom prst="rect">
            <a:avLst/>
          </a:prstGeom>
        </p:spPr>
        <p:txBody>
          <a:bodyPr spcFirstLastPara="1" vert="horz" wrap="square" lIns="91425" tIns="91425" rIns="91425" bIns="91425" rtlCol="0" anchor="ctr"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12700" algn="ctr" defTabSz="914400" rtl="0" eaLnBrk="1" fontAlgn="auto" latinLnBrk="0" hangingPunct="1">
              <a:lnSpc>
                <a:spcPct val="90000"/>
              </a:lnSpc>
              <a:spcBef>
                <a:spcPct val="0"/>
              </a:spcBef>
              <a:spcAft>
                <a:spcPts val="0"/>
              </a:spcAft>
              <a:buClrTx/>
              <a:buSzTx/>
              <a:buFontTx/>
              <a:buNone/>
              <a:defRPr/>
            </a:pPr>
            <a:r>
              <a:rPr kumimoji="0" lang="en-GB" sz="7200" b="1" i="0" u="none" strike="noStrike" kern="1200" cap="none" spc="0" normalizeH="0" baseline="0" noProof="0" smtClean="0">
                <a:ln w="22225">
                  <a:solidFill>
                    <a:srgbClr val="ED7D31"/>
                  </a:solidFill>
                  <a:prstDash val="solid"/>
                </a:ln>
                <a:solidFill>
                  <a:srgbClr val="ED7D31">
                    <a:lumMod val="40000"/>
                    <a:lumOff val="60000"/>
                  </a:srgbClr>
                </a:solidFill>
                <a:effectLst/>
                <a:uLnTx/>
                <a:uFillTx/>
                <a:latin typeface="Calibri" panose="020F0502020204030204" charset="0"/>
                <a:ea typeface="Tahoma" panose="020B0604030504040204" pitchFamily="34" charset="0"/>
                <a:cs typeface="Calibri" panose="020F0502020204030204" charset="0"/>
              </a:rPr>
              <a:t>Thank you!</a:t>
            </a:r>
            <a:endParaRPr kumimoji="0" lang="en-GB" sz="7200" b="1" i="0" u="none" strike="noStrike" kern="1200" cap="none" spc="0" normalizeH="0" baseline="0" noProof="0" dirty="0">
              <a:ln w="22225">
                <a:solidFill>
                  <a:srgbClr val="ED7D31"/>
                </a:solidFill>
                <a:prstDash val="solid"/>
              </a:ln>
              <a:solidFill>
                <a:srgbClr val="ED7D31">
                  <a:lumMod val="40000"/>
                  <a:lumOff val="60000"/>
                </a:srgbClr>
              </a:solidFill>
              <a:effectLst/>
              <a:uLnTx/>
              <a:uFillTx/>
              <a:latin typeface="Calibri" panose="020F0502020204030204" charset="0"/>
              <a:ea typeface="Tahoma" panose="020B0604030504040204" pitchFamily="34" charset="0"/>
              <a:cs typeface="Calibri" panose="020F0502020204030204" charset="0"/>
            </a:endParaRPr>
          </a:p>
        </p:txBody>
      </p:sp>
      <p:grpSp>
        <p:nvGrpSpPr>
          <p:cNvPr id="12" name="Google Shape;1931;p73"/>
          <p:cNvGrpSpPr/>
          <p:nvPr/>
        </p:nvGrpSpPr>
        <p:grpSpPr>
          <a:xfrm rot="-8999956">
            <a:off x="8858444" y="1343347"/>
            <a:ext cx="1631944" cy="2862000"/>
            <a:chOff x="1117397" y="404909"/>
            <a:chExt cx="1041999" cy="2172279"/>
          </a:xfrm>
        </p:grpSpPr>
        <p:sp>
          <p:nvSpPr>
            <p:cNvPr id="13" name="Google Shape;1932;p73"/>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Google Shape;1933;p73"/>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Google Shape;1934;p73"/>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Google Shape;1935;p73"/>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Google Shape;1936;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Google Shape;1937;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9" name="Google Shape;1938;p73"/>
          <p:cNvGrpSpPr/>
          <p:nvPr/>
        </p:nvGrpSpPr>
        <p:grpSpPr>
          <a:xfrm rot="8999956" flipH="1">
            <a:off x="1926352" y="1281256"/>
            <a:ext cx="1381247" cy="2862000"/>
            <a:chOff x="1117397" y="404909"/>
            <a:chExt cx="1041999" cy="2172279"/>
          </a:xfrm>
        </p:grpSpPr>
        <p:sp>
          <p:nvSpPr>
            <p:cNvPr id="20" name="Google Shape;1939;p73"/>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Google Shape;1940;p73"/>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Google Shape;1941;p73"/>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Google Shape;1942;p73"/>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Google Shape;1943;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Google Shape;1944;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7" name="Group 6"/>
          <p:cNvGrpSpPr/>
          <p:nvPr/>
        </p:nvGrpSpPr>
        <p:grpSpPr>
          <a:xfrm>
            <a:off x="0" y="-13062"/>
            <a:ext cx="12192000" cy="461665"/>
            <a:chOff x="0" y="-13062"/>
            <a:chExt cx="12192000" cy="461665"/>
          </a:xfrm>
          <a:solidFill>
            <a:srgbClr val="6DCFF6"/>
          </a:solidFill>
        </p:grpSpPr>
        <p:sp>
          <p:nvSpPr>
            <p:cNvPr id="8"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10"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2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10" name="Subtitle 9"/>
          <p:cNvSpPr>
            <a:spLocks noGrp="1"/>
          </p:cNvSpPr>
          <p:nvPr>
            <p:ph type="subTitle" idx="1"/>
          </p:nvPr>
        </p:nvSpPr>
        <p:spPr>
          <a:xfrm>
            <a:off x="1875233" y="3385301"/>
            <a:ext cx="5853200" cy="856443"/>
          </a:xfrm>
        </p:spPr>
        <p:txBody>
          <a:bodyPr anchor="t"/>
          <a:lstStyle/>
          <a:p>
            <a:r>
              <a:rPr lang="x-none" sz="4400" b="1" dirty="0">
                <a:solidFill>
                  <a:schemeClr val="accent2">
                    <a:lumMod val="75000"/>
                  </a:schemeClr>
                </a:solidFill>
                <a:latin typeface="Calibri" panose="020F0502020204030204" charset="0"/>
                <a:cs typeface="Calibri" panose="020F0502020204030204" charset="0"/>
              </a:rPr>
              <a:t>Lesson </a:t>
            </a:r>
            <a:r>
              <a:rPr lang="en-US" altLang="x-none" sz="4400" b="1" dirty="0" smtClean="0">
                <a:solidFill>
                  <a:schemeClr val="accent2">
                    <a:lumMod val="75000"/>
                  </a:schemeClr>
                </a:solidFill>
                <a:latin typeface="Calibri" panose="020F0502020204030204" charset="0"/>
                <a:cs typeface="Calibri" panose="020F0502020204030204" charset="0"/>
              </a:rPr>
              <a:t>2</a:t>
            </a:r>
            <a:endParaRPr lang="en-US" altLang="x-none" sz="4400" b="1" dirty="0">
              <a:solidFill>
                <a:schemeClr val="accent2">
                  <a:lumMod val="75000"/>
                </a:schemeClr>
              </a:solidFill>
              <a:latin typeface="Calibri" panose="020F0502020204030204" charset="0"/>
              <a:cs typeface="Calibri" panose="020F0502020204030204" charset="0"/>
            </a:endParaRPr>
          </a:p>
        </p:txBody>
      </p:sp>
      <p:grpSp>
        <p:nvGrpSpPr>
          <p:cNvPr id="12" name="Google Shape;1667;p67"/>
          <p:cNvGrpSpPr/>
          <p:nvPr/>
        </p:nvGrpSpPr>
        <p:grpSpPr>
          <a:xfrm>
            <a:off x="7102849" y="3173519"/>
            <a:ext cx="1041999" cy="2172279"/>
            <a:chOff x="1117397" y="404909"/>
            <a:chExt cx="1041999" cy="2172279"/>
          </a:xfrm>
        </p:grpSpPr>
        <p:sp>
          <p:nvSpPr>
            <p:cNvPr id="13" name="Google Shape;1668;p67"/>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4" name="Google Shape;1669;p67"/>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5" name="Google Shape;1670;p67"/>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6" name="Google Shape;1671;p67"/>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7" name="Google Shape;1672;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8" name="Google Shape;1673;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grpSp>
      <p:grpSp>
        <p:nvGrpSpPr>
          <p:cNvPr id="19" name="Google Shape;1674;p67"/>
          <p:cNvGrpSpPr/>
          <p:nvPr/>
        </p:nvGrpSpPr>
        <p:grpSpPr>
          <a:xfrm rot="10385078">
            <a:off x="1538689" y="766351"/>
            <a:ext cx="1041973" cy="2172224"/>
            <a:chOff x="1117397" y="404909"/>
            <a:chExt cx="1041999" cy="2172279"/>
          </a:xfrm>
        </p:grpSpPr>
        <p:sp>
          <p:nvSpPr>
            <p:cNvPr id="20" name="Google Shape;1675;p67"/>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1" name="Google Shape;1676;p67"/>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2" name="Google Shape;1677;p67"/>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3" name="Google Shape;1678;p67"/>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4" name="Google Shape;1679;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5" name="Google Shape;1680;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grpSp>
      <p:sp>
        <p:nvSpPr>
          <p:cNvPr id="9" name="Title 8"/>
          <p:cNvSpPr>
            <a:spLocks noGrp="1"/>
          </p:cNvSpPr>
          <p:nvPr>
            <p:ph type="title"/>
          </p:nvPr>
        </p:nvSpPr>
        <p:spPr>
          <a:xfrm>
            <a:off x="1875233" y="2082477"/>
            <a:ext cx="5853200" cy="1194400"/>
          </a:xfrm>
        </p:spPr>
        <p:txBody>
          <a:bodyPr anchor="ctr"/>
          <a:lstStyle/>
          <a:p>
            <a:r>
              <a:rPr lang="x-none" sz="4800" b="1" dirty="0">
                <a:latin typeface="Calibri" panose="020F0502020204030204" charset="0"/>
                <a:cs typeface="Calibri" panose="020F0502020204030204" charset="0"/>
              </a:rPr>
              <a:t>Unit </a:t>
            </a:r>
            <a:r>
              <a:rPr lang="en-US" altLang="x-none" sz="4800" b="1" dirty="0">
                <a:latin typeface="Calibri" panose="020F0502020204030204" charset="0"/>
                <a:cs typeface="Calibri" panose="020F0502020204030204" charset="0"/>
              </a:rPr>
              <a:t>4</a:t>
            </a:r>
            <a:r>
              <a:rPr lang="x-none" sz="4800" b="1" dirty="0">
                <a:latin typeface="Calibri" panose="020F0502020204030204" charset="0"/>
                <a:cs typeface="Calibri" panose="020F0502020204030204" charset="0"/>
              </a:rPr>
              <a:t>: </a:t>
            </a:r>
            <a:br>
              <a:rPr lang="x-none" sz="4800" b="1" dirty="0">
                <a:latin typeface="Calibri" panose="020F0502020204030204" charset="0"/>
                <a:cs typeface="Calibri" panose="020F0502020204030204" charset="0"/>
              </a:rPr>
            </a:br>
            <a:r>
              <a:rPr lang="en-US" altLang="x-none" sz="4800" b="1" dirty="0">
                <a:latin typeface="Calibri" panose="020F0502020204030204" charset="0"/>
                <a:cs typeface="Calibri" panose="020F0502020204030204" charset="0"/>
              </a:rPr>
              <a:t>Animals</a:t>
            </a:r>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TextBox 2"/>
          <p:cNvSpPr txBox="1"/>
          <p:nvPr/>
        </p:nvSpPr>
        <p:spPr>
          <a:xfrm>
            <a:off x="2904423" y="2312735"/>
            <a:ext cx="6382511" cy="2676525"/>
          </a:xfrm>
          <a:prstGeom prst="rect">
            <a:avLst/>
          </a:prstGeom>
          <a:noFill/>
        </p:spPr>
        <p:txBody>
          <a:bodyPr wrap="square" rtlCol="0">
            <a:spAutoFit/>
          </a:bodyPr>
          <a:lstStyle/>
          <a:p>
            <a:pPr algn="ctr">
              <a:lnSpc>
                <a:spcPct val="150000"/>
              </a:lnSpc>
            </a:pPr>
            <a:r>
              <a:rPr lang="en-US" sz="2800" dirty="0">
                <a:solidFill>
                  <a:srgbClr val="0070C0"/>
                </a:solidFill>
                <a:latin typeface="Arial" panose="020B0604020202020204" pitchFamily="34" charset="0"/>
                <a:cs typeface="Arial" panose="020B0604020202020204" pitchFamily="34" charset="0"/>
              </a:rPr>
              <a:t>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a:t>
            </a:r>
          </a:p>
          <a:p>
            <a:pPr algn="ctr">
              <a:lnSpc>
                <a:spcPct val="150000"/>
              </a:lnSpc>
            </a:pPr>
            <a:r>
              <a:rPr lang="en-US" sz="2800" dirty="0">
                <a:solidFill>
                  <a:srgbClr val="0070C0"/>
                </a:solidFill>
                <a:latin typeface="Arial" panose="020B0604020202020204" pitchFamily="34" charset="0"/>
                <a:cs typeface="Arial" panose="020B0604020202020204" pitchFamily="34" charset="0"/>
              </a:rPr>
              <a:t>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today! (</a:t>
            </a:r>
            <a:r>
              <a:rPr lang="en-US" sz="2800" i="1" dirty="0">
                <a:solidFill>
                  <a:srgbClr val="0070C0"/>
                </a:solidFill>
                <a:latin typeface="Arial" panose="020B0604020202020204" pitchFamily="34" charset="0"/>
                <a:cs typeface="Arial" panose="020B0604020202020204" pitchFamily="34" charset="0"/>
              </a:rPr>
              <a:t>clap, clap</a:t>
            </a:r>
            <a:r>
              <a:rPr lang="en-US" sz="2800" dirty="0">
                <a:solidFill>
                  <a:srgbClr val="0070C0"/>
                </a:solidFill>
                <a:latin typeface="Arial" panose="020B0604020202020204" pitchFamily="34" charset="0"/>
                <a:cs typeface="Arial" panose="020B0604020202020204" pitchFamily="34" charset="0"/>
              </a:rPr>
              <a:t>)</a:t>
            </a:r>
          </a:p>
          <a:p>
            <a:pPr algn="ctr">
              <a:lnSpc>
                <a:spcPct val="150000"/>
              </a:lnSpc>
            </a:pPr>
            <a:r>
              <a:rPr lang="en-US" sz="2800" dirty="0">
                <a:solidFill>
                  <a:srgbClr val="0070C0"/>
                </a:solidFill>
                <a:latin typeface="Arial" panose="020B0604020202020204" pitchFamily="34" charset="0"/>
                <a:cs typeface="Arial" panose="020B0604020202020204" pitchFamily="34" charset="0"/>
              </a:rPr>
              <a:t>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a:t>
            </a:r>
          </a:p>
          <a:p>
            <a:pPr algn="ctr">
              <a:lnSpc>
                <a:spcPct val="150000"/>
              </a:lnSpc>
            </a:pPr>
            <a:r>
              <a:rPr lang="en-US" sz="2800" dirty="0">
                <a:solidFill>
                  <a:srgbClr val="0070C0"/>
                </a:solidFill>
                <a:latin typeface="Arial" panose="020B0604020202020204" pitchFamily="34" charset="0"/>
                <a:cs typeface="Arial" panose="020B0604020202020204" pitchFamily="34" charset="0"/>
              </a:rPr>
              <a:t>Hip, hip,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hooray! (</a:t>
            </a:r>
            <a:r>
              <a:rPr lang="en-US" sz="2800" i="1" dirty="0">
                <a:solidFill>
                  <a:srgbClr val="0070C0"/>
                </a:solidFill>
                <a:latin typeface="Arial" panose="020B0604020202020204" pitchFamily="34" charset="0"/>
                <a:cs typeface="Arial" panose="020B0604020202020204" pitchFamily="34" charset="0"/>
              </a:rPr>
              <a:t>clap, clap</a:t>
            </a:r>
            <a:r>
              <a:rPr lang="en-US" sz="2800" dirty="0">
                <a:solidFill>
                  <a:srgbClr val="0070C0"/>
                </a:solidFill>
                <a:latin typeface="Arial" panose="020B0604020202020204" pitchFamily="34" charset="0"/>
                <a:cs typeface="Arial" panose="020B0604020202020204" pitchFamily="34" charset="0"/>
              </a:rPr>
              <a:t>)</a:t>
            </a:r>
          </a:p>
        </p:txBody>
      </p:sp>
      <p:sp>
        <p:nvSpPr>
          <p:cNvPr id="8" name="TextBox 5"/>
          <p:cNvSpPr txBox="1"/>
          <p:nvPr/>
        </p:nvSpPr>
        <p:spPr>
          <a:xfrm>
            <a:off x="3773393" y="1174047"/>
            <a:ext cx="4644572" cy="768350"/>
          </a:xfrm>
          <a:prstGeom prst="rect">
            <a:avLst/>
          </a:prstGeom>
          <a:noFill/>
        </p:spPr>
        <p:txBody>
          <a:bodyPr wrap="square" rtlCol="0">
            <a:spAutoFit/>
          </a:bodyPr>
          <a:lstStyle/>
          <a:p>
            <a:pPr algn="ctr"/>
            <a:r>
              <a:rPr lang="en-US" sz="4400" b="1" dirty="0">
                <a:solidFill>
                  <a:schemeClr val="accent2">
                    <a:lumMod val="75000"/>
                  </a:schemeClr>
                </a:solidFill>
                <a:cs typeface="+mn-lt"/>
              </a:rPr>
              <a:t>English Time Chant</a:t>
            </a:r>
          </a:p>
        </p:txBody>
      </p:sp>
      <p:grpSp>
        <p:nvGrpSpPr>
          <p:cNvPr id="9" name="Group 8"/>
          <p:cNvGrpSpPr/>
          <p:nvPr/>
        </p:nvGrpSpPr>
        <p:grpSpPr>
          <a:xfrm>
            <a:off x="0" y="-13062"/>
            <a:ext cx="12192000" cy="461665"/>
            <a:chOff x="0" y="-13062"/>
            <a:chExt cx="12192000" cy="461665"/>
          </a:xfrm>
          <a:solidFill>
            <a:srgbClr val="6DCFF6"/>
          </a:solidFill>
        </p:grpSpPr>
        <p:sp>
          <p:nvSpPr>
            <p:cNvPr id="10"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12"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13"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8" name="Picture 7" descr="2"/>
          <p:cNvPicPr>
            <a:picLocks noChangeAspect="1"/>
          </p:cNvPicPr>
          <p:nvPr/>
        </p:nvPicPr>
        <p:blipFill>
          <a:blip r:embed="rId3"/>
          <a:srcRect l="3294"/>
          <a:stretch>
            <a:fillRect/>
          </a:stretch>
        </p:blipFill>
        <p:spPr>
          <a:xfrm>
            <a:off x="7021830" y="139700"/>
            <a:ext cx="5256530" cy="6858000"/>
          </a:xfrm>
          <a:prstGeom prst="rect">
            <a:avLst/>
          </a:prstGeom>
        </p:spPr>
      </p:pic>
      <p:sp>
        <p:nvSpPr>
          <p:cNvPr id="19" name="Rounded Rectangular Callout 18"/>
          <p:cNvSpPr/>
          <p:nvPr/>
        </p:nvSpPr>
        <p:spPr>
          <a:xfrm>
            <a:off x="2197100" y="700405"/>
            <a:ext cx="3455670" cy="1299210"/>
          </a:xfrm>
          <a:prstGeom prst="wedgeRoundRectCallout">
            <a:avLst>
              <a:gd name="adj1" fmla="val -39404"/>
              <a:gd name="adj2" fmla="val 73995"/>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b="1" dirty="0">
                <a:solidFill>
                  <a:schemeClr val="tx1"/>
                </a:solidFill>
              </a:rPr>
              <a:t>These are animals.</a:t>
            </a:r>
          </a:p>
        </p:txBody>
      </p:sp>
      <p:pic>
        <p:nvPicPr>
          <p:cNvPr id="3" name="Picture 2"/>
          <p:cNvPicPr/>
          <p:nvPr/>
        </p:nvPicPr>
        <p:blipFill>
          <a:blip r:embed="rId4"/>
          <a:srcRect l="16881" t="14465" r="14289" b="16793"/>
          <a:stretch>
            <a:fillRect/>
          </a:stretch>
        </p:blipFill>
        <p:spPr>
          <a:xfrm flipH="1">
            <a:off x="1236345" y="2161540"/>
            <a:ext cx="4805680" cy="4050030"/>
          </a:xfrm>
          <a:prstGeom prst="ellipse">
            <a:avLst/>
          </a:prstGeom>
          <a:noFill/>
          <a:ln w="9525">
            <a:noFill/>
          </a:ln>
        </p:spPr>
      </p:pic>
      <p:grpSp>
        <p:nvGrpSpPr>
          <p:cNvPr id="9" name="Group 8"/>
          <p:cNvGrpSpPr/>
          <p:nvPr/>
        </p:nvGrpSpPr>
        <p:grpSpPr>
          <a:xfrm>
            <a:off x="0" y="-13062"/>
            <a:ext cx="12192000" cy="461665"/>
            <a:chOff x="0" y="-13062"/>
            <a:chExt cx="12192000" cy="461665"/>
          </a:xfrm>
          <a:solidFill>
            <a:srgbClr val="6DCFF6"/>
          </a:solidFill>
        </p:grpSpPr>
        <p:sp>
          <p:nvSpPr>
            <p:cNvPr id="10"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12"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13"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bldLvl="0" animBg="1"/>
      <p:bldP spid="19" grpId="1"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ounded Rectangular Callout 1"/>
          <p:cNvSpPr/>
          <p:nvPr/>
        </p:nvSpPr>
        <p:spPr>
          <a:xfrm>
            <a:off x="3789045" y="1370556"/>
            <a:ext cx="4613910" cy="893445"/>
          </a:xfrm>
          <a:prstGeom prst="wedgeRoundRectCallout">
            <a:avLst>
              <a:gd name="adj1" fmla="val -39404"/>
              <a:gd name="adj2" fmla="val 73995"/>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b="1" dirty="0">
                <a:solidFill>
                  <a:schemeClr val="tx1"/>
                </a:solidFill>
              </a:rPr>
              <a:t>These are animals.</a:t>
            </a:r>
          </a:p>
        </p:txBody>
      </p:sp>
      <p:pic>
        <p:nvPicPr>
          <p:cNvPr id="3" name="Picture 2" descr="1.3"/>
          <p:cNvPicPr>
            <a:picLocks noChangeAspect="1"/>
          </p:cNvPicPr>
          <p:nvPr/>
        </p:nvPicPr>
        <p:blipFill>
          <a:blip r:embed="rId4"/>
          <a:srcRect b="17046"/>
          <a:stretch>
            <a:fillRect/>
          </a:stretch>
        </p:blipFill>
        <p:spPr>
          <a:xfrm>
            <a:off x="200660" y="2293620"/>
            <a:ext cx="11910695" cy="2682240"/>
          </a:xfrm>
          <a:prstGeom prst="rect">
            <a:avLst/>
          </a:prstGeom>
        </p:spPr>
      </p:pic>
      <p:grpSp>
        <p:nvGrpSpPr>
          <p:cNvPr id="4" name="Group 3"/>
          <p:cNvGrpSpPr/>
          <p:nvPr/>
        </p:nvGrpSpPr>
        <p:grpSpPr>
          <a:xfrm>
            <a:off x="0" y="-13062"/>
            <a:ext cx="12192000" cy="461665"/>
            <a:chOff x="0" y="-13062"/>
            <a:chExt cx="12192000" cy="461665"/>
          </a:xfrm>
          <a:solidFill>
            <a:srgbClr val="6DCFF6"/>
          </a:solidFill>
        </p:grpSpPr>
        <p:sp>
          <p:nvSpPr>
            <p:cNvPr id="5"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11"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13"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ounded Rectangular Callout 1"/>
          <p:cNvSpPr/>
          <p:nvPr/>
        </p:nvSpPr>
        <p:spPr>
          <a:xfrm>
            <a:off x="935990" y="1318260"/>
            <a:ext cx="4600575" cy="1299210"/>
          </a:xfrm>
          <a:prstGeom prst="wedgeRoundRectCallout">
            <a:avLst>
              <a:gd name="adj1" fmla="val -6507"/>
              <a:gd name="adj2" fmla="val 89784"/>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b="1" dirty="0">
                <a:solidFill>
                  <a:schemeClr val="tx1"/>
                </a:solidFill>
              </a:rPr>
              <a:t>What animal is this?</a:t>
            </a:r>
          </a:p>
        </p:txBody>
      </p:sp>
      <p:pic>
        <p:nvPicPr>
          <p:cNvPr id="3" name="Picture 2" descr="1.3"/>
          <p:cNvPicPr>
            <a:picLocks noChangeAspect="1"/>
          </p:cNvPicPr>
          <p:nvPr/>
        </p:nvPicPr>
        <p:blipFill>
          <a:blip r:embed="rId4"/>
          <a:srcRect l="26225" t="1335" r="52546" b="15711"/>
          <a:stretch>
            <a:fillRect/>
          </a:stretch>
        </p:blipFill>
        <p:spPr>
          <a:xfrm>
            <a:off x="5647055" y="1221740"/>
            <a:ext cx="3578225" cy="3796030"/>
          </a:xfrm>
          <a:prstGeom prst="rect">
            <a:avLst/>
          </a:prstGeom>
        </p:spPr>
      </p:pic>
      <p:pic>
        <p:nvPicPr>
          <p:cNvPr id="106" name="Picture 105"/>
          <p:cNvPicPr/>
          <p:nvPr/>
        </p:nvPicPr>
        <p:blipFill>
          <a:blip r:embed="rId5"/>
          <a:srcRect l="16881" t="14465" r="14289" b="16793"/>
          <a:stretch>
            <a:fillRect/>
          </a:stretch>
        </p:blipFill>
        <p:spPr>
          <a:xfrm flipH="1">
            <a:off x="1454785" y="3116580"/>
            <a:ext cx="2990215" cy="2534920"/>
          </a:xfrm>
          <a:prstGeom prst="ellipse">
            <a:avLst/>
          </a:prstGeom>
          <a:noFill/>
          <a:ln w="9525">
            <a:noFill/>
          </a:ln>
        </p:spPr>
      </p:pic>
      <p:sp>
        <p:nvSpPr>
          <p:cNvPr id="19" name="Rounded Rectangular Callout 18"/>
          <p:cNvSpPr/>
          <p:nvPr/>
        </p:nvSpPr>
        <p:spPr>
          <a:xfrm>
            <a:off x="8262620" y="1221740"/>
            <a:ext cx="3190875" cy="1078865"/>
          </a:xfrm>
          <a:prstGeom prst="wedgeRoundRectCallout">
            <a:avLst>
              <a:gd name="adj1" fmla="val -45761"/>
              <a:gd name="adj2" fmla="val 66951"/>
              <a:gd name="adj3" fmla="val 16667"/>
            </a:avLst>
          </a:prstGeom>
          <a:ln>
            <a:solidFill>
              <a:schemeClr val="accent6"/>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solidFill>
                  <a:schemeClr val="tx1"/>
                </a:solidFill>
              </a:rPr>
              <a:t>A frog</a:t>
            </a:r>
          </a:p>
        </p:txBody>
      </p:sp>
      <p:grpSp>
        <p:nvGrpSpPr>
          <p:cNvPr id="4" name="Group 3"/>
          <p:cNvGrpSpPr/>
          <p:nvPr/>
        </p:nvGrpSpPr>
        <p:grpSpPr>
          <a:xfrm>
            <a:off x="0" y="-13062"/>
            <a:ext cx="12192000" cy="461665"/>
            <a:chOff x="0" y="-13062"/>
            <a:chExt cx="12192000" cy="461665"/>
          </a:xfrm>
          <a:solidFill>
            <a:srgbClr val="6DCFF6"/>
          </a:solidFill>
        </p:grpSpPr>
        <p:sp>
          <p:nvSpPr>
            <p:cNvPr id="5"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11"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13"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2" grpId="1" animBg="1"/>
      <p:bldP spid="19" grpId="0" bldLvl="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ounded Rectangular Callout 1"/>
          <p:cNvSpPr/>
          <p:nvPr/>
        </p:nvSpPr>
        <p:spPr>
          <a:xfrm>
            <a:off x="935990" y="1318260"/>
            <a:ext cx="4600575" cy="1299210"/>
          </a:xfrm>
          <a:prstGeom prst="wedgeRoundRectCallout">
            <a:avLst>
              <a:gd name="adj1" fmla="val -6507"/>
              <a:gd name="adj2" fmla="val 89784"/>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b="1" dirty="0">
                <a:solidFill>
                  <a:schemeClr val="tx1"/>
                </a:solidFill>
              </a:rPr>
              <a:t>This is a parrot.</a:t>
            </a:r>
          </a:p>
        </p:txBody>
      </p:sp>
      <p:pic>
        <p:nvPicPr>
          <p:cNvPr id="3" name="Picture 2" descr="1.3"/>
          <p:cNvPicPr>
            <a:picLocks noChangeAspect="1"/>
          </p:cNvPicPr>
          <p:nvPr/>
        </p:nvPicPr>
        <p:blipFill>
          <a:blip r:embed="rId4"/>
          <a:srcRect l="70977" t="627" r="1510" b="16419"/>
          <a:stretch>
            <a:fillRect/>
          </a:stretch>
        </p:blipFill>
        <p:spPr>
          <a:xfrm>
            <a:off x="5430520" y="1189355"/>
            <a:ext cx="4637405" cy="3796030"/>
          </a:xfrm>
          <a:prstGeom prst="rect">
            <a:avLst/>
          </a:prstGeom>
        </p:spPr>
      </p:pic>
      <p:pic>
        <p:nvPicPr>
          <p:cNvPr id="106" name="Picture 105"/>
          <p:cNvPicPr/>
          <p:nvPr/>
        </p:nvPicPr>
        <p:blipFill>
          <a:blip r:embed="rId5"/>
          <a:srcRect l="16881" t="14465" r="14289" b="16793"/>
          <a:stretch>
            <a:fillRect/>
          </a:stretch>
        </p:blipFill>
        <p:spPr>
          <a:xfrm flipH="1">
            <a:off x="1454785" y="3116580"/>
            <a:ext cx="2990215" cy="2534920"/>
          </a:xfrm>
          <a:prstGeom prst="ellipse">
            <a:avLst/>
          </a:prstGeom>
          <a:noFill/>
          <a:ln w="9525">
            <a:noFill/>
          </a:ln>
        </p:spPr>
      </p:pic>
      <p:grpSp>
        <p:nvGrpSpPr>
          <p:cNvPr id="4" name="Group 3"/>
          <p:cNvGrpSpPr/>
          <p:nvPr/>
        </p:nvGrpSpPr>
        <p:grpSpPr>
          <a:xfrm>
            <a:off x="0" y="-13062"/>
            <a:ext cx="12192000" cy="461665"/>
            <a:chOff x="0" y="-13062"/>
            <a:chExt cx="12192000" cy="461665"/>
          </a:xfrm>
          <a:solidFill>
            <a:srgbClr val="6DCFF6"/>
          </a:solidFill>
        </p:grpSpPr>
        <p:sp>
          <p:nvSpPr>
            <p:cNvPr id="5"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11"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13"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2" grpId="1"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ounded Rectangular Callout 1"/>
          <p:cNvSpPr/>
          <p:nvPr/>
        </p:nvSpPr>
        <p:spPr>
          <a:xfrm>
            <a:off x="935990" y="1318260"/>
            <a:ext cx="4600575" cy="1299210"/>
          </a:xfrm>
          <a:prstGeom prst="wedgeRoundRectCallout">
            <a:avLst>
              <a:gd name="adj1" fmla="val -6507"/>
              <a:gd name="adj2" fmla="val 89784"/>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b="1" dirty="0">
                <a:solidFill>
                  <a:schemeClr val="tx1"/>
                </a:solidFill>
              </a:rPr>
              <a:t>This is an elephant.</a:t>
            </a:r>
          </a:p>
        </p:txBody>
      </p:sp>
      <p:pic>
        <p:nvPicPr>
          <p:cNvPr id="3" name="Picture 2" descr="1.3"/>
          <p:cNvPicPr>
            <a:picLocks noChangeAspect="1"/>
          </p:cNvPicPr>
          <p:nvPr/>
        </p:nvPicPr>
        <p:blipFill>
          <a:blip r:embed="rId4"/>
          <a:srcRect l="-211" t="155" r="72698" b="16891"/>
          <a:stretch>
            <a:fillRect/>
          </a:stretch>
        </p:blipFill>
        <p:spPr>
          <a:xfrm>
            <a:off x="5722620" y="1243330"/>
            <a:ext cx="4637405" cy="3796030"/>
          </a:xfrm>
          <a:prstGeom prst="rect">
            <a:avLst/>
          </a:prstGeom>
        </p:spPr>
      </p:pic>
      <p:pic>
        <p:nvPicPr>
          <p:cNvPr id="106" name="Picture 105"/>
          <p:cNvPicPr/>
          <p:nvPr/>
        </p:nvPicPr>
        <p:blipFill>
          <a:blip r:embed="rId5"/>
          <a:srcRect l="16881" t="14465" r="14289" b="16793"/>
          <a:stretch>
            <a:fillRect/>
          </a:stretch>
        </p:blipFill>
        <p:spPr>
          <a:xfrm flipH="1">
            <a:off x="1454785" y="3116580"/>
            <a:ext cx="2990215" cy="2534920"/>
          </a:xfrm>
          <a:prstGeom prst="ellipse">
            <a:avLst/>
          </a:prstGeom>
          <a:noFill/>
          <a:ln w="9525">
            <a:noFill/>
          </a:ln>
        </p:spPr>
      </p:pic>
      <p:grpSp>
        <p:nvGrpSpPr>
          <p:cNvPr id="4" name="Group 3"/>
          <p:cNvGrpSpPr/>
          <p:nvPr/>
        </p:nvGrpSpPr>
        <p:grpSpPr>
          <a:xfrm>
            <a:off x="0" y="-13062"/>
            <a:ext cx="12192000" cy="461665"/>
            <a:chOff x="0" y="-13062"/>
            <a:chExt cx="12192000" cy="461665"/>
          </a:xfrm>
          <a:solidFill>
            <a:srgbClr val="6DCFF6"/>
          </a:solidFill>
        </p:grpSpPr>
        <p:sp>
          <p:nvSpPr>
            <p:cNvPr id="5"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11"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13"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2" grpId="1"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ounded Rectangular Callout 1"/>
          <p:cNvSpPr/>
          <p:nvPr/>
        </p:nvSpPr>
        <p:spPr>
          <a:xfrm>
            <a:off x="935990" y="1318260"/>
            <a:ext cx="4600575" cy="1299210"/>
          </a:xfrm>
          <a:prstGeom prst="wedgeRoundRectCallout">
            <a:avLst>
              <a:gd name="adj1" fmla="val -6507"/>
              <a:gd name="adj2" fmla="val 89784"/>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b="1" dirty="0">
                <a:solidFill>
                  <a:schemeClr val="tx1"/>
                </a:solidFill>
              </a:rPr>
              <a:t>This is a monkey.</a:t>
            </a:r>
          </a:p>
        </p:txBody>
      </p:sp>
      <p:pic>
        <p:nvPicPr>
          <p:cNvPr id="3" name="Picture 2" descr="1.3"/>
          <p:cNvPicPr>
            <a:picLocks noChangeAspect="1"/>
          </p:cNvPicPr>
          <p:nvPr/>
        </p:nvPicPr>
        <p:blipFill>
          <a:blip r:embed="rId4"/>
          <a:srcRect l="49477" t="2278" r="28846" b="14768"/>
          <a:stretch>
            <a:fillRect/>
          </a:stretch>
        </p:blipFill>
        <p:spPr>
          <a:xfrm>
            <a:off x="6219825" y="1243330"/>
            <a:ext cx="3653790" cy="3796030"/>
          </a:xfrm>
          <a:prstGeom prst="rect">
            <a:avLst/>
          </a:prstGeom>
        </p:spPr>
      </p:pic>
      <p:pic>
        <p:nvPicPr>
          <p:cNvPr id="106" name="Picture 105"/>
          <p:cNvPicPr/>
          <p:nvPr/>
        </p:nvPicPr>
        <p:blipFill>
          <a:blip r:embed="rId5"/>
          <a:srcRect l="16881" t="14465" r="14289" b="16793"/>
          <a:stretch>
            <a:fillRect/>
          </a:stretch>
        </p:blipFill>
        <p:spPr>
          <a:xfrm flipH="1">
            <a:off x="1454785" y="3116580"/>
            <a:ext cx="2990215" cy="2534920"/>
          </a:xfrm>
          <a:prstGeom prst="ellipse">
            <a:avLst/>
          </a:prstGeom>
          <a:noFill/>
          <a:ln w="9525">
            <a:noFill/>
          </a:ln>
        </p:spPr>
      </p:pic>
      <p:grpSp>
        <p:nvGrpSpPr>
          <p:cNvPr id="4" name="Group 3"/>
          <p:cNvGrpSpPr/>
          <p:nvPr/>
        </p:nvGrpSpPr>
        <p:grpSpPr>
          <a:xfrm>
            <a:off x="0" y="-13062"/>
            <a:ext cx="12192000" cy="461665"/>
            <a:chOff x="0" y="-13062"/>
            <a:chExt cx="12192000" cy="461665"/>
          </a:xfrm>
          <a:solidFill>
            <a:srgbClr val="6DCFF6"/>
          </a:solidFill>
        </p:grpSpPr>
        <p:sp>
          <p:nvSpPr>
            <p:cNvPr id="5"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11"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13"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2" grpId="1"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19" name="Rounded Rectangular Callout 18"/>
          <p:cNvSpPr/>
          <p:nvPr/>
        </p:nvSpPr>
        <p:spPr>
          <a:xfrm>
            <a:off x="4768850" y="541655"/>
            <a:ext cx="5041900" cy="1299210"/>
          </a:xfrm>
          <a:prstGeom prst="wedgeRoundRectCallout">
            <a:avLst>
              <a:gd name="adj1" fmla="val 37210"/>
              <a:gd name="adj2" fmla="val 67986"/>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b="1" dirty="0">
                <a:solidFill>
                  <a:schemeClr val="tx1"/>
                </a:solidFill>
                <a:sym typeface="+mn-ea"/>
              </a:rPr>
              <a:t>This is a monkey, too!</a:t>
            </a:r>
            <a:endParaRPr lang="en-US" sz="4000" b="1" dirty="0">
              <a:solidFill>
                <a:schemeClr val="tx1"/>
              </a:solidFill>
            </a:endParaRPr>
          </a:p>
        </p:txBody>
      </p:sp>
      <p:pic>
        <p:nvPicPr>
          <p:cNvPr id="106" name="Picture 105"/>
          <p:cNvPicPr/>
          <p:nvPr/>
        </p:nvPicPr>
        <p:blipFill>
          <a:blip r:embed="rId3"/>
          <a:srcRect l="16881" t="14465" r="14289" b="16793"/>
          <a:stretch>
            <a:fillRect/>
          </a:stretch>
        </p:blipFill>
        <p:spPr>
          <a:xfrm flipH="1">
            <a:off x="1236345" y="2161540"/>
            <a:ext cx="4805680" cy="4050030"/>
          </a:xfrm>
          <a:prstGeom prst="ellipse">
            <a:avLst/>
          </a:prstGeom>
          <a:noFill/>
          <a:ln w="9525">
            <a:noFill/>
          </a:ln>
        </p:spPr>
      </p:pic>
      <p:pic>
        <p:nvPicPr>
          <p:cNvPr id="17" name="Picture 16"/>
          <p:cNvPicPr>
            <a:picLocks noChangeAspect="1"/>
          </p:cNvPicPr>
          <p:nvPr/>
        </p:nvPicPr>
        <p:blipFill>
          <a:blip r:embed="rId4"/>
          <a:stretch>
            <a:fillRect/>
          </a:stretch>
        </p:blipFill>
        <p:spPr>
          <a:xfrm>
            <a:off x="7079615" y="2242820"/>
            <a:ext cx="4363085" cy="4140200"/>
          </a:xfrm>
          <a:prstGeom prst="rect">
            <a:avLst/>
          </a:prstGeom>
        </p:spPr>
      </p:pic>
      <p:grpSp>
        <p:nvGrpSpPr>
          <p:cNvPr id="3" name="Group 2"/>
          <p:cNvGrpSpPr/>
          <p:nvPr/>
        </p:nvGrpSpPr>
        <p:grpSpPr>
          <a:xfrm>
            <a:off x="0" y="-13062"/>
            <a:ext cx="12192000" cy="461665"/>
            <a:chOff x="0" y="-13062"/>
            <a:chExt cx="12192000" cy="461665"/>
          </a:xfrm>
          <a:solidFill>
            <a:srgbClr val="6DCFF6"/>
          </a:solidFill>
        </p:grpSpPr>
        <p:sp>
          <p:nvSpPr>
            <p:cNvPr id="8"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10"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11"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bldLvl="0" animBg="1"/>
      <p:bldP spid="19" grpId="1"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19" name="Rounded Rectangular Callout 18"/>
          <p:cNvSpPr/>
          <p:nvPr/>
        </p:nvSpPr>
        <p:spPr>
          <a:xfrm>
            <a:off x="4768850" y="541655"/>
            <a:ext cx="5041900" cy="1299210"/>
          </a:xfrm>
          <a:prstGeom prst="wedgeRoundRectCallout">
            <a:avLst>
              <a:gd name="adj1" fmla="val 41612"/>
              <a:gd name="adj2" fmla="val 68181"/>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b="1" dirty="0">
                <a:solidFill>
                  <a:schemeClr val="tx1"/>
                </a:solidFill>
                <a:sym typeface="+mn-ea"/>
              </a:rPr>
              <a:t>This is a giraffe</a:t>
            </a:r>
            <a:endParaRPr lang="en-US" sz="4000" b="1" dirty="0">
              <a:solidFill>
                <a:schemeClr val="tx1"/>
              </a:solidFill>
            </a:endParaRPr>
          </a:p>
        </p:txBody>
      </p:sp>
      <p:pic>
        <p:nvPicPr>
          <p:cNvPr id="3" name="Picture 2"/>
          <p:cNvPicPr/>
          <p:nvPr/>
        </p:nvPicPr>
        <p:blipFill>
          <a:blip r:embed="rId3"/>
          <a:srcRect l="16881" t="14465" r="14289" b="16793"/>
          <a:stretch>
            <a:fillRect/>
          </a:stretch>
        </p:blipFill>
        <p:spPr>
          <a:xfrm flipH="1">
            <a:off x="1236345" y="2161540"/>
            <a:ext cx="4805680" cy="4050030"/>
          </a:xfrm>
          <a:prstGeom prst="ellipse">
            <a:avLst/>
          </a:prstGeom>
          <a:noFill/>
          <a:ln w="9525">
            <a:noFill/>
          </a:ln>
        </p:spPr>
      </p:pic>
      <p:pic>
        <p:nvPicPr>
          <p:cNvPr id="9" name="Picture 8"/>
          <p:cNvPicPr>
            <a:picLocks noChangeAspect="1"/>
          </p:cNvPicPr>
          <p:nvPr/>
        </p:nvPicPr>
        <p:blipFill>
          <a:blip r:embed="rId4"/>
          <a:stretch>
            <a:fillRect/>
          </a:stretch>
        </p:blipFill>
        <p:spPr>
          <a:xfrm>
            <a:off x="6999605" y="2161540"/>
            <a:ext cx="4589780" cy="4419600"/>
          </a:xfrm>
          <a:prstGeom prst="rect">
            <a:avLst/>
          </a:prstGeom>
        </p:spPr>
      </p:pic>
      <p:grpSp>
        <p:nvGrpSpPr>
          <p:cNvPr id="8" name="Group 7"/>
          <p:cNvGrpSpPr/>
          <p:nvPr/>
        </p:nvGrpSpPr>
        <p:grpSpPr>
          <a:xfrm>
            <a:off x="0" y="-13062"/>
            <a:ext cx="12192000" cy="461665"/>
            <a:chOff x="0" y="-13062"/>
            <a:chExt cx="12192000" cy="461665"/>
          </a:xfrm>
          <a:solidFill>
            <a:srgbClr val="6DCFF6"/>
          </a:solidFill>
        </p:grpSpPr>
        <p:sp>
          <p:nvSpPr>
            <p:cNvPr id="10"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12"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13"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bldLvl="0" animBg="1"/>
      <p:bldP spid="19" grpId="1"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22" name="TextBox 5"/>
          <p:cNvSpPr txBox="1"/>
          <p:nvPr/>
        </p:nvSpPr>
        <p:spPr>
          <a:xfrm>
            <a:off x="755333" y="2976880"/>
            <a:ext cx="1899285" cy="583565"/>
          </a:xfrm>
          <a:prstGeom prst="rect">
            <a:avLst/>
          </a:prstGeom>
          <a:noFill/>
        </p:spPr>
        <p:txBody>
          <a:bodyPr wrap="square" rtlCol="0">
            <a:spAutoFit/>
          </a:bodyPr>
          <a:lstStyle/>
          <a:p>
            <a:pPr algn="ctr"/>
            <a:r>
              <a:rPr lang="en-US" sz="3200" b="1" dirty="0">
                <a:solidFill>
                  <a:schemeClr val="tx1"/>
                </a:solidFill>
                <a:cs typeface="+mn-lt"/>
              </a:rPr>
              <a:t>a giraffe</a:t>
            </a:r>
          </a:p>
        </p:txBody>
      </p:sp>
      <p:sp>
        <p:nvSpPr>
          <p:cNvPr id="25" name="TextBox 5"/>
          <p:cNvSpPr txBox="1"/>
          <p:nvPr/>
        </p:nvSpPr>
        <p:spPr>
          <a:xfrm>
            <a:off x="2460625" y="5578475"/>
            <a:ext cx="1899285" cy="583565"/>
          </a:xfrm>
          <a:prstGeom prst="rect">
            <a:avLst/>
          </a:prstGeom>
          <a:noFill/>
        </p:spPr>
        <p:txBody>
          <a:bodyPr wrap="square" rtlCol="0">
            <a:spAutoFit/>
          </a:bodyPr>
          <a:lstStyle/>
          <a:p>
            <a:pPr algn="ctr"/>
            <a:r>
              <a:rPr lang="en-US" sz="3200" b="1" dirty="0">
                <a:solidFill>
                  <a:schemeClr val="tx1"/>
                </a:solidFill>
                <a:cs typeface="+mn-lt"/>
              </a:rPr>
              <a:t>a lion</a:t>
            </a:r>
          </a:p>
        </p:txBody>
      </p:sp>
      <p:sp>
        <p:nvSpPr>
          <p:cNvPr id="27" name="TextBox 5"/>
          <p:cNvSpPr txBox="1"/>
          <p:nvPr/>
        </p:nvSpPr>
        <p:spPr>
          <a:xfrm>
            <a:off x="3473768" y="2976880"/>
            <a:ext cx="1899285" cy="583565"/>
          </a:xfrm>
          <a:prstGeom prst="rect">
            <a:avLst/>
          </a:prstGeom>
          <a:noFill/>
        </p:spPr>
        <p:txBody>
          <a:bodyPr wrap="square" rtlCol="0">
            <a:spAutoFit/>
          </a:bodyPr>
          <a:lstStyle/>
          <a:p>
            <a:pPr algn="ctr"/>
            <a:r>
              <a:rPr lang="en-US" sz="3200" b="1" dirty="0">
                <a:solidFill>
                  <a:schemeClr val="tx1"/>
                </a:solidFill>
                <a:cs typeface="+mn-lt"/>
              </a:rPr>
              <a:t>a monkey</a:t>
            </a:r>
          </a:p>
        </p:txBody>
      </p:sp>
      <p:sp>
        <p:nvSpPr>
          <p:cNvPr id="29" name="TextBox 5"/>
          <p:cNvSpPr txBox="1"/>
          <p:nvPr/>
        </p:nvSpPr>
        <p:spPr>
          <a:xfrm>
            <a:off x="8910638" y="2976880"/>
            <a:ext cx="2593975" cy="583565"/>
          </a:xfrm>
          <a:prstGeom prst="rect">
            <a:avLst/>
          </a:prstGeom>
          <a:noFill/>
        </p:spPr>
        <p:txBody>
          <a:bodyPr wrap="square" rtlCol="0">
            <a:spAutoFit/>
          </a:bodyPr>
          <a:lstStyle/>
          <a:p>
            <a:pPr algn="ctr"/>
            <a:r>
              <a:rPr lang="en-US" sz="3200" b="1" dirty="0">
                <a:solidFill>
                  <a:schemeClr val="tx1"/>
                </a:solidFill>
                <a:cs typeface="+mn-lt"/>
              </a:rPr>
              <a:t>a hippo</a:t>
            </a:r>
          </a:p>
        </p:txBody>
      </p:sp>
      <p:sp>
        <p:nvSpPr>
          <p:cNvPr id="38" name="TextBox 1"/>
          <p:cNvSpPr txBox="1"/>
          <p:nvPr/>
        </p:nvSpPr>
        <p:spPr>
          <a:xfrm>
            <a:off x="2939415" y="550545"/>
            <a:ext cx="6313170" cy="768350"/>
          </a:xfrm>
          <a:prstGeom prst="rect">
            <a:avLst/>
          </a:prstGeom>
          <a:noFill/>
        </p:spPr>
        <p:txBody>
          <a:bodyPr wrap="square" rtlCol="0">
            <a:spAutoFit/>
          </a:bodyPr>
          <a:lstStyle/>
          <a:p>
            <a:pPr algn="ctr"/>
            <a:r>
              <a:rPr lang="en-US" sz="4400" b="1" dirty="0">
                <a:solidFill>
                  <a:srgbClr val="0070C0"/>
                </a:solidFill>
                <a:latin typeface="Arial" panose="020B0604020202020204" pitchFamily="34" charset="0"/>
                <a:cs typeface="Arial" panose="020B0604020202020204" pitchFamily="34" charset="0"/>
              </a:rPr>
              <a:t>Repeat after me</a:t>
            </a:r>
          </a:p>
        </p:txBody>
      </p:sp>
      <p:sp>
        <p:nvSpPr>
          <p:cNvPr id="42" name="TextBox 5"/>
          <p:cNvSpPr txBox="1"/>
          <p:nvPr/>
        </p:nvSpPr>
        <p:spPr>
          <a:xfrm>
            <a:off x="6192203" y="2976880"/>
            <a:ext cx="1899285" cy="583565"/>
          </a:xfrm>
          <a:prstGeom prst="rect">
            <a:avLst/>
          </a:prstGeom>
          <a:noFill/>
        </p:spPr>
        <p:txBody>
          <a:bodyPr wrap="square" rtlCol="0">
            <a:spAutoFit/>
          </a:bodyPr>
          <a:lstStyle/>
          <a:p>
            <a:pPr algn="ctr"/>
            <a:r>
              <a:rPr lang="en-US" sz="3200" b="1" dirty="0">
                <a:solidFill>
                  <a:schemeClr val="tx1"/>
                </a:solidFill>
                <a:cs typeface="+mn-lt"/>
              </a:rPr>
              <a:t>a zebra</a:t>
            </a:r>
          </a:p>
        </p:txBody>
      </p:sp>
      <p:sp>
        <p:nvSpPr>
          <p:cNvPr id="46" name="TextBox 5"/>
          <p:cNvSpPr txBox="1"/>
          <p:nvPr/>
        </p:nvSpPr>
        <p:spPr>
          <a:xfrm>
            <a:off x="7714615" y="5578475"/>
            <a:ext cx="2244725" cy="583565"/>
          </a:xfrm>
          <a:prstGeom prst="rect">
            <a:avLst/>
          </a:prstGeom>
          <a:noFill/>
        </p:spPr>
        <p:txBody>
          <a:bodyPr wrap="square" rtlCol="0">
            <a:spAutoFit/>
          </a:bodyPr>
          <a:lstStyle/>
          <a:p>
            <a:pPr algn="ctr"/>
            <a:r>
              <a:rPr lang="en-US" sz="3200" b="1" dirty="0">
                <a:solidFill>
                  <a:schemeClr val="tx1"/>
                </a:solidFill>
                <a:cs typeface="+mn-lt"/>
              </a:rPr>
              <a:t>a crocodile</a:t>
            </a:r>
          </a:p>
        </p:txBody>
      </p:sp>
      <p:pic>
        <p:nvPicPr>
          <p:cNvPr id="8" name="Picture 7"/>
          <p:cNvPicPr>
            <a:picLocks noChangeAspect="1"/>
          </p:cNvPicPr>
          <p:nvPr/>
        </p:nvPicPr>
        <p:blipFill>
          <a:blip r:embed="rId4"/>
          <a:srcRect l="35006"/>
          <a:stretch>
            <a:fillRect/>
          </a:stretch>
        </p:blipFill>
        <p:spPr>
          <a:xfrm>
            <a:off x="1189673" y="1421130"/>
            <a:ext cx="1030605" cy="1526540"/>
          </a:xfrm>
          <a:prstGeom prst="rect">
            <a:avLst/>
          </a:prstGeom>
        </p:spPr>
      </p:pic>
      <p:pic>
        <p:nvPicPr>
          <p:cNvPr id="9" name="Picture 8"/>
          <p:cNvPicPr>
            <a:picLocks noChangeAspect="1"/>
          </p:cNvPicPr>
          <p:nvPr/>
        </p:nvPicPr>
        <p:blipFill>
          <a:blip r:embed="rId5"/>
          <a:srcRect r="37095"/>
          <a:stretch>
            <a:fillRect/>
          </a:stretch>
        </p:blipFill>
        <p:spPr>
          <a:xfrm>
            <a:off x="3847465" y="1283335"/>
            <a:ext cx="1151890" cy="1802765"/>
          </a:xfrm>
          <a:prstGeom prst="rect">
            <a:avLst/>
          </a:prstGeom>
        </p:spPr>
      </p:pic>
      <p:pic>
        <p:nvPicPr>
          <p:cNvPr id="10" name="Picture 9"/>
          <p:cNvPicPr>
            <a:picLocks noChangeAspect="1"/>
          </p:cNvPicPr>
          <p:nvPr/>
        </p:nvPicPr>
        <p:blipFill>
          <a:blip r:embed="rId6"/>
          <a:stretch>
            <a:fillRect/>
          </a:stretch>
        </p:blipFill>
        <p:spPr>
          <a:xfrm>
            <a:off x="6381115" y="1313180"/>
            <a:ext cx="1697355" cy="1634490"/>
          </a:xfrm>
          <a:prstGeom prst="rect">
            <a:avLst/>
          </a:prstGeom>
        </p:spPr>
      </p:pic>
      <p:pic>
        <p:nvPicPr>
          <p:cNvPr id="11" name="Picture 10"/>
          <p:cNvPicPr>
            <a:picLocks noChangeAspect="1"/>
          </p:cNvPicPr>
          <p:nvPr/>
        </p:nvPicPr>
        <p:blipFill>
          <a:blip r:embed="rId7"/>
          <a:stretch>
            <a:fillRect/>
          </a:stretch>
        </p:blipFill>
        <p:spPr>
          <a:xfrm>
            <a:off x="9312275" y="1238885"/>
            <a:ext cx="1790700" cy="1614170"/>
          </a:xfrm>
          <a:prstGeom prst="rect">
            <a:avLst/>
          </a:prstGeom>
        </p:spPr>
      </p:pic>
      <p:pic>
        <p:nvPicPr>
          <p:cNvPr id="12" name="Picture 11"/>
          <p:cNvPicPr>
            <a:picLocks noChangeAspect="1"/>
          </p:cNvPicPr>
          <p:nvPr/>
        </p:nvPicPr>
        <p:blipFill>
          <a:blip r:embed="rId8"/>
          <a:stretch>
            <a:fillRect/>
          </a:stretch>
        </p:blipFill>
        <p:spPr>
          <a:xfrm>
            <a:off x="2532063" y="3751580"/>
            <a:ext cx="1756410" cy="1826895"/>
          </a:xfrm>
          <a:prstGeom prst="rect">
            <a:avLst/>
          </a:prstGeom>
        </p:spPr>
      </p:pic>
      <p:pic>
        <p:nvPicPr>
          <p:cNvPr id="13" name="Picture 12"/>
          <p:cNvPicPr>
            <a:picLocks noChangeAspect="1"/>
          </p:cNvPicPr>
          <p:nvPr/>
        </p:nvPicPr>
        <p:blipFill>
          <a:blip r:embed="rId9"/>
          <a:stretch>
            <a:fillRect/>
          </a:stretch>
        </p:blipFill>
        <p:spPr>
          <a:xfrm>
            <a:off x="7633335" y="3812540"/>
            <a:ext cx="2407285" cy="1601470"/>
          </a:xfrm>
          <a:prstGeom prst="rect">
            <a:avLst/>
          </a:prstGeom>
        </p:spPr>
      </p:pic>
      <p:grpSp>
        <p:nvGrpSpPr>
          <p:cNvPr id="3" name="Group 2"/>
          <p:cNvGrpSpPr/>
          <p:nvPr/>
        </p:nvGrpSpPr>
        <p:grpSpPr>
          <a:xfrm>
            <a:off x="0" y="-13062"/>
            <a:ext cx="12192000" cy="461665"/>
            <a:chOff x="0" y="-13062"/>
            <a:chExt cx="12192000" cy="461665"/>
          </a:xfrm>
          <a:solidFill>
            <a:srgbClr val="6DCFF6"/>
          </a:solidFill>
        </p:grpSpPr>
        <p:sp>
          <p:nvSpPr>
            <p:cNvPr id="1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16"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17"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par>
    </p:tnLst>
    <p:bldLst>
      <p:bldP spid="22" grpId="1"/>
      <p:bldP spid="25" grpId="1"/>
      <p:bldP spid="27" grpId="1"/>
      <p:bldP spid="29" grpId="1"/>
      <p:bldP spid="42" grpId="1"/>
      <p:bldP spid="46" grpId="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5"/>
          <a:srcRect/>
          <a:stretch>
            <a:fillRect/>
          </a:stretch>
        </a:blipFill>
        <a:effectLst/>
      </p:bgPr>
    </p:bg>
    <p:spTree>
      <p:nvGrpSpPr>
        <p:cNvPr id="1" name=""/>
        <p:cNvGrpSpPr/>
        <p:nvPr/>
      </p:nvGrpSpPr>
      <p:grpSpPr>
        <a:xfrm>
          <a:off x="0" y="0"/>
          <a:ext cx="0" cy="0"/>
          <a:chOff x="0" y="0"/>
          <a:chExt cx="0" cy="0"/>
        </a:xfrm>
      </p:grpSpPr>
      <p:sp>
        <p:nvSpPr>
          <p:cNvPr id="20" name="Oval 19"/>
          <p:cNvSpPr/>
          <p:nvPr/>
        </p:nvSpPr>
        <p:spPr>
          <a:xfrm>
            <a:off x="357505" y="675005"/>
            <a:ext cx="673735" cy="625475"/>
          </a:xfrm>
          <a:prstGeom prst="ellipse">
            <a:avLst/>
          </a:prstGeom>
          <a:solidFill>
            <a:srgbClr val="AA76B5"/>
          </a:solidFill>
          <a:ln>
            <a:solidFill>
              <a:srgbClr val="AA76B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a:t>1</a:t>
            </a:r>
          </a:p>
        </p:txBody>
      </p:sp>
      <p:sp>
        <p:nvSpPr>
          <p:cNvPr id="24" name="TextBox 5"/>
          <p:cNvSpPr txBox="1"/>
          <p:nvPr/>
        </p:nvSpPr>
        <p:spPr>
          <a:xfrm>
            <a:off x="1154430" y="675005"/>
            <a:ext cx="6834505" cy="645160"/>
          </a:xfrm>
          <a:prstGeom prst="rect">
            <a:avLst/>
          </a:prstGeom>
          <a:noFill/>
        </p:spPr>
        <p:txBody>
          <a:bodyPr wrap="square" rtlCol="0">
            <a:spAutoFit/>
          </a:bodyPr>
          <a:lstStyle/>
          <a:p>
            <a:pPr marR="0" indent="0" algn="l" defTabSz="457200" fontAlgn="auto">
              <a:lnSpc>
                <a:spcPct val="100000"/>
              </a:lnSpc>
              <a:spcBef>
                <a:spcPts val="0"/>
              </a:spcBef>
              <a:spcAft>
                <a:spcPts val="0"/>
              </a:spcAft>
              <a:buClrTx/>
              <a:buSzTx/>
              <a:buFontTx/>
              <a:buNone/>
              <a:defRPr/>
            </a:pPr>
            <a:r>
              <a:rPr kumimoji="0" lang="en-US" sz="3600" b="1" i="0" kern="1200" cap="none" spc="0" normalizeH="0" baseline="0" noProof="0" dirty="0">
                <a:solidFill>
                  <a:schemeClr val="tx1"/>
                </a:solidFill>
                <a:effectLst>
                  <a:outerShdw blurRad="38100" dist="19050" dir="2700000" algn="tl" rotWithShape="0">
                    <a:schemeClr val="dk1">
                      <a:alpha val="40000"/>
                    </a:schemeClr>
                  </a:outerShdw>
                </a:effectLst>
                <a:latin typeface="Calibri" panose="020F0502020204030204"/>
                <a:ea typeface="+mn-ea"/>
                <a:cs typeface="Calibri" panose="020F0502020204030204"/>
              </a:rPr>
              <a:t>Listen and point. </a:t>
            </a:r>
            <a:r>
              <a:rPr kumimoji="0" lang="en-US" sz="2400" b="1" i="0" kern="1200" cap="none" spc="0" normalizeH="0" baseline="0" noProof="0" dirty="0">
                <a:solidFill>
                  <a:schemeClr val="tx1"/>
                </a:solidFill>
                <a:effectLst>
                  <a:outerShdw blurRad="38100" dist="19050" dir="2700000" algn="tl" rotWithShape="0">
                    <a:schemeClr val="dk1">
                      <a:alpha val="40000"/>
                    </a:schemeClr>
                  </a:outerShdw>
                </a:effectLst>
                <a:latin typeface="Calibri" panose="020F0502020204030204"/>
                <a:ea typeface="+mn-ea"/>
                <a:cs typeface="Calibri" panose="020F0502020204030204"/>
              </a:rPr>
              <a:t>TR: B60</a:t>
            </a:r>
          </a:p>
        </p:txBody>
      </p:sp>
      <p:grpSp>
        <p:nvGrpSpPr>
          <p:cNvPr id="26" name="Group 25"/>
          <p:cNvGrpSpPr/>
          <p:nvPr/>
        </p:nvGrpSpPr>
        <p:grpSpPr>
          <a:xfrm>
            <a:off x="9767570" y="1562100"/>
            <a:ext cx="1898650" cy="2249805"/>
            <a:chOff x="15382" y="2460"/>
            <a:chExt cx="2990" cy="3543"/>
          </a:xfrm>
        </p:grpSpPr>
        <p:sp>
          <p:nvSpPr>
            <p:cNvPr id="22" name="TextBox 5"/>
            <p:cNvSpPr txBox="1"/>
            <p:nvPr/>
          </p:nvSpPr>
          <p:spPr>
            <a:xfrm>
              <a:off x="15382" y="5085"/>
              <a:ext cx="2991" cy="919"/>
            </a:xfrm>
            <a:prstGeom prst="rect">
              <a:avLst/>
            </a:prstGeom>
            <a:noFill/>
          </p:spPr>
          <p:txBody>
            <a:bodyPr wrap="square" rtlCol="0">
              <a:spAutoFit/>
            </a:bodyPr>
            <a:lstStyle/>
            <a:p>
              <a:pPr algn="ctr"/>
              <a:r>
                <a:rPr lang="en-US" sz="3200" b="1" dirty="0">
                  <a:solidFill>
                    <a:schemeClr val="tx1"/>
                  </a:solidFill>
                  <a:cs typeface="+mn-lt"/>
                </a:rPr>
                <a:t>a giraffe</a:t>
              </a:r>
            </a:p>
          </p:txBody>
        </p:sp>
        <p:pic>
          <p:nvPicPr>
            <p:cNvPr id="8" name="Picture 7"/>
            <p:cNvPicPr>
              <a:picLocks noChangeAspect="1"/>
            </p:cNvPicPr>
            <p:nvPr/>
          </p:nvPicPr>
          <p:blipFill>
            <a:blip r:embed="rId6"/>
            <a:srcRect l="35006"/>
            <a:stretch>
              <a:fillRect/>
            </a:stretch>
          </p:blipFill>
          <p:spPr>
            <a:xfrm>
              <a:off x="15948" y="2460"/>
              <a:ext cx="1741" cy="2579"/>
            </a:xfrm>
            <a:prstGeom prst="rect">
              <a:avLst/>
            </a:prstGeom>
          </p:spPr>
        </p:pic>
      </p:grpSp>
      <p:grpSp>
        <p:nvGrpSpPr>
          <p:cNvPr id="33" name="Group 32"/>
          <p:cNvGrpSpPr/>
          <p:nvPr/>
        </p:nvGrpSpPr>
        <p:grpSpPr>
          <a:xfrm>
            <a:off x="1303655" y="3888740"/>
            <a:ext cx="1898650" cy="2276475"/>
            <a:chOff x="2053" y="6124"/>
            <a:chExt cx="2990" cy="3585"/>
          </a:xfrm>
        </p:grpSpPr>
        <p:sp>
          <p:nvSpPr>
            <p:cNvPr id="27" name="TextBox 5"/>
            <p:cNvSpPr txBox="1"/>
            <p:nvPr/>
          </p:nvSpPr>
          <p:spPr>
            <a:xfrm>
              <a:off x="2053" y="8791"/>
              <a:ext cx="2991" cy="919"/>
            </a:xfrm>
            <a:prstGeom prst="rect">
              <a:avLst/>
            </a:prstGeom>
            <a:noFill/>
          </p:spPr>
          <p:txBody>
            <a:bodyPr wrap="square" rtlCol="0">
              <a:spAutoFit/>
            </a:bodyPr>
            <a:lstStyle/>
            <a:p>
              <a:pPr algn="ctr"/>
              <a:r>
                <a:rPr lang="en-US" sz="3200" b="1" dirty="0">
                  <a:solidFill>
                    <a:schemeClr val="tx1"/>
                  </a:solidFill>
                  <a:cs typeface="+mn-lt"/>
                </a:rPr>
                <a:t>a monkey</a:t>
              </a:r>
            </a:p>
          </p:txBody>
        </p:sp>
        <p:pic>
          <p:nvPicPr>
            <p:cNvPr id="9" name="Picture 8"/>
            <p:cNvPicPr>
              <a:picLocks noChangeAspect="1"/>
            </p:cNvPicPr>
            <p:nvPr/>
          </p:nvPicPr>
          <p:blipFill>
            <a:blip r:embed="rId7"/>
            <a:srcRect r="37095"/>
            <a:stretch>
              <a:fillRect/>
            </a:stretch>
          </p:blipFill>
          <p:spPr>
            <a:xfrm>
              <a:off x="2641" y="6124"/>
              <a:ext cx="1814" cy="2839"/>
            </a:xfrm>
            <a:prstGeom prst="rect">
              <a:avLst/>
            </a:prstGeom>
          </p:spPr>
        </p:pic>
      </p:grpSp>
      <p:grpSp>
        <p:nvGrpSpPr>
          <p:cNvPr id="34" name="Group 33"/>
          <p:cNvGrpSpPr/>
          <p:nvPr/>
        </p:nvGrpSpPr>
        <p:grpSpPr>
          <a:xfrm>
            <a:off x="3188335" y="3914775"/>
            <a:ext cx="1898650" cy="2246630"/>
            <a:chOff x="5021" y="6165"/>
            <a:chExt cx="2990" cy="3538"/>
          </a:xfrm>
        </p:grpSpPr>
        <p:sp>
          <p:nvSpPr>
            <p:cNvPr id="42" name="TextBox 5"/>
            <p:cNvSpPr txBox="1"/>
            <p:nvPr/>
          </p:nvSpPr>
          <p:spPr>
            <a:xfrm>
              <a:off x="5021" y="8785"/>
              <a:ext cx="2991" cy="919"/>
            </a:xfrm>
            <a:prstGeom prst="rect">
              <a:avLst/>
            </a:prstGeom>
            <a:noFill/>
          </p:spPr>
          <p:txBody>
            <a:bodyPr wrap="square" rtlCol="0">
              <a:spAutoFit/>
            </a:bodyPr>
            <a:lstStyle/>
            <a:p>
              <a:pPr algn="ctr"/>
              <a:r>
                <a:rPr lang="en-US" sz="3200" b="1" dirty="0">
                  <a:solidFill>
                    <a:schemeClr val="tx1"/>
                  </a:solidFill>
                  <a:cs typeface="+mn-lt"/>
                </a:rPr>
                <a:t>a zebra</a:t>
              </a:r>
            </a:p>
          </p:txBody>
        </p:sp>
        <p:pic>
          <p:nvPicPr>
            <p:cNvPr id="10" name="Picture 9"/>
            <p:cNvPicPr>
              <a:picLocks noChangeAspect="1"/>
            </p:cNvPicPr>
            <p:nvPr/>
          </p:nvPicPr>
          <p:blipFill>
            <a:blip r:embed="rId8"/>
            <a:stretch>
              <a:fillRect/>
            </a:stretch>
          </p:blipFill>
          <p:spPr>
            <a:xfrm>
              <a:off x="5180" y="6165"/>
              <a:ext cx="2673" cy="2574"/>
            </a:xfrm>
            <a:prstGeom prst="rect">
              <a:avLst/>
            </a:prstGeom>
          </p:spPr>
        </p:pic>
      </p:grpSp>
      <p:grpSp>
        <p:nvGrpSpPr>
          <p:cNvPr id="35" name="Group 34"/>
          <p:cNvGrpSpPr/>
          <p:nvPr/>
        </p:nvGrpSpPr>
        <p:grpSpPr>
          <a:xfrm>
            <a:off x="5013960" y="3656965"/>
            <a:ext cx="2192020" cy="2245360"/>
            <a:chOff x="7896" y="5759"/>
            <a:chExt cx="3452" cy="3536"/>
          </a:xfrm>
        </p:grpSpPr>
        <p:sp>
          <p:nvSpPr>
            <p:cNvPr id="29" name="TextBox 5"/>
            <p:cNvSpPr txBox="1"/>
            <p:nvPr/>
          </p:nvSpPr>
          <p:spPr>
            <a:xfrm>
              <a:off x="7896" y="8377"/>
              <a:ext cx="3453" cy="919"/>
            </a:xfrm>
            <a:prstGeom prst="rect">
              <a:avLst/>
            </a:prstGeom>
            <a:noFill/>
          </p:spPr>
          <p:txBody>
            <a:bodyPr wrap="square" rtlCol="0">
              <a:spAutoFit/>
            </a:bodyPr>
            <a:lstStyle/>
            <a:p>
              <a:pPr algn="ctr"/>
              <a:r>
                <a:rPr lang="en-US" sz="3200" b="1" dirty="0">
                  <a:solidFill>
                    <a:schemeClr val="tx1"/>
                  </a:solidFill>
                  <a:cs typeface="+mn-lt"/>
                </a:rPr>
                <a:t>a hippo</a:t>
              </a:r>
            </a:p>
          </p:txBody>
        </p:sp>
        <p:pic>
          <p:nvPicPr>
            <p:cNvPr id="11" name="Picture 10"/>
            <p:cNvPicPr>
              <a:picLocks noChangeAspect="1"/>
            </p:cNvPicPr>
            <p:nvPr/>
          </p:nvPicPr>
          <p:blipFill>
            <a:blip r:embed="rId9"/>
            <a:stretch>
              <a:fillRect/>
            </a:stretch>
          </p:blipFill>
          <p:spPr>
            <a:xfrm>
              <a:off x="8145" y="5759"/>
              <a:ext cx="2820" cy="2542"/>
            </a:xfrm>
            <a:prstGeom prst="rect">
              <a:avLst/>
            </a:prstGeom>
          </p:spPr>
        </p:pic>
      </p:grpSp>
      <p:grpSp>
        <p:nvGrpSpPr>
          <p:cNvPr id="36" name="Group 35"/>
          <p:cNvGrpSpPr/>
          <p:nvPr/>
        </p:nvGrpSpPr>
        <p:grpSpPr>
          <a:xfrm>
            <a:off x="7141845" y="3751580"/>
            <a:ext cx="1898650" cy="2409825"/>
            <a:chOff x="11247" y="5908"/>
            <a:chExt cx="2990" cy="3795"/>
          </a:xfrm>
        </p:grpSpPr>
        <p:sp>
          <p:nvSpPr>
            <p:cNvPr id="25" name="TextBox 5"/>
            <p:cNvSpPr txBox="1"/>
            <p:nvPr/>
          </p:nvSpPr>
          <p:spPr>
            <a:xfrm>
              <a:off x="11247" y="8785"/>
              <a:ext cx="2991" cy="919"/>
            </a:xfrm>
            <a:prstGeom prst="rect">
              <a:avLst/>
            </a:prstGeom>
            <a:noFill/>
          </p:spPr>
          <p:txBody>
            <a:bodyPr wrap="square" rtlCol="0">
              <a:spAutoFit/>
            </a:bodyPr>
            <a:lstStyle/>
            <a:p>
              <a:pPr algn="ctr"/>
              <a:r>
                <a:rPr lang="en-US" sz="3200" b="1" dirty="0">
                  <a:solidFill>
                    <a:schemeClr val="tx1"/>
                  </a:solidFill>
                  <a:cs typeface="+mn-lt"/>
                </a:rPr>
                <a:t>a lion</a:t>
              </a:r>
            </a:p>
          </p:txBody>
        </p:sp>
        <p:pic>
          <p:nvPicPr>
            <p:cNvPr id="12" name="Picture 11"/>
            <p:cNvPicPr>
              <a:picLocks noChangeAspect="1"/>
            </p:cNvPicPr>
            <p:nvPr/>
          </p:nvPicPr>
          <p:blipFill>
            <a:blip r:embed="rId10"/>
            <a:stretch>
              <a:fillRect/>
            </a:stretch>
          </p:blipFill>
          <p:spPr>
            <a:xfrm>
              <a:off x="11360" y="5908"/>
              <a:ext cx="2766" cy="2877"/>
            </a:xfrm>
            <a:prstGeom prst="rect">
              <a:avLst/>
            </a:prstGeom>
          </p:spPr>
        </p:pic>
      </p:grpSp>
      <p:grpSp>
        <p:nvGrpSpPr>
          <p:cNvPr id="37" name="Group 36"/>
          <p:cNvGrpSpPr/>
          <p:nvPr/>
        </p:nvGrpSpPr>
        <p:grpSpPr>
          <a:xfrm>
            <a:off x="9189720" y="3812540"/>
            <a:ext cx="2406650" cy="2348865"/>
            <a:chOff x="14472" y="6004"/>
            <a:chExt cx="3790" cy="3699"/>
          </a:xfrm>
        </p:grpSpPr>
        <p:sp>
          <p:nvSpPr>
            <p:cNvPr id="46" name="TextBox 5"/>
            <p:cNvSpPr txBox="1"/>
            <p:nvPr/>
          </p:nvSpPr>
          <p:spPr>
            <a:xfrm>
              <a:off x="14600" y="8785"/>
              <a:ext cx="3535" cy="919"/>
            </a:xfrm>
            <a:prstGeom prst="rect">
              <a:avLst/>
            </a:prstGeom>
            <a:noFill/>
          </p:spPr>
          <p:txBody>
            <a:bodyPr wrap="square" rtlCol="0">
              <a:spAutoFit/>
            </a:bodyPr>
            <a:lstStyle/>
            <a:p>
              <a:pPr algn="ctr"/>
              <a:r>
                <a:rPr lang="en-US" sz="3200" b="1" dirty="0">
                  <a:solidFill>
                    <a:schemeClr val="tx1"/>
                  </a:solidFill>
                  <a:cs typeface="+mn-lt"/>
                </a:rPr>
                <a:t>a crocodile</a:t>
              </a:r>
            </a:p>
          </p:txBody>
        </p:sp>
        <p:pic>
          <p:nvPicPr>
            <p:cNvPr id="13" name="Picture 12"/>
            <p:cNvPicPr>
              <a:picLocks noChangeAspect="1"/>
            </p:cNvPicPr>
            <p:nvPr/>
          </p:nvPicPr>
          <p:blipFill>
            <a:blip r:embed="rId11"/>
            <a:stretch>
              <a:fillRect/>
            </a:stretch>
          </p:blipFill>
          <p:spPr>
            <a:xfrm>
              <a:off x="14472" y="6004"/>
              <a:ext cx="3791" cy="2522"/>
            </a:xfrm>
            <a:prstGeom prst="rect">
              <a:avLst/>
            </a:prstGeom>
          </p:spPr>
        </p:pic>
      </p:grpSp>
      <p:grpSp>
        <p:nvGrpSpPr>
          <p:cNvPr id="32" name="Group 31"/>
          <p:cNvGrpSpPr/>
          <p:nvPr/>
        </p:nvGrpSpPr>
        <p:grpSpPr>
          <a:xfrm>
            <a:off x="725170" y="1579245"/>
            <a:ext cx="1898650" cy="2242820"/>
            <a:chOff x="1142" y="2487"/>
            <a:chExt cx="2990" cy="3532"/>
          </a:xfrm>
        </p:grpSpPr>
        <p:pic>
          <p:nvPicPr>
            <p:cNvPr id="2" name="Picture 1"/>
            <p:cNvPicPr>
              <a:picLocks noChangeAspect="1"/>
            </p:cNvPicPr>
            <p:nvPr/>
          </p:nvPicPr>
          <p:blipFill>
            <a:blip r:embed="rId12"/>
            <a:stretch>
              <a:fillRect/>
            </a:stretch>
          </p:blipFill>
          <p:spPr>
            <a:xfrm>
              <a:off x="1355" y="2487"/>
              <a:ext cx="2564" cy="2469"/>
            </a:xfrm>
            <a:prstGeom prst="rect">
              <a:avLst/>
            </a:prstGeom>
          </p:spPr>
        </p:pic>
        <p:sp>
          <p:nvSpPr>
            <p:cNvPr id="14" name="TextBox 5"/>
            <p:cNvSpPr txBox="1"/>
            <p:nvPr/>
          </p:nvSpPr>
          <p:spPr>
            <a:xfrm>
              <a:off x="1142" y="5101"/>
              <a:ext cx="2991" cy="919"/>
            </a:xfrm>
            <a:prstGeom prst="rect">
              <a:avLst/>
            </a:prstGeom>
            <a:noFill/>
          </p:spPr>
          <p:txBody>
            <a:bodyPr wrap="square" rtlCol="0">
              <a:spAutoFit/>
            </a:bodyPr>
            <a:lstStyle/>
            <a:p>
              <a:pPr algn="ctr"/>
              <a:r>
                <a:rPr lang="en-US" sz="3200" b="1" dirty="0">
                  <a:solidFill>
                    <a:schemeClr val="tx1"/>
                  </a:solidFill>
                  <a:cs typeface="+mn-lt"/>
                </a:rPr>
                <a:t>eat</a:t>
              </a:r>
            </a:p>
          </p:txBody>
        </p:sp>
      </p:grpSp>
      <p:grpSp>
        <p:nvGrpSpPr>
          <p:cNvPr id="31" name="Group 30"/>
          <p:cNvGrpSpPr/>
          <p:nvPr/>
        </p:nvGrpSpPr>
        <p:grpSpPr>
          <a:xfrm>
            <a:off x="2950210" y="1513205"/>
            <a:ext cx="2218690" cy="2308860"/>
            <a:chOff x="4646" y="2383"/>
            <a:chExt cx="3494" cy="3636"/>
          </a:xfrm>
        </p:grpSpPr>
        <p:pic>
          <p:nvPicPr>
            <p:cNvPr id="15" name="Picture 14"/>
            <p:cNvPicPr>
              <a:picLocks noChangeAspect="1"/>
            </p:cNvPicPr>
            <p:nvPr/>
          </p:nvPicPr>
          <p:blipFill>
            <a:blip r:embed="rId13"/>
            <a:srcRect l="9761" t="37141" r="14034" b="2282"/>
            <a:stretch>
              <a:fillRect/>
            </a:stretch>
          </p:blipFill>
          <p:spPr>
            <a:xfrm>
              <a:off x="4646" y="2383"/>
              <a:ext cx="3495" cy="2573"/>
            </a:xfrm>
            <a:prstGeom prst="rect">
              <a:avLst/>
            </a:prstGeom>
          </p:spPr>
        </p:pic>
        <p:sp>
          <p:nvSpPr>
            <p:cNvPr id="16" name="TextBox 5"/>
            <p:cNvSpPr txBox="1"/>
            <p:nvPr/>
          </p:nvSpPr>
          <p:spPr>
            <a:xfrm>
              <a:off x="4958" y="5101"/>
              <a:ext cx="2991" cy="919"/>
            </a:xfrm>
            <a:prstGeom prst="rect">
              <a:avLst/>
            </a:prstGeom>
            <a:noFill/>
          </p:spPr>
          <p:txBody>
            <a:bodyPr wrap="square" rtlCol="0">
              <a:spAutoFit/>
            </a:bodyPr>
            <a:lstStyle/>
            <a:p>
              <a:pPr algn="ctr"/>
              <a:r>
                <a:rPr lang="en-US" sz="3200" b="1" dirty="0">
                  <a:solidFill>
                    <a:schemeClr val="tx1"/>
                  </a:solidFill>
                  <a:cs typeface="+mn-lt"/>
                </a:rPr>
                <a:t>run</a:t>
              </a:r>
            </a:p>
          </p:txBody>
        </p:sp>
      </p:grpSp>
      <p:grpSp>
        <p:nvGrpSpPr>
          <p:cNvPr id="30" name="Group 29"/>
          <p:cNvGrpSpPr/>
          <p:nvPr/>
        </p:nvGrpSpPr>
        <p:grpSpPr>
          <a:xfrm>
            <a:off x="5516245" y="1518285"/>
            <a:ext cx="1898650" cy="2303780"/>
            <a:chOff x="8687" y="2391"/>
            <a:chExt cx="2990" cy="3628"/>
          </a:xfrm>
        </p:grpSpPr>
        <p:pic>
          <p:nvPicPr>
            <p:cNvPr id="17" name="Picture 16"/>
            <p:cNvPicPr>
              <a:picLocks noChangeAspect="1"/>
            </p:cNvPicPr>
            <p:nvPr/>
          </p:nvPicPr>
          <p:blipFill>
            <a:blip r:embed="rId14"/>
            <a:stretch>
              <a:fillRect/>
            </a:stretch>
          </p:blipFill>
          <p:spPr>
            <a:xfrm>
              <a:off x="8868" y="2391"/>
              <a:ext cx="2719" cy="2580"/>
            </a:xfrm>
            <a:prstGeom prst="rect">
              <a:avLst/>
            </a:prstGeom>
          </p:spPr>
        </p:pic>
        <p:sp>
          <p:nvSpPr>
            <p:cNvPr id="18" name="TextBox 5"/>
            <p:cNvSpPr txBox="1"/>
            <p:nvPr/>
          </p:nvSpPr>
          <p:spPr>
            <a:xfrm>
              <a:off x="8687" y="5101"/>
              <a:ext cx="2991" cy="919"/>
            </a:xfrm>
            <a:prstGeom prst="rect">
              <a:avLst/>
            </a:prstGeom>
            <a:noFill/>
          </p:spPr>
          <p:txBody>
            <a:bodyPr wrap="square" rtlCol="0">
              <a:spAutoFit/>
            </a:bodyPr>
            <a:lstStyle/>
            <a:p>
              <a:pPr algn="ctr"/>
              <a:r>
                <a:rPr lang="en-US" sz="3200" b="1" dirty="0">
                  <a:solidFill>
                    <a:schemeClr val="tx1"/>
                  </a:solidFill>
                  <a:cs typeface="+mn-lt"/>
                </a:rPr>
                <a:t>walk</a:t>
              </a:r>
            </a:p>
          </p:txBody>
        </p:sp>
      </p:grpSp>
      <p:grpSp>
        <p:nvGrpSpPr>
          <p:cNvPr id="28" name="Group 27"/>
          <p:cNvGrpSpPr/>
          <p:nvPr/>
        </p:nvGrpSpPr>
        <p:grpSpPr>
          <a:xfrm>
            <a:off x="7704455" y="1527175"/>
            <a:ext cx="1898650" cy="2273300"/>
            <a:chOff x="12133" y="2405"/>
            <a:chExt cx="2990" cy="3580"/>
          </a:xfrm>
        </p:grpSpPr>
        <p:pic>
          <p:nvPicPr>
            <p:cNvPr id="19" name="Picture 18"/>
            <p:cNvPicPr>
              <a:picLocks noChangeAspect="1"/>
            </p:cNvPicPr>
            <p:nvPr/>
          </p:nvPicPr>
          <p:blipFill>
            <a:blip r:embed="rId15"/>
            <a:stretch>
              <a:fillRect/>
            </a:stretch>
          </p:blipFill>
          <p:spPr>
            <a:xfrm>
              <a:off x="12314" y="2405"/>
              <a:ext cx="2630" cy="2551"/>
            </a:xfrm>
            <a:prstGeom prst="rect">
              <a:avLst/>
            </a:prstGeom>
          </p:spPr>
        </p:pic>
        <p:sp>
          <p:nvSpPr>
            <p:cNvPr id="21" name="TextBox 5"/>
            <p:cNvSpPr txBox="1"/>
            <p:nvPr/>
          </p:nvSpPr>
          <p:spPr>
            <a:xfrm>
              <a:off x="12133" y="5067"/>
              <a:ext cx="2991" cy="919"/>
            </a:xfrm>
            <a:prstGeom prst="rect">
              <a:avLst/>
            </a:prstGeom>
            <a:noFill/>
          </p:spPr>
          <p:txBody>
            <a:bodyPr wrap="square" rtlCol="0">
              <a:spAutoFit/>
            </a:bodyPr>
            <a:lstStyle/>
            <a:p>
              <a:pPr algn="ctr"/>
              <a:r>
                <a:rPr lang="en-US" sz="3200" b="1" dirty="0">
                  <a:solidFill>
                    <a:schemeClr val="tx1"/>
                  </a:solidFill>
                  <a:cs typeface="+mn-lt"/>
                </a:rPr>
                <a:t>drink</a:t>
              </a:r>
            </a:p>
          </p:txBody>
        </p:sp>
      </p:grpSp>
      <p:pic>
        <p:nvPicPr>
          <p:cNvPr id="23" name="60 G2SB Track B60">
            <a:hlinkClick r:id="" action="ppaction://media"/>
          </p:cNvPr>
          <p:cNvPicPr/>
          <p:nvPr>
            <a:audioFile r:link="rId2"/>
            <p:extLst>
              <p:ext uri="{DAA4B4D4-6D71-4841-9C94-3DE7FCFB9230}">
                <p14:media xmlns:p14="http://schemas.microsoft.com/office/powerpoint/2010/main" r:embed="rId1"/>
              </p:ext>
            </p:extLst>
          </p:nvPr>
        </p:nvPicPr>
        <p:blipFill>
          <a:blip r:embed="rId16"/>
          <a:stretch>
            <a:fillRect/>
          </a:stretch>
        </p:blipFill>
        <p:spPr>
          <a:xfrm>
            <a:off x="5516245" y="679450"/>
            <a:ext cx="883920" cy="756285"/>
          </a:xfrm>
          <a:prstGeom prst="rect">
            <a:avLst/>
          </a:prstGeom>
        </p:spPr>
      </p:pic>
      <p:grpSp>
        <p:nvGrpSpPr>
          <p:cNvPr id="38" name="Group 37"/>
          <p:cNvGrpSpPr/>
          <p:nvPr/>
        </p:nvGrpSpPr>
        <p:grpSpPr>
          <a:xfrm>
            <a:off x="0" y="-13062"/>
            <a:ext cx="12192000" cy="461665"/>
            <a:chOff x="0" y="-13062"/>
            <a:chExt cx="12192000" cy="461665"/>
          </a:xfrm>
          <a:solidFill>
            <a:srgbClr val="6DCFF6"/>
          </a:solidFill>
        </p:grpSpPr>
        <p:sp>
          <p:nvSpPr>
            <p:cNvPr id="39"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0"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41"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43"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childTnLst>
            <p:audio>
              <p:cMediaNode>
                <p:cTn id="2" fill="hold" display="1">
                  <p:stCondLst>
                    <p:cond delay="indefinite"/>
                  </p:stCondLst>
                  <p:endCondLst>
                    <p:cond evt="onStopAudio" delay="0">
                      <p:tgtEl>
                        <p:sldTgt/>
                      </p:tgtEl>
                    </p:cond>
                  </p:endCondLst>
                </p:cTn>
                <p:tgtEl>
                  <p:spTgt spid="23"/>
                </p:tgtEl>
              </p:cMediaNode>
            </p:audio>
            <p:seq concurrent="1" nextAc="seek">
              <p:cTn id="3" restart="whenNotActive" fill="hold" evtFilter="cancelBubble" nodeType="interactiveSeq">
                <p:stCondLst>
                  <p:cond evt="onClick" delay="0">
                    <p:tgtEl>
                      <p:spTgt spid="23"/>
                    </p:tgtEl>
                  </p:cond>
                </p:stCondLst>
                <p:endSync evt="end" delay="0">
                  <p:rtn val="all"/>
                </p:endSync>
                <p:childTnLst>
                  <p:par>
                    <p:cTn id="4" fill="hold">
                      <p:stCondLst>
                        <p:cond delay="0"/>
                      </p:stCondLst>
                      <p:childTnLst>
                        <p:par>
                          <p:cTn id="5" fill="hold">
                            <p:stCondLst>
                              <p:cond delay="0"/>
                            </p:stCondLst>
                            <p:childTnLst>
                              <p:par>
                                <p:cTn id="6" presetID="1" presetClass="mediacall" presetSubtype="0" fill="hold" nodeType="clickEffect">
                                  <p:stCondLst>
                                    <p:cond delay="0"/>
                                  </p:stCondLst>
                                  <p:childTnLst>
                                    <p:cmd type="call" cmd="playFrom(0.0)">
                                      <p:cBhvr additive="base">
                                        <p:cTn id="7" dur="79047" fill="hold"/>
                                        <p:tgtEl>
                                          <p:spTgt spid="23"/>
                                        </p:tgtEl>
                                      </p:cBhvr>
                                    </p:cmd>
                                  </p:childTnLst>
                                </p:cTn>
                              </p:par>
                            </p:childTnLst>
                          </p:cTn>
                        </p:par>
                      </p:childTnLst>
                    </p:cTn>
                  </p:par>
                </p:childTnLst>
              </p:cTn>
              <p:nextCondLst>
                <p:cond evt="onClick" delay="0">
                  <p:tgtEl>
                    <p:spTgt spid="23"/>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grpSp>
        <p:nvGrpSpPr>
          <p:cNvPr id="44" name="Group 43"/>
          <p:cNvGrpSpPr/>
          <p:nvPr/>
        </p:nvGrpSpPr>
        <p:grpSpPr>
          <a:xfrm>
            <a:off x="4161790" y="4136111"/>
            <a:ext cx="1716344" cy="2154133"/>
            <a:chOff x="11247" y="6008"/>
            <a:chExt cx="2991" cy="3919"/>
          </a:xfrm>
        </p:grpSpPr>
        <p:sp>
          <p:nvSpPr>
            <p:cNvPr id="45" name="TextBox 5"/>
            <p:cNvSpPr txBox="1"/>
            <p:nvPr/>
          </p:nvSpPr>
          <p:spPr>
            <a:xfrm>
              <a:off x="11247" y="8865"/>
              <a:ext cx="2991" cy="1062"/>
            </a:xfrm>
            <a:prstGeom prst="rect">
              <a:avLst/>
            </a:prstGeom>
            <a:noFill/>
          </p:spPr>
          <p:txBody>
            <a:bodyPr wrap="square" rtlCol="0">
              <a:spAutoFit/>
            </a:bodyPr>
            <a:lstStyle/>
            <a:p>
              <a:pPr algn="ctr"/>
              <a:r>
                <a:rPr lang="en-US" sz="3200" b="1" dirty="0">
                  <a:solidFill>
                    <a:schemeClr val="tx1"/>
                  </a:solidFill>
                  <a:cs typeface="+mn-lt"/>
                </a:rPr>
                <a:t>a lion</a:t>
              </a:r>
            </a:p>
          </p:txBody>
        </p:sp>
        <p:pic>
          <p:nvPicPr>
            <p:cNvPr id="47" name="Picture 46"/>
            <p:cNvPicPr>
              <a:picLocks noChangeAspect="1"/>
            </p:cNvPicPr>
            <p:nvPr/>
          </p:nvPicPr>
          <p:blipFill>
            <a:blip r:embed="rId4"/>
            <a:stretch>
              <a:fillRect/>
            </a:stretch>
          </p:blipFill>
          <p:spPr>
            <a:xfrm>
              <a:off x="11360" y="6008"/>
              <a:ext cx="2766" cy="2877"/>
            </a:xfrm>
            <a:prstGeom prst="rect">
              <a:avLst/>
            </a:prstGeom>
          </p:spPr>
        </p:pic>
      </p:grpSp>
      <p:sp>
        <p:nvSpPr>
          <p:cNvPr id="11" name="TextBox 5"/>
          <p:cNvSpPr txBox="1"/>
          <p:nvPr/>
        </p:nvSpPr>
        <p:spPr>
          <a:xfrm>
            <a:off x="2590800" y="524129"/>
            <a:ext cx="7260590" cy="768350"/>
          </a:xfrm>
          <a:prstGeom prst="rect">
            <a:avLst/>
          </a:prstGeom>
          <a:noFill/>
        </p:spPr>
        <p:txBody>
          <a:bodyPr wrap="square" rtlCol="0">
            <a:spAutoFit/>
          </a:bodyPr>
          <a:lstStyle/>
          <a:p>
            <a:pPr algn="ctr" defTabSz="457200">
              <a:spcBef>
                <a:spcPts val="0"/>
              </a:spcBef>
              <a:spcAft>
                <a:spcPts val="0"/>
              </a:spcAft>
              <a:buClrTx/>
              <a:buSzTx/>
              <a:buFontTx/>
              <a:defRPr/>
            </a:pPr>
            <a:r>
              <a:rPr lang="en-US" sz="4400" b="1" noProof="0" dirty="0" smtClean="0">
                <a:solidFill>
                  <a:srgbClr val="ED7D31">
                    <a:lumMod val="75000"/>
                  </a:srgbClr>
                </a:solidFill>
                <a:latin typeface="Calibri" panose="020F0502020204030204"/>
                <a:cs typeface="Calibri" panose="020F0502020204030204"/>
              </a:rPr>
              <a:t>What is it?</a:t>
            </a:r>
            <a:endParaRPr lang="en-US" sz="3600" b="1" dirty="0">
              <a:cs typeface="+mn-lt"/>
            </a:endParaRPr>
          </a:p>
        </p:txBody>
      </p:sp>
      <p:cxnSp>
        <p:nvCxnSpPr>
          <p:cNvPr id="3" name="Straight Connector 2"/>
          <p:cNvCxnSpPr/>
          <p:nvPr/>
        </p:nvCxnSpPr>
        <p:spPr>
          <a:xfrm flipV="1">
            <a:off x="680085" y="1812290"/>
            <a:ext cx="10906125" cy="11430"/>
          </a:xfrm>
          <a:prstGeom prst="line">
            <a:avLst/>
          </a:prstGeom>
          <a:ln w="38100"/>
        </p:spPr>
        <p:style>
          <a:lnRef idx="3">
            <a:schemeClr val="dk1"/>
          </a:lnRef>
          <a:fillRef idx="0">
            <a:schemeClr val="dk1"/>
          </a:fillRef>
          <a:effectRef idx="2">
            <a:schemeClr val="dk1"/>
          </a:effectRef>
          <a:fontRef idx="minor">
            <a:schemeClr val="tx1"/>
          </a:fontRef>
        </p:style>
      </p:cxnSp>
      <p:cxnSp>
        <p:nvCxnSpPr>
          <p:cNvPr id="8" name="Straight Connector 7"/>
          <p:cNvCxnSpPr/>
          <p:nvPr/>
        </p:nvCxnSpPr>
        <p:spPr>
          <a:xfrm>
            <a:off x="6156325" y="1367790"/>
            <a:ext cx="0" cy="4323080"/>
          </a:xfrm>
          <a:prstGeom prst="line">
            <a:avLst/>
          </a:prstGeom>
          <a:ln w="38100"/>
        </p:spPr>
        <p:style>
          <a:lnRef idx="3">
            <a:schemeClr val="dk1"/>
          </a:lnRef>
          <a:fillRef idx="0">
            <a:schemeClr val="dk1"/>
          </a:fillRef>
          <a:effectRef idx="2">
            <a:schemeClr val="dk1"/>
          </a:effectRef>
          <a:fontRef idx="minor">
            <a:schemeClr val="tx1"/>
          </a:fontRef>
        </p:style>
      </p:cxnSp>
      <p:sp>
        <p:nvSpPr>
          <p:cNvPr id="52" name="TextBox 5"/>
          <p:cNvSpPr txBox="1"/>
          <p:nvPr/>
        </p:nvSpPr>
        <p:spPr>
          <a:xfrm>
            <a:off x="2413635" y="1130300"/>
            <a:ext cx="1899285" cy="706755"/>
          </a:xfrm>
          <a:prstGeom prst="rect">
            <a:avLst/>
          </a:prstGeom>
          <a:noFill/>
        </p:spPr>
        <p:txBody>
          <a:bodyPr wrap="square" rtlCol="0">
            <a:spAutoFit/>
          </a:bodyPr>
          <a:lstStyle/>
          <a:p>
            <a:pPr algn="ctr"/>
            <a:r>
              <a:rPr lang="en-US" sz="4000" b="1" dirty="0">
                <a:solidFill>
                  <a:schemeClr val="tx1"/>
                </a:solidFill>
                <a:cs typeface="+mn-lt"/>
              </a:rPr>
              <a:t>Animal</a:t>
            </a:r>
          </a:p>
        </p:txBody>
      </p:sp>
      <p:sp>
        <p:nvSpPr>
          <p:cNvPr id="9" name="TextBox 5"/>
          <p:cNvSpPr txBox="1"/>
          <p:nvPr/>
        </p:nvSpPr>
        <p:spPr>
          <a:xfrm>
            <a:off x="7860665" y="1130300"/>
            <a:ext cx="1899285" cy="706755"/>
          </a:xfrm>
          <a:prstGeom prst="rect">
            <a:avLst/>
          </a:prstGeom>
          <a:noFill/>
        </p:spPr>
        <p:txBody>
          <a:bodyPr wrap="square" rtlCol="0">
            <a:spAutoFit/>
          </a:bodyPr>
          <a:lstStyle/>
          <a:p>
            <a:pPr algn="ctr"/>
            <a:r>
              <a:rPr lang="en-US" sz="4000" b="1" dirty="0">
                <a:solidFill>
                  <a:schemeClr val="tx1"/>
                </a:solidFill>
                <a:cs typeface="+mn-lt"/>
              </a:rPr>
              <a:t>Action</a:t>
            </a:r>
          </a:p>
        </p:txBody>
      </p:sp>
      <p:grpSp>
        <p:nvGrpSpPr>
          <p:cNvPr id="10" name="Group 9"/>
          <p:cNvGrpSpPr/>
          <p:nvPr/>
        </p:nvGrpSpPr>
        <p:grpSpPr>
          <a:xfrm>
            <a:off x="782955" y="2224940"/>
            <a:ext cx="1727700" cy="1952804"/>
            <a:chOff x="7896" y="5738"/>
            <a:chExt cx="3453" cy="3764"/>
          </a:xfrm>
        </p:grpSpPr>
        <p:sp>
          <p:nvSpPr>
            <p:cNvPr id="12" name="TextBox 5"/>
            <p:cNvSpPr txBox="1"/>
            <p:nvPr/>
          </p:nvSpPr>
          <p:spPr>
            <a:xfrm>
              <a:off x="7896" y="8377"/>
              <a:ext cx="3453" cy="1125"/>
            </a:xfrm>
            <a:prstGeom prst="rect">
              <a:avLst/>
            </a:prstGeom>
            <a:noFill/>
          </p:spPr>
          <p:txBody>
            <a:bodyPr wrap="square" rtlCol="0">
              <a:spAutoFit/>
            </a:bodyPr>
            <a:lstStyle/>
            <a:p>
              <a:pPr algn="ctr"/>
              <a:r>
                <a:rPr lang="en-US" sz="3200" b="1" dirty="0">
                  <a:solidFill>
                    <a:schemeClr val="tx1"/>
                  </a:solidFill>
                  <a:cs typeface="+mn-lt"/>
                </a:rPr>
                <a:t>a hippo</a:t>
              </a:r>
            </a:p>
          </p:txBody>
        </p:sp>
        <p:pic>
          <p:nvPicPr>
            <p:cNvPr id="13" name="Picture 12"/>
            <p:cNvPicPr>
              <a:picLocks noChangeAspect="1"/>
            </p:cNvPicPr>
            <p:nvPr/>
          </p:nvPicPr>
          <p:blipFill>
            <a:blip r:embed="rId5"/>
            <a:stretch>
              <a:fillRect/>
            </a:stretch>
          </p:blipFill>
          <p:spPr>
            <a:xfrm>
              <a:off x="8145" y="5738"/>
              <a:ext cx="2820" cy="2542"/>
            </a:xfrm>
            <a:prstGeom prst="rect">
              <a:avLst/>
            </a:prstGeom>
          </p:spPr>
        </p:pic>
      </p:grpSp>
      <p:grpSp>
        <p:nvGrpSpPr>
          <p:cNvPr id="14" name="Group 13"/>
          <p:cNvGrpSpPr/>
          <p:nvPr/>
        </p:nvGrpSpPr>
        <p:grpSpPr>
          <a:xfrm>
            <a:off x="2517140" y="1906270"/>
            <a:ext cx="1898650" cy="2276475"/>
            <a:chOff x="2053" y="6124"/>
            <a:chExt cx="2990" cy="3585"/>
          </a:xfrm>
        </p:grpSpPr>
        <p:sp>
          <p:nvSpPr>
            <p:cNvPr id="15" name="TextBox 5"/>
            <p:cNvSpPr txBox="1"/>
            <p:nvPr/>
          </p:nvSpPr>
          <p:spPr>
            <a:xfrm>
              <a:off x="2053" y="8791"/>
              <a:ext cx="2991" cy="919"/>
            </a:xfrm>
            <a:prstGeom prst="rect">
              <a:avLst/>
            </a:prstGeom>
            <a:noFill/>
          </p:spPr>
          <p:txBody>
            <a:bodyPr wrap="square" rtlCol="0">
              <a:spAutoFit/>
            </a:bodyPr>
            <a:lstStyle/>
            <a:p>
              <a:pPr algn="ctr"/>
              <a:r>
                <a:rPr lang="en-US" sz="3200" b="1" dirty="0">
                  <a:solidFill>
                    <a:schemeClr val="tx1"/>
                  </a:solidFill>
                  <a:cs typeface="+mn-lt"/>
                </a:rPr>
                <a:t>a monkey</a:t>
              </a:r>
            </a:p>
          </p:txBody>
        </p:sp>
        <p:pic>
          <p:nvPicPr>
            <p:cNvPr id="16" name="Picture 15"/>
            <p:cNvPicPr>
              <a:picLocks noChangeAspect="1"/>
            </p:cNvPicPr>
            <p:nvPr/>
          </p:nvPicPr>
          <p:blipFill>
            <a:blip r:embed="rId6"/>
            <a:srcRect r="37095"/>
            <a:stretch>
              <a:fillRect/>
            </a:stretch>
          </p:blipFill>
          <p:spPr>
            <a:xfrm>
              <a:off x="2641" y="6124"/>
              <a:ext cx="1814" cy="2839"/>
            </a:xfrm>
            <a:prstGeom prst="rect">
              <a:avLst/>
            </a:prstGeom>
          </p:spPr>
        </p:pic>
      </p:grpSp>
      <p:grpSp>
        <p:nvGrpSpPr>
          <p:cNvPr id="17" name="Group 16"/>
          <p:cNvGrpSpPr/>
          <p:nvPr/>
        </p:nvGrpSpPr>
        <p:grpSpPr>
          <a:xfrm>
            <a:off x="4255135" y="1938655"/>
            <a:ext cx="1898650" cy="2249805"/>
            <a:chOff x="15382" y="2460"/>
            <a:chExt cx="2990" cy="3543"/>
          </a:xfrm>
        </p:grpSpPr>
        <p:sp>
          <p:nvSpPr>
            <p:cNvPr id="18" name="TextBox 5"/>
            <p:cNvSpPr txBox="1"/>
            <p:nvPr/>
          </p:nvSpPr>
          <p:spPr>
            <a:xfrm>
              <a:off x="15382" y="5085"/>
              <a:ext cx="2991" cy="919"/>
            </a:xfrm>
            <a:prstGeom prst="rect">
              <a:avLst/>
            </a:prstGeom>
            <a:noFill/>
          </p:spPr>
          <p:txBody>
            <a:bodyPr wrap="square" rtlCol="0">
              <a:spAutoFit/>
            </a:bodyPr>
            <a:lstStyle/>
            <a:p>
              <a:pPr algn="ctr"/>
              <a:r>
                <a:rPr lang="en-US" sz="3200" b="1" dirty="0">
                  <a:solidFill>
                    <a:schemeClr val="tx1"/>
                  </a:solidFill>
                  <a:cs typeface="+mn-lt"/>
                </a:rPr>
                <a:t>a giraffe</a:t>
              </a:r>
            </a:p>
          </p:txBody>
        </p:sp>
        <p:pic>
          <p:nvPicPr>
            <p:cNvPr id="20" name="Picture 19"/>
            <p:cNvPicPr>
              <a:picLocks noChangeAspect="1"/>
            </p:cNvPicPr>
            <p:nvPr/>
          </p:nvPicPr>
          <p:blipFill>
            <a:blip r:embed="rId7"/>
            <a:srcRect l="35006"/>
            <a:stretch>
              <a:fillRect/>
            </a:stretch>
          </p:blipFill>
          <p:spPr>
            <a:xfrm>
              <a:off x="15948" y="2460"/>
              <a:ext cx="1741" cy="2579"/>
            </a:xfrm>
            <a:prstGeom prst="rect">
              <a:avLst/>
            </a:prstGeom>
          </p:spPr>
        </p:pic>
      </p:grpSp>
      <p:grpSp>
        <p:nvGrpSpPr>
          <p:cNvPr id="36" name="Group 35"/>
          <p:cNvGrpSpPr/>
          <p:nvPr/>
        </p:nvGrpSpPr>
        <p:grpSpPr>
          <a:xfrm>
            <a:off x="615315" y="4185920"/>
            <a:ext cx="1899285" cy="2117725"/>
            <a:chOff x="5021" y="6369"/>
            <a:chExt cx="2991" cy="3335"/>
          </a:xfrm>
        </p:grpSpPr>
        <p:sp>
          <p:nvSpPr>
            <p:cNvPr id="37" name="TextBox 5"/>
            <p:cNvSpPr txBox="1"/>
            <p:nvPr/>
          </p:nvSpPr>
          <p:spPr>
            <a:xfrm>
              <a:off x="5021" y="8785"/>
              <a:ext cx="2991" cy="919"/>
            </a:xfrm>
            <a:prstGeom prst="rect">
              <a:avLst/>
            </a:prstGeom>
            <a:noFill/>
          </p:spPr>
          <p:txBody>
            <a:bodyPr wrap="square" rtlCol="0">
              <a:spAutoFit/>
            </a:bodyPr>
            <a:lstStyle/>
            <a:p>
              <a:pPr algn="ctr"/>
              <a:r>
                <a:rPr lang="en-US" sz="3200" b="1" dirty="0">
                  <a:solidFill>
                    <a:schemeClr val="tx1"/>
                  </a:solidFill>
                  <a:cs typeface="+mn-lt"/>
                </a:rPr>
                <a:t>a zebra</a:t>
              </a:r>
            </a:p>
          </p:txBody>
        </p:sp>
        <p:pic>
          <p:nvPicPr>
            <p:cNvPr id="38" name="Picture 37"/>
            <p:cNvPicPr>
              <a:picLocks noChangeAspect="1"/>
            </p:cNvPicPr>
            <p:nvPr/>
          </p:nvPicPr>
          <p:blipFill>
            <a:blip r:embed="rId8"/>
            <a:stretch>
              <a:fillRect/>
            </a:stretch>
          </p:blipFill>
          <p:spPr>
            <a:xfrm>
              <a:off x="5180" y="6369"/>
              <a:ext cx="2673" cy="2574"/>
            </a:xfrm>
            <a:prstGeom prst="rect">
              <a:avLst/>
            </a:prstGeom>
          </p:spPr>
        </p:pic>
      </p:grpSp>
      <p:grpSp>
        <p:nvGrpSpPr>
          <p:cNvPr id="39" name="Group 38"/>
          <p:cNvGrpSpPr/>
          <p:nvPr/>
        </p:nvGrpSpPr>
        <p:grpSpPr>
          <a:xfrm>
            <a:off x="2329110" y="4206240"/>
            <a:ext cx="2080857" cy="2071691"/>
            <a:chOff x="14314" y="6004"/>
            <a:chExt cx="3949" cy="3863"/>
          </a:xfrm>
        </p:grpSpPr>
        <p:sp>
          <p:nvSpPr>
            <p:cNvPr id="40" name="TextBox 5"/>
            <p:cNvSpPr txBox="1"/>
            <p:nvPr/>
          </p:nvSpPr>
          <p:spPr>
            <a:xfrm>
              <a:off x="14314" y="8785"/>
              <a:ext cx="3820" cy="1082"/>
            </a:xfrm>
            <a:prstGeom prst="rect">
              <a:avLst/>
            </a:prstGeom>
            <a:noFill/>
          </p:spPr>
          <p:txBody>
            <a:bodyPr wrap="square" rtlCol="0">
              <a:spAutoFit/>
            </a:bodyPr>
            <a:lstStyle/>
            <a:p>
              <a:pPr algn="ctr"/>
              <a:r>
                <a:rPr lang="en-US" sz="3180" b="1" dirty="0">
                  <a:solidFill>
                    <a:schemeClr val="tx1"/>
                  </a:solidFill>
                  <a:cs typeface="+mn-lt"/>
                </a:rPr>
                <a:t>a crocodile</a:t>
              </a:r>
            </a:p>
          </p:txBody>
        </p:sp>
        <p:pic>
          <p:nvPicPr>
            <p:cNvPr id="41" name="Picture 40"/>
            <p:cNvPicPr>
              <a:picLocks noChangeAspect="1"/>
            </p:cNvPicPr>
            <p:nvPr/>
          </p:nvPicPr>
          <p:blipFill>
            <a:blip r:embed="rId9"/>
            <a:stretch>
              <a:fillRect/>
            </a:stretch>
          </p:blipFill>
          <p:spPr>
            <a:xfrm>
              <a:off x="14472" y="6004"/>
              <a:ext cx="3791" cy="2522"/>
            </a:xfrm>
            <a:prstGeom prst="rect">
              <a:avLst/>
            </a:prstGeom>
          </p:spPr>
        </p:pic>
      </p:grpSp>
      <p:grpSp>
        <p:nvGrpSpPr>
          <p:cNvPr id="48" name="Group 47"/>
          <p:cNvGrpSpPr/>
          <p:nvPr/>
        </p:nvGrpSpPr>
        <p:grpSpPr>
          <a:xfrm>
            <a:off x="6670675" y="1923415"/>
            <a:ext cx="1899285" cy="2146300"/>
            <a:chOff x="1142" y="2487"/>
            <a:chExt cx="2991" cy="3380"/>
          </a:xfrm>
        </p:grpSpPr>
        <p:pic>
          <p:nvPicPr>
            <p:cNvPr id="49" name="Picture 48"/>
            <p:cNvPicPr>
              <a:picLocks noChangeAspect="1"/>
            </p:cNvPicPr>
            <p:nvPr/>
          </p:nvPicPr>
          <p:blipFill>
            <a:blip r:embed="rId10"/>
            <a:stretch>
              <a:fillRect/>
            </a:stretch>
          </p:blipFill>
          <p:spPr>
            <a:xfrm>
              <a:off x="1355" y="2487"/>
              <a:ext cx="2564" cy="2469"/>
            </a:xfrm>
            <a:prstGeom prst="rect">
              <a:avLst/>
            </a:prstGeom>
          </p:spPr>
        </p:pic>
        <p:sp>
          <p:nvSpPr>
            <p:cNvPr id="50" name="TextBox 5"/>
            <p:cNvSpPr txBox="1"/>
            <p:nvPr/>
          </p:nvSpPr>
          <p:spPr>
            <a:xfrm>
              <a:off x="1142" y="4948"/>
              <a:ext cx="2991" cy="919"/>
            </a:xfrm>
            <a:prstGeom prst="rect">
              <a:avLst/>
            </a:prstGeom>
            <a:noFill/>
          </p:spPr>
          <p:txBody>
            <a:bodyPr wrap="square" rtlCol="0">
              <a:spAutoFit/>
            </a:bodyPr>
            <a:lstStyle/>
            <a:p>
              <a:pPr algn="ctr"/>
              <a:r>
                <a:rPr lang="en-US" sz="3200" b="1" dirty="0">
                  <a:solidFill>
                    <a:schemeClr val="tx1"/>
                  </a:solidFill>
                  <a:cs typeface="+mn-lt"/>
                </a:rPr>
                <a:t>eat</a:t>
              </a:r>
            </a:p>
          </p:txBody>
        </p:sp>
      </p:grpSp>
      <p:grpSp>
        <p:nvGrpSpPr>
          <p:cNvPr id="51" name="Group 50"/>
          <p:cNvGrpSpPr/>
          <p:nvPr/>
        </p:nvGrpSpPr>
        <p:grpSpPr>
          <a:xfrm>
            <a:off x="9086215" y="1884680"/>
            <a:ext cx="2219325" cy="2223135"/>
            <a:chOff x="4646" y="2383"/>
            <a:chExt cx="3495" cy="3501"/>
          </a:xfrm>
        </p:grpSpPr>
        <p:pic>
          <p:nvPicPr>
            <p:cNvPr id="53" name="Picture 52"/>
            <p:cNvPicPr>
              <a:picLocks noChangeAspect="1"/>
            </p:cNvPicPr>
            <p:nvPr/>
          </p:nvPicPr>
          <p:blipFill>
            <a:blip r:embed="rId11"/>
            <a:srcRect l="9761" t="37141" r="14034" b="2282"/>
            <a:stretch>
              <a:fillRect/>
            </a:stretch>
          </p:blipFill>
          <p:spPr>
            <a:xfrm>
              <a:off x="4646" y="2383"/>
              <a:ext cx="3495" cy="2573"/>
            </a:xfrm>
            <a:prstGeom prst="rect">
              <a:avLst/>
            </a:prstGeom>
          </p:spPr>
        </p:pic>
        <p:sp>
          <p:nvSpPr>
            <p:cNvPr id="54" name="TextBox 5"/>
            <p:cNvSpPr txBox="1"/>
            <p:nvPr/>
          </p:nvSpPr>
          <p:spPr>
            <a:xfrm>
              <a:off x="4958" y="4965"/>
              <a:ext cx="2991" cy="919"/>
            </a:xfrm>
            <a:prstGeom prst="rect">
              <a:avLst/>
            </a:prstGeom>
            <a:noFill/>
          </p:spPr>
          <p:txBody>
            <a:bodyPr wrap="square" rtlCol="0">
              <a:spAutoFit/>
            </a:bodyPr>
            <a:lstStyle/>
            <a:p>
              <a:pPr algn="ctr"/>
              <a:r>
                <a:rPr lang="en-US" sz="3200" b="1" dirty="0">
                  <a:solidFill>
                    <a:schemeClr val="tx1"/>
                  </a:solidFill>
                  <a:cs typeface="+mn-lt"/>
                </a:rPr>
                <a:t>run</a:t>
              </a:r>
            </a:p>
          </p:txBody>
        </p:sp>
      </p:grpSp>
      <p:grpSp>
        <p:nvGrpSpPr>
          <p:cNvPr id="55" name="Group 54"/>
          <p:cNvGrpSpPr/>
          <p:nvPr/>
        </p:nvGrpSpPr>
        <p:grpSpPr>
          <a:xfrm>
            <a:off x="6690995" y="4052570"/>
            <a:ext cx="1899285" cy="2228850"/>
            <a:chOff x="8687" y="2391"/>
            <a:chExt cx="2991" cy="3510"/>
          </a:xfrm>
        </p:grpSpPr>
        <p:pic>
          <p:nvPicPr>
            <p:cNvPr id="56" name="Picture 55"/>
            <p:cNvPicPr>
              <a:picLocks noChangeAspect="1"/>
            </p:cNvPicPr>
            <p:nvPr/>
          </p:nvPicPr>
          <p:blipFill>
            <a:blip r:embed="rId12"/>
            <a:stretch>
              <a:fillRect/>
            </a:stretch>
          </p:blipFill>
          <p:spPr>
            <a:xfrm>
              <a:off x="8868" y="2391"/>
              <a:ext cx="2719" cy="2580"/>
            </a:xfrm>
            <a:prstGeom prst="rect">
              <a:avLst/>
            </a:prstGeom>
          </p:spPr>
        </p:pic>
        <p:sp>
          <p:nvSpPr>
            <p:cNvPr id="57" name="TextBox 5"/>
            <p:cNvSpPr txBox="1"/>
            <p:nvPr/>
          </p:nvSpPr>
          <p:spPr>
            <a:xfrm>
              <a:off x="8687" y="4982"/>
              <a:ext cx="2991" cy="919"/>
            </a:xfrm>
            <a:prstGeom prst="rect">
              <a:avLst/>
            </a:prstGeom>
            <a:noFill/>
          </p:spPr>
          <p:txBody>
            <a:bodyPr wrap="square" rtlCol="0">
              <a:spAutoFit/>
            </a:bodyPr>
            <a:lstStyle/>
            <a:p>
              <a:pPr algn="ctr"/>
              <a:r>
                <a:rPr lang="en-US" sz="3200" b="1" dirty="0">
                  <a:solidFill>
                    <a:schemeClr val="tx1"/>
                  </a:solidFill>
                  <a:cs typeface="+mn-lt"/>
                </a:rPr>
                <a:t>walk</a:t>
              </a:r>
            </a:p>
          </p:txBody>
        </p:sp>
      </p:grpSp>
      <p:grpSp>
        <p:nvGrpSpPr>
          <p:cNvPr id="58" name="Group 57"/>
          <p:cNvGrpSpPr/>
          <p:nvPr/>
        </p:nvGrpSpPr>
        <p:grpSpPr>
          <a:xfrm>
            <a:off x="9245600" y="4077970"/>
            <a:ext cx="1899285" cy="2209165"/>
            <a:chOff x="12133" y="2405"/>
            <a:chExt cx="2991" cy="3479"/>
          </a:xfrm>
        </p:grpSpPr>
        <p:pic>
          <p:nvPicPr>
            <p:cNvPr id="59" name="Picture 58"/>
            <p:cNvPicPr>
              <a:picLocks noChangeAspect="1"/>
            </p:cNvPicPr>
            <p:nvPr/>
          </p:nvPicPr>
          <p:blipFill>
            <a:blip r:embed="rId13"/>
            <a:stretch>
              <a:fillRect/>
            </a:stretch>
          </p:blipFill>
          <p:spPr>
            <a:xfrm>
              <a:off x="12314" y="2405"/>
              <a:ext cx="2630" cy="2551"/>
            </a:xfrm>
            <a:prstGeom prst="rect">
              <a:avLst/>
            </a:prstGeom>
          </p:spPr>
        </p:pic>
        <p:sp>
          <p:nvSpPr>
            <p:cNvPr id="60" name="TextBox 5"/>
            <p:cNvSpPr txBox="1"/>
            <p:nvPr/>
          </p:nvSpPr>
          <p:spPr>
            <a:xfrm>
              <a:off x="12133" y="4965"/>
              <a:ext cx="2991" cy="919"/>
            </a:xfrm>
            <a:prstGeom prst="rect">
              <a:avLst/>
            </a:prstGeom>
            <a:noFill/>
          </p:spPr>
          <p:txBody>
            <a:bodyPr wrap="square" rtlCol="0">
              <a:spAutoFit/>
            </a:bodyPr>
            <a:lstStyle/>
            <a:p>
              <a:pPr algn="ctr"/>
              <a:r>
                <a:rPr lang="en-US" sz="3200" b="1" dirty="0">
                  <a:solidFill>
                    <a:schemeClr val="tx1"/>
                  </a:solidFill>
                  <a:cs typeface="+mn-lt"/>
                </a:rPr>
                <a:t>drink</a:t>
              </a:r>
            </a:p>
          </p:txBody>
        </p:sp>
      </p:grpSp>
      <p:grpSp>
        <p:nvGrpSpPr>
          <p:cNvPr id="19" name="Group 18"/>
          <p:cNvGrpSpPr/>
          <p:nvPr/>
        </p:nvGrpSpPr>
        <p:grpSpPr>
          <a:xfrm>
            <a:off x="0" y="-13062"/>
            <a:ext cx="12192000" cy="461665"/>
            <a:chOff x="0" y="-13062"/>
            <a:chExt cx="12192000" cy="461665"/>
          </a:xfrm>
          <a:solidFill>
            <a:srgbClr val="6DCFF6"/>
          </a:solidFill>
        </p:grpSpPr>
        <p:sp>
          <p:nvSpPr>
            <p:cNvPr id="21"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2"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23"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24"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linds(horizontal)">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blinds(horizontal)">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blinds(horizontal)">
                                      <p:cBhvr>
                                        <p:cTn id="22" dur="500"/>
                                        <p:tgtEl>
                                          <p:spTgt spid="17"/>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36"/>
                                        </p:tgtEl>
                                        <p:attrNameLst>
                                          <p:attrName>style.visibility</p:attrName>
                                        </p:attrNameLst>
                                      </p:cBhvr>
                                      <p:to>
                                        <p:strVal val="visible"/>
                                      </p:to>
                                    </p:set>
                                    <p:animEffect transition="in" filter="blinds(horizontal)">
                                      <p:cBhvr>
                                        <p:cTn id="27" dur="500"/>
                                        <p:tgtEl>
                                          <p:spTgt spid="36"/>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39"/>
                                        </p:tgtEl>
                                        <p:attrNameLst>
                                          <p:attrName>style.visibility</p:attrName>
                                        </p:attrNameLst>
                                      </p:cBhvr>
                                      <p:to>
                                        <p:strVal val="visible"/>
                                      </p:to>
                                    </p:set>
                                    <p:animEffect transition="in" filter="blinds(horizontal)">
                                      <p:cBhvr>
                                        <p:cTn id="32" dur="500"/>
                                        <p:tgtEl>
                                          <p:spTgt spid="39"/>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44"/>
                                        </p:tgtEl>
                                        <p:attrNameLst>
                                          <p:attrName>style.visibility</p:attrName>
                                        </p:attrNameLst>
                                      </p:cBhvr>
                                      <p:to>
                                        <p:strVal val="visible"/>
                                      </p:to>
                                    </p:set>
                                    <p:animEffect transition="in" filter="blinds(horizontal)">
                                      <p:cBhvr>
                                        <p:cTn id="37" dur="500"/>
                                        <p:tgtEl>
                                          <p:spTgt spid="44"/>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48"/>
                                        </p:tgtEl>
                                        <p:attrNameLst>
                                          <p:attrName>style.visibility</p:attrName>
                                        </p:attrNameLst>
                                      </p:cBhvr>
                                      <p:to>
                                        <p:strVal val="visible"/>
                                      </p:to>
                                    </p:set>
                                    <p:animEffect transition="in" filter="blinds(horizontal)">
                                      <p:cBhvr>
                                        <p:cTn id="42" dur="500"/>
                                        <p:tgtEl>
                                          <p:spTgt spid="48"/>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nodeType="clickEffect">
                                  <p:stCondLst>
                                    <p:cond delay="0"/>
                                  </p:stCondLst>
                                  <p:childTnLst>
                                    <p:set>
                                      <p:cBhvr>
                                        <p:cTn id="46" dur="1" fill="hold">
                                          <p:stCondLst>
                                            <p:cond delay="0"/>
                                          </p:stCondLst>
                                        </p:cTn>
                                        <p:tgtEl>
                                          <p:spTgt spid="51"/>
                                        </p:tgtEl>
                                        <p:attrNameLst>
                                          <p:attrName>style.visibility</p:attrName>
                                        </p:attrNameLst>
                                      </p:cBhvr>
                                      <p:to>
                                        <p:strVal val="visible"/>
                                      </p:to>
                                    </p:set>
                                    <p:animEffect transition="in" filter="blinds(horizontal)">
                                      <p:cBhvr>
                                        <p:cTn id="47" dur="500"/>
                                        <p:tgtEl>
                                          <p:spTgt spid="51"/>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nodeType="clickEffect">
                                  <p:stCondLst>
                                    <p:cond delay="0"/>
                                  </p:stCondLst>
                                  <p:childTnLst>
                                    <p:set>
                                      <p:cBhvr>
                                        <p:cTn id="51" dur="1" fill="hold">
                                          <p:stCondLst>
                                            <p:cond delay="0"/>
                                          </p:stCondLst>
                                        </p:cTn>
                                        <p:tgtEl>
                                          <p:spTgt spid="55"/>
                                        </p:tgtEl>
                                        <p:attrNameLst>
                                          <p:attrName>style.visibility</p:attrName>
                                        </p:attrNameLst>
                                      </p:cBhvr>
                                      <p:to>
                                        <p:strVal val="visible"/>
                                      </p:to>
                                    </p:set>
                                    <p:animEffect transition="in" filter="blinds(horizontal)">
                                      <p:cBhvr>
                                        <p:cTn id="52" dur="500"/>
                                        <p:tgtEl>
                                          <p:spTgt spid="55"/>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nodeType="clickEffect">
                                  <p:stCondLst>
                                    <p:cond delay="0"/>
                                  </p:stCondLst>
                                  <p:childTnLst>
                                    <p:set>
                                      <p:cBhvr>
                                        <p:cTn id="56" dur="1" fill="hold">
                                          <p:stCondLst>
                                            <p:cond delay="0"/>
                                          </p:stCondLst>
                                        </p:cTn>
                                        <p:tgtEl>
                                          <p:spTgt spid="58"/>
                                        </p:tgtEl>
                                        <p:attrNameLst>
                                          <p:attrName>style.visibility</p:attrName>
                                        </p:attrNameLst>
                                      </p:cBhvr>
                                      <p:to>
                                        <p:strVal val="visible"/>
                                      </p:to>
                                    </p:set>
                                    <p:animEffect transition="in" filter="blinds(horizontal)">
                                      <p:cBhvr>
                                        <p:cTn id="57"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1" grpId="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22" name="TextBox 5"/>
          <p:cNvSpPr txBox="1"/>
          <p:nvPr/>
        </p:nvSpPr>
        <p:spPr>
          <a:xfrm>
            <a:off x="226378" y="2620645"/>
            <a:ext cx="1899285" cy="583565"/>
          </a:xfrm>
          <a:prstGeom prst="rect">
            <a:avLst/>
          </a:prstGeom>
          <a:noFill/>
        </p:spPr>
        <p:txBody>
          <a:bodyPr wrap="square" rtlCol="0">
            <a:spAutoFit/>
          </a:bodyPr>
          <a:lstStyle/>
          <a:p>
            <a:pPr algn="ctr"/>
            <a:r>
              <a:rPr lang="en-US" sz="3200" b="1" dirty="0">
                <a:solidFill>
                  <a:schemeClr val="tx1"/>
                </a:solidFill>
                <a:cs typeface="+mn-lt"/>
              </a:rPr>
              <a:t>a giraffe</a:t>
            </a:r>
          </a:p>
        </p:txBody>
      </p:sp>
      <p:sp>
        <p:nvSpPr>
          <p:cNvPr id="25" name="TextBox 5"/>
          <p:cNvSpPr txBox="1"/>
          <p:nvPr/>
        </p:nvSpPr>
        <p:spPr>
          <a:xfrm>
            <a:off x="2464435" y="5265420"/>
            <a:ext cx="1899285" cy="583565"/>
          </a:xfrm>
          <a:prstGeom prst="rect">
            <a:avLst/>
          </a:prstGeom>
          <a:noFill/>
        </p:spPr>
        <p:txBody>
          <a:bodyPr wrap="square" rtlCol="0">
            <a:spAutoFit/>
          </a:bodyPr>
          <a:lstStyle/>
          <a:p>
            <a:pPr algn="ctr"/>
            <a:r>
              <a:rPr lang="en-US" sz="3200" b="1" dirty="0">
                <a:solidFill>
                  <a:schemeClr val="tx1"/>
                </a:solidFill>
                <a:cs typeface="+mn-lt"/>
              </a:rPr>
              <a:t>a lion</a:t>
            </a:r>
          </a:p>
        </p:txBody>
      </p:sp>
      <p:sp>
        <p:nvSpPr>
          <p:cNvPr id="27" name="TextBox 5"/>
          <p:cNvSpPr txBox="1"/>
          <p:nvPr/>
        </p:nvSpPr>
        <p:spPr>
          <a:xfrm>
            <a:off x="2707323" y="2620645"/>
            <a:ext cx="1899285" cy="583565"/>
          </a:xfrm>
          <a:prstGeom prst="rect">
            <a:avLst/>
          </a:prstGeom>
          <a:noFill/>
        </p:spPr>
        <p:txBody>
          <a:bodyPr wrap="square" rtlCol="0">
            <a:spAutoFit/>
          </a:bodyPr>
          <a:lstStyle/>
          <a:p>
            <a:pPr algn="ctr"/>
            <a:r>
              <a:rPr lang="en-US" sz="3200" b="1" dirty="0">
                <a:solidFill>
                  <a:schemeClr val="tx1"/>
                </a:solidFill>
                <a:cs typeface="+mn-lt"/>
              </a:rPr>
              <a:t>a monkey</a:t>
            </a:r>
          </a:p>
        </p:txBody>
      </p:sp>
      <p:sp>
        <p:nvSpPr>
          <p:cNvPr id="29" name="TextBox 5"/>
          <p:cNvSpPr txBox="1"/>
          <p:nvPr/>
        </p:nvSpPr>
        <p:spPr>
          <a:xfrm>
            <a:off x="-155892" y="5241290"/>
            <a:ext cx="2593975" cy="583565"/>
          </a:xfrm>
          <a:prstGeom prst="rect">
            <a:avLst/>
          </a:prstGeom>
          <a:noFill/>
        </p:spPr>
        <p:txBody>
          <a:bodyPr wrap="square" rtlCol="0">
            <a:spAutoFit/>
          </a:bodyPr>
          <a:lstStyle/>
          <a:p>
            <a:pPr algn="ctr"/>
            <a:r>
              <a:rPr lang="en-US" sz="3200" b="1" dirty="0">
                <a:solidFill>
                  <a:schemeClr val="tx1"/>
                </a:solidFill>
                <a:cs typeface="+mn-lt"/>
              </a:rPr>
              <a:t>a hippo</a:t>
            </a:r>
          </a:p>
        </p:txBody>
      </p:sp>
      <p:sp>
        <p:nvSpPr>
          <p:cNvPr id="42" name="TextBox 5"/>
          <p:cNvSpPr txBox="1"/>
          <p:nvPr/>
        </p:nvSpPr>
        <p:spPr>
          <a:xfrm>
            <a:off x="5231448" y="2620645"/>
            <a:ext cx="1899285" cy="583565"/>
          </a:xfrm>
          <a:prstGeom prst="rect">
            <a:avLst/>
          </a:prstGeom>
          <a:noFill/>
        </p:spPr>
        <p:txBody>
          <a:bodyPr wrap="square" rtlCol="0">
            <a:spAutoFit/>
          </a:bodyPr>
          <a:lstStyle/>
          <a:p>
            <a:pPr algn="ctr"/>
            <a:r>
              <a:rPr lang="en-US" sz="3200" b="1" dirty="0">
                <a:solidFill>
                  <a:schemeClr val="tx1"/>
                </a:solidFill>
                <a:cs typeface="+mn-lt"/>
              </a:rPr>
              <a:t>a zebra</a:t>
            </a:r>
          </a:p>
        </p:txBody>
      </p:sp>
      <p:sp>
        <p:nvSpPr>
          <p:cNvPr id="46" name="TextBox 5"/>
          <p:cNvSpPr txBox="1"/>
          <p:nvPr/>
        </p:nvSpPr>
        <p:spPr>
          <a:xfrm>
            <a:off x="5014595" y="5281930"/>
            <a:ext cx="2244725" cy="583565"/>
          </a:xfrm>
          <a:prstGeom prst="rect">
            <a:avLst/>
          </a:prstGeom>
          <a:noFill/>
        </p:spPr>
        <p:txBody>
          <a:bodyPr wrap="square" rtlCol="0">
            <a:spAutoFit/>
          </a:bodyPr>
          <a:lstStyle/>
          <a:p>
            <a:pPr algn="ctr"/>
            <a:r>
              <a:rPr lang="en-US" sz="3200" b="1" dirty="0">
                <a:solidFill>
                  <a:schemeClr val="tx1"/>
                </a:solidFill>
                <a:cs typeface="+mn-lt"/>
              </a:rPr>
              <a:t>a crocodile</a:t>
            </a:r>
          </a:p>
        </p:txBody>
      </p:sp>
      <p:pic>
        <p:nvPicPr>
          <p:cNvPr id="8" name="Picture 7"/>
          <p:cNvPicPr>
            <a:picLocks noChangeAspect="1"/>
          </p:cNvPicPr>
          <p:nvPr/>
        </p:nvPicPr>
        <p:blipFill>
          <a:blip r:embed="rId4"/>
          <a:srcRect l="35006"/>
          <a:stretch>
            <a:fillRect/>
          </a:stretch>
        </p:blipFill>
        <p:spPr>
          <a:xfrm>
            <a:off x="660718" y="1064895"/>
            <a:ext cx="1030605" cy="1526540"/>
          </a:xfrm>
          <a:prstGeom prst="rect">
            <a:avLst/>
          </a:prstGeom>
        </p:spPr>
      </p:pic>
      <p:pic>
        <p:nvPicPr>
          <p:cNvPr id="9" name="Picture 8"/>
          <p:cNvPicPr>
            <a:picLocks noChangeAspect="1"/>
          </p:cNvPicPr>
          <p:nvPr/>
        </p:nvPicPr>
        <p:blipFill>
          <a:blip r:embed="rId5"/>
          <a:srcRect r="37095"/>
          <a:stretch>
            <a:fillRect/>
          </a:stretch>
        </p:blipFill>
        <p:spPr>
          <a:xfrm>
            <a:off x="3081020" y="927100"/>
            <a:ext cx="1151890" cy="1802765"/>
          </a:xfrm>
          <a:prstGeom prst="rect">
            <a:avLst/>
          </a:prstGeom>
        </p:spPr>
      </p:pic>
      <p:pic>
        <p:nvPicPr>
          <p:cNvPr id="10" name="Picture 9"/>
          <p:cNvPicPr>
            <a:picLocks noChangeAspect="1"/>
          </p:cNvPicPr>
          <p:nvPr/>
        </p:nvPicPr>
        <p:blipFill>
          <a:blip r:embed="rId6"/>
          <a:stretch>
            <a:fillRect/>
          </a:stretch>
        </p:blipFill>
        <p:spPr>
          <a:xfrm>
            <a:off x="5420360" y="956945"/>
            <a:ext cx="1697355" cy="1634490"/>
          </a:xfrm>
          <a:prstGeom prst="rect">
            <a:avLst/>
          </a:prstGeom>
        </p:spPr>
      </p:pic>
      <p:pic>
        <p:nvPicPr>
          <p:cNvPr id="11" name="Picture 10"/>
          <p:cNvPicPr>
            <a:picLocks noChangeAspect="1"/>
          </p:cNvPicPr>
          <p:nvPr/>
        </p:nvPicPr>
        <p:blipFill>
          <a:blip r:embed="rId7"/>
          <a:stretch>
            <a:fillRect/>
          </a:stretch>
        </p:blipFill>
        <p:spPr>
          <a:xfrm>
            <a:off x="245745" y="3503295"/>
            <a:ext cx="1790700" cy="1614170"/>
          </a:xfrm>
          <a:prstGeom prst="rect">
            <a:avLst/>
          </a:prstGeom>
        </p:spPr>
      </p:pic>
      <p:pic>
        <p:nvPicPr>
          <p:cNvPr id="12" name="Picture 11"/>
          <p:cNvPicPr>
            <a:picLocks noChangeAspect="1"/>
          </p:cNvPicPr>
          <p:nvPr/>
        </p:nvPicPr>
        <p:blipFill>
          <a:blip r:embed="rId8"/>
          <a:stretch>
            <a:fillRect/>
          </a:stretch>
        </p:blipFill>
        <p:spPr>
          <a:xfrm>
            <a:off x="2535873" y="3438525"/>
            <a:ext cx="1756410" cy="1826895"/>
          </a:xfrm>
          <a:prstGeom prst="rect">
            <a:avLst/>
          </a:prstGeom>
        </p:spPr>
      </p:pic>
      <p:pic>
        <p:nvPicPr>
          <p:cNvPr id="13" name="Picture 12"/>
          <p:cNvPicPr>
            <a:picLocks noChangeAspect="1"/>
          </p:cNvPicPr>
          <p:nvPr/>
        </p:nvPicPr>
        <p:blipFill>
          <a:blip r:embed="rId9"/>
          <a:stretch>
            <a:fillRect/>
          </a:stretch>
        </p:blipFill>
        <p:spPr>
          <a:xfrm>
            <a:off x="4933315" y="3515995"/>
            <a:ext cx="2407285" cy="1601470"/>
          </a:xfrm>
          <a:prstGeom prst="rect">
            <a:avLst/>
          </a:prstGeom>
        </p:spPr>
      </p:pic>
      <p:sp>
        <p:nvSpPr>
          <p:cNvPr id="3" name="Rounded Rectangular Callout 2"/>
          <p:cNvSpPr/>
          <p:nvPr/>
        </p:nvSpPr>
        <p:spPr>
          <a:xfrm>
            <a:off x="7432040" y="1503045"/>
            <a:ext cx="4600575" cy="1299210"/>
          </a:xfrm>
          <a:prstGeom prst="wedgeRoundRectCallout">
            <a:avLst>
              <a:gd name="adj1" fmla="val 3209"/>
              <a:gd name="adj2" fmla="val 64858"/>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b="1" dirty="0">
                <a:solidFill>
                  <a:schemeClr val="tx1"/>
                </a:solidFill>
              </a:rPr>
              <a:t>What animal is this?</a:t>
            </a:r>
          </a:p>
        </p:txBody>
      </p:sp>
      <p:sp>
        <p:nvSpPr>
          <p:cNvPr id="19" name="Rounded Rectangular Callout 18"/>
          <p:cNvSpPr/>
          <p:nvPr/>
        </p:nvSpPr>
        <p:spPr>
          <a:xfrm>
            <a:off x="7700010" y="3376295"/>
            <a:ext cx="4051300" cy="1393190"/>
          </a:xfrm>
          <a:prstGeom prst="wedgeRoundRectCallout">
            <a:avLst>
              <a:gd name="adj1" fmla="val -45761"/>
              <a:gd name="adj2" fmla="val 66951"/>
              <a:gd name="adj3" fmla="val 16667"/>
            </a:avLst>
          </a:prstGeom>
          <a:ln>
            <a:solidFill>
              <a:schemeClr val="accent6"/>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solidFill>
                  <a:schemeClr val="tx1"/>
                </a:solidFill>
              </a:rPr>
              <a:t>It’s a zebra. It’s black and white.</a:t>
            </a:r>
          </a:p>
        </p:txBody>
      </p:sp>
      <p:grpSp>
        <p:nvGrpSpPr>
          <p:cNvPr id="14" name="Group 13"/>
          <p:cNvGrpSpPr/>
          <p:nvPr/>
        </p:nvGrpSpPr>
        <p:grpSpPr>
          <a:xfrm>
            <a:off x="0" y="-13062"/>
            <a:ext cx="12192000" cy="461665"/>
            <a:chOff x="0" y="-13062"/>
            <a:chExt cx="12192000" cy="461665"/>
          </a:xfrm>
          <a:solidFill>
            <a:srgbClr val="6DCFF6"/>
          </a:solidFill>
        </p:grpSpPr>
        <p:sp>
          <p:nvSpPr>
            <p:cNvPr id="15"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17"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18"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1"/>
      <p:bldP spid="25" grpId="1"/>
      <p:bldP spid="27" grpId="1"/>
      <p:bldP spid="29" grpId="1"/>
      <p:bldP spid="42" grpId="1"/>
      <p:bldP spid="46" grpId="1"/>
      <p:bldP spid="3" grpId="0" bldLvl="0" animBg="1"/>
      <p:bldP spid="3" grpId="1" animBg="1"/>
      <p:bldP spid="19" grpId="0" bldLvl="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9" name="TextBox 2"/>
          <p:cNvSpPr txBox="1"/>
          <p:nvPr/>
        </p:nvSpPr>
        <p:spPr>
          <a:xfrm>
            <a:off x="2904423" y="2312735"/>
            <a:ext cx="6382511" cy="2676525"/>
          </a:xfrm>
          <a:prstGeom prst="rect">
            <a:avLst/>
          </a:prstGeom>
          <a:noFill/>
        </p:spPr>
        <p:txBody>
          <a:bodyPr wrap="square" rtlCol="0">
            <a:spAutoFit/>
          </a:bodyPr>
          <a:lstStyle/>
          <a:p>
            <a:pPr lvl="0" algn="ctr">
              <a:lnSpc>
                <a:spcPct val="150000"/>
              </a:lnSpc>
            </a:pPr>
            <a:r>
              <a:rPr lang="en-US" sz="2800" dirty="0">
                <a:solidFill>
                  <a:srgbClr val="0070C0"/>
                </a:solidFill>
                <a:latin typeface="Arial" panose="020B0604020202020204" pitchFamily="34" charset="0"/>
                <a:cs typeface="Arial" panose="020B0604020202020204" pitchFamily="34" charset="0"/>
              </a:rPr>
              <a:t>Good work, class.</a:t>
            </a:r>
          </a:p>
          <a:p>
            <a:pPr lvl="0" algn="ctr">
              <a:lnSpc>
                <a:spcPct val="150000"/>
              </a:lnSpc>
            </a:pPr>
            <a:r>
              <a:rPr lang="en-US" sz="2800" dirty="0">
                <a:solidFill>
                  <a:srgbClr val="0070C0"/>
                </a:solidFill>
                <a:latin typeface="Arial" panose="020B0604020202020204" pitchFamily="34" charset="0"/>
                <a:cs typeface="Arial" panose="020B0604020202020204" pitchFamily="34" charset="0"/>
              </a:rPr>
              <a:t>Hip </a:t>
            </a:r>
            <a:r>
              <a:rPr lang="en-US" sz="2800" dirty="0" err="1">
                <a:solidFill>
                  <a:srgbClr val="0070C0"/>
                </a:solidFill>
                <a:latin typeface="Arial" panose="020B0604020202020204" pitchFamily="34" charset="0"/>
                <a:cs typeface="Arial" panose="020B0604020202020204" pitchFamily="34" charset="0"/>
              </a:rPr>
              <a:t>hip</a:t>
            </a:r>
            <a:r>
              <a:rPr lang="en-US" sz="2800" dirty="0">
                <a:solidFill>
                  <a:srgbClr val="0070C0"/>
                </a:solidFill>
                <a:latin typeface="Arial" panose="020B0604020202020204" pitchFamily="34" charset="0"/>
                <a:cs typeface="Arial" panose="020B0604020202020204" pitchFamily="34" charset="0"/>
              </a:rPr>
              <a:t>, hooray!</a:t>
            </a:r>
          </a:p>
          <a:p>
            <a:pPr lvl="0" algn="ctr">
              <a:lnSpc>
                <a:spcPct val="150000"/>
              </a:lnSpc>
            </a:pPr>
            <a:r>
              <a:rPr lang="en-US" sz="2800" dirty="0">
                <a:solidFill>
                  <a:srgbClr val="0070C0"/>
                </a:solidFill>
                <a:latin typeface="Arial" panose="020B0604020202020204" pitchFamily="34" charset="0"/>
                <a:cs typeface="Arial" panose="020B0604020202020204" pitchFamily="34" charset="0"/>
              </a:rPr>
              <a:t>Goodbye for now.</a:t>
            </a:r>
          </a:p>
          <a:p>
            <a:pPr lvl="0" algn="ctr">
              <a:lnSpc>
                <a:spcPct val="150000"/>
              </a:lnSpc>
            </a:pPr>
            <a:r>
              <a:rPr lang="en-US" sz="2800" dirty="0">
                <a:solidFill>
                  <a:srgbClr val="0070C0"/>
                </a:solidFill>
                <a:latin typeface="Arial" panose="020B0604020202020204" pitchFamily="34" charset="0"/>
                <a:cs typeface="Arial" panose="020B0604020202020204" pitchFamily="34" charset="0"/>
              </a:rPr>
              <a:t>Have a nice day!</a:t>
            </a:r>
            <a:endParaRPr kumimoji="0" lang="en-US" sz="2800" b="0"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endParaRPr>
          </a:p>
        </p:txBody>
      </p:sp>
      <p:sp>
        <p:nvSpPr>
          <p:cNvPr id="10" name="TextBox 5"/>
          <p:cNvSpPr txBox="1"/>
          <p:nvPr/>
        </p:nvSpPr>
        <p:spPr>
          <a:xfrm>
            <a:off x="3773393" y="1174047"/>
            <a:ext cx="4644572" cy="76835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en-US" sz="4400" b="1" i="0" u="none" strike="noStrike" kern="1200" cap="none" spc="0" normalizeH="0" baseline="0" noProof="0" dirty="0" smtClean="0">
                <a:ln>
                  <a:noFill/>
                </a:ln>
                <a:solidFill>
                  <a:srgbClr val="ED7D31">
                    <a:lumMod val="75000"/>
                  </a:srgbClr>
                </a:solidFill>
                <a:effectLst/>
                <a:uLnTx/>
                <a:uFillTx/>
                <a:latin typeface="Calibri" panose="020F0502020204030204"/>
                <a:ea typeface="+mn-ea"/>
                <a:cs typeface="Calibri" panose="020F0502020204030204"/>
              </a:rPr>
              <a:t>Goodbye Chant</a:t>
            </a:r>
            <a:endParaRPr kumimoji="0" lang="en-US" sz="4400" b="1" i="0" u="none" strike="noStrike" kern="1200" cap="none" spc="0" normalizeH="0" baseline="0" noProof="0" dirty="0">
              <a:ln>
                <a:noFill/>
              </a:ln>
              <a:solidFill>
                <a:srgbClr val="ED7D31">
                  <a:lumMod val="75000"/>
                </a:srgbClr>
              </a:solidFill>
              <a:effectLst/>
              <a:uLnTx/>
              <a:uFillTx/>
              <a:latin typeface="Calibri" panose="020F0502020204030204"/>
              <a:ea typeface="+mn-ea"/>
              <a:cs typeface="Calibri" panose="020F0502020204030204"/>
            </a:endParaRPr>
          </a:p>
        </p:txBody>
      </p:sp>
      <p:grpSp>
        <p:nvGrpSpPr>
          <p:cNvPr id="7" name="Group 6"/>
          <p:cNvGrpSpPr/>
          <p:nvPr/>
        </p:nvGrpSpPr>
        <p:grpSpPr>
          <a:xfrm>
            <a:off x="0" y="-13062"/>
            <a:ext cx="12192000" cy="461665"/>
            <a:chOff x="0" y="-13062"/>
            <a:chExt cx="12192000" cy="461665"/>
          </a:xfrm>
          <a:solidFill>
            <a:srgbClr val="6DCFF6"/>
          </a:solidFill>
        </p:grpSpPr>
        <p:sp>
          <p:nvSpPr>
            <p:cNvPr id="8"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12"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13"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0" name="TextBox 5"/>
          <p:cNvSpPr txBox="1"/>
          <p:nvPr/>
        </p:nvSpPr>
        <p:spPr>
          <a:xfrm>
            <a:off x="1406748" y="2150042"/>
            <a:ext cx="4644572" cy="768350"/>
          </a:xfrm>
          <a:prstGeom prst="rect">
            <a:avLst/>
          </a:prstGeom>
          <a:noFill/>
        </p:spPr>
        <p:txBody>
          <a:bodyPr wrap="square" rtlCol="0">
            <a:spAutoFit/>
          </a:bodyPr>
          <a:lstStyle/>
          <a:p>
            <a:pPr marR="0" indent="0" algn="ctr" defTabSz="457200" fontAlgn="auto">
              <a:lnSpc>
                <a:spcPct val="100000"/>
              </a:lnSpc>
              <a:spcBef>
                <a:spcPts val="0"/>
              </a:spcBef>
              <a:spcAft>
                <a:spcPts val="0"/>
              </a:spcAft>
              <a:buClrTx/>
              <a:buSzTx/>
              <a:buFontTx/>
              <a:buNone/>
              <a:defRPr/>
            </a:pPr>
            <a:r>
              <a:rPr kumimoji="0" lang="en-US" sz="4400" b="1" i="0" kern="1200" cap="none" spc="0" normalizeH="0" baseline="0" noProof="0" dirty="0" smtClean="0">
                <a:solidFill>
                  <a:srgbClr val="ED7D31">
                    <a:lumMod val="75000"/>
                  </a:srgbClr>
                </a:solidFill>
                <a:latin typeface="Calibri" panose="020F0502020204030204"/>
                <a:ea typeface="+mn-ea"/>
                <a:cs typeface="Calibri" panose="020F0502020204030204"/>
              </a:rPr>
              <a:t>Let’s check!</a:t>
            </a:r>
            <a:endParaRPr kumimoji="0" lang="en-US" sz="4400" b="1" i="0" kern="1200" cap="none" spc="0" normalizeH="0" baseline="0" noProof="0" dirty="0">
              <a:solidFill>
                <a:srgbClr val="ED7D31">
                  <a:lumMod val="75000"/>
                </a:srgbClr>
              </a:solidFill>
              <a:latin typeface="Calibri" panose="020F0502020204030204"/>
              <a:ea typeface="+mn-ea"/>
              <a:cs typeface="Calibri" panose="020F0502020204030204"/>
            </a:endParaRPr>
          </a:p>
        </p:txBody>
      </p:sp>
      <p:sp>
        <p:nvSpPr>
          <p:cNvPr id="7" name="TextBox 1"/>
          <p:cNvSpPr txBox="1"/>
          <p:nvPr/>
        </p:nvSpPr>
        <p:spPr>
          <a:xfrm>
            <a:off x="572135" y="3044825"/>
            <a:ext cx="6313170" cy="768350"/>
          </a:xfrm>
          <a:prstGeom prst="rect">
            <a:avLst/>
          </a:prstGeom>
          <a:noFill/>
        </p:spPr>
        <p:txBody>
          <a:bodyPr wrap="square" rtlCol="0">
            <a:spAutoFit/>
          </a:bodyPr>
          <a:lstStyle/>
          <a:p>
            <a:pPr algn="ctr"/>
            <a:r>
              <a:rPr lang="en-US" sz="4400" b="1" dirty="0">
                <a:solidFill>
                  <a:srgbClr val="0070C0"/>
                </a:solidFill>
                <a:latin typeface="Arial" panose="020B0604020202020204" pitchFamily="34" charset="0"/>
                <a:cs typeface="Arial" panose="020B0604020202020204" pitchFamily="34" charset="0"/>
              </a:rPr>
              <a:t>What animal is it?</a:t>
            </a:r>
          </a:p>
        </p:txBody>
      </p:sp>
      <p:pic>
        <p:nvPicPr>
          <p:cNvPr id="105" name="Picture 104"/>
          <p:cNvPicPr/>
          <p:nvPr/>
        </p:nvPicPr>
        <p:blipFill>
          <a:blip r:embed="rId4"/>
          <a:stretch>
            <a:fillRect/>
          </a:stretch>
        </p:blipFill>
        <p:spPr>
          <a:xfrm>
            <a:off x="7303135" y="956945"/>
            <a:ext cx="4059555" cy="4745355"/>
          </a:xfrm>
          <a:prstGeom prst="rect">
            <a:avLst/>
          </a:prstGeom>
          <a:noFill/>
          <a:ln w="9525">
            <a:noFill/>
          </a:ln>
        </p:spPr>
      </p:pic>
      <p:grpSp>
        <p:nvGrpSpPr>
          <p:cNvPr id="2" name="Group 1"/>
          <p:cNvGrpSpPr/>
          <p:nvPr/>
        </p:nvGrpSpPr>
        <p:grpSpPr>
          <a:xfrm>
            <a:off x="0" y="-13062"/>
            <a:ext cx="12192000" cy="461665"/>
            <a:chOff x="0" y="-13062"/>
            <a:chExt cx="12192000" cy="461665"/>
          </a:xfrm>
          <a:solidFill>
            <a:srgbClr val="6DCFF6"/>
          </a:solidFill>
        </p:grpSpPr>
        <p:sp>
          <p:nvSpPr>
            <p:cNvPr id="3"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5"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pic>
        <p:nvPicPr>
          <p:cNvPr id="10" name="Picture 9"/>
          <p:cNvPicPr>
            <a:picLocks noChangeAspect="1"/>
          </p:cNvPicPr>
          <p:nvPr/>
        </p:nvPicPr>
        <p:blipFill>
          <a:blip r:embed="rId4"/>
          <a:stretch>
            <a:fillRect/>
          </a:stretch>
        </p:blipFill>
        <p:spPr>
          <a:xfrm>
            <a:off x="1218565" y="1285875"/>
            <a:ext cx="3884930" cy="3742055"/>
          </a:xfrm>
          <a:prstGeom prst="rect">
            <a:avLst/>
          </a:prstGeom>
        </p:spPr>
      </p:pic>
      <p:sp>
        <p:nvSpPr>
          <p:cNvPr id="3" name="Rounded Rectangular Callout 2"/>
          <p:cNvSpPr/>
          <p:nvPr/>
        </p:nvSpPr>
        <p:spPr>
          <a:xfrm>
            <a:off x="7432040" y="1503045"/>
            <a:ext cx="4600575" cy="1299210"/>
          </a:xfrm>
          <a:prstGeom prst="wedgeRoundRectCallout">
            <a:avLst>
              <a:gd name="adj1" fmla="val 3209"/>
              <a:gd name="adj2" fmla="val 64858"/>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b="1" dirty="0">
                <a:solidFill>
                  <a:schemeClr val="tx1"/>
                </a:solidFill>
              </a:rPr>
              <a:t>What animal is this?</a:t>
            </a:r>
          </a:p>
        </p:txBody>
      </p:sp>
      <p:sp>
        <p:nvSpPr>
          <p:cNvPr id="19" name="Rounded Rectangular Callout 18"/>
          <p:cNvSpPr/>
          <p:nvPr/>
        </p:nvSpPr>
        <p:spPr>
          <a:xfrm>
            <a:off x="7700010" y="3376295"/>
            <a:ext cx="4051300" cy="1393190"/>
          </a:xfrm>
          <a:prstGeom prst="wedgeRoundRectCallout">
            <a:avLst>
              <a:gd name="adj1" fmla="val -45761"/>
              <a:gd name="adj2" fmla="val 66951"/>
              <a:gd name="adj3" fmla="val 16667"/>
            </a:avLst>
          </a:prstGeom>
          <a:ln>
            <a:solidFill>
              <a:schemeClr val="accent6"/>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solidFill>
                  <a:schemeClr val="tx1"/>
                </a:solidFill>
              </a:rPr>
              <a:t>It’s </a:t>
            </a:r>
            <a:r>
              <a:rPr lang="en-US" sz="4000" u="sng" dirty="0">
                <a:solidFill>
                  <a:schemeClr val="tx1"/>
                </a:solidFill>
              </a:rPr>
              <a:t>a zebra</a:t>
            </a:r>
            <a:r>
              <a:rPr lang="en-US" sz="4000" dirty="0">
                <a:solidFill>
                  <a:schemeClr val="tx1"/>
                </a:solidFill>
              </a:rPr>
              <a:t>. It’s </a:t>
            </a:r>
            <a:r>
              <a:rPr lang="en-US" sz="4000" u="sng" dirty="0">
                <a:solidFill>
                  <a:schemeClr val="tx1"/>
                </a:solidFill>
              </a:rPr>
              <a:t>black and white</a:t>
            </a:r>
            <a:r>
              <a:rPr lang="en-US" sz="4000" dirty="0">
                <a:solidFill>
                  <a:schemeClr val="tx1"/>
                </a:solidFill>
              </a:rPr>
              <a:t>.</a:t>
            </a:r>
          </a:p>
        </p:txBody>
      </p:sp>
      <p:grpSp>
        <p:nvGrpSpPr>
          <p:cNvPr id="8" name="Group 7"/>
          <p:cNvGrpSpPr/>
          <p:nvPr/>
        </p:nvGrpSpPr>
        <p:grpSpPr>
          <a:xfrm>
            <a:off x="0" y="-13062"/>
            <a:ext cx="12192000" cy="461665"/>
            <a:chOff x="0" y="-13062"/>
            <a:chExt cx="12192000" cy="461665"/>
          </a:xfrm>
          <a:solidFill>
            <a:srgbClr val="6DCFF6"/>
          </a:solidFill>
        </p:grpSpPr>
        <p:sp>
          <p:nvSpPr>
            <p:cNvPr id="9"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12"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13"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3" grpId="1" animBg="1"/>
      <p:bldP spid="19" grpId="0" bldLvl="0" animBg="1"/>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pic>
        <p:nvPicPr>
          <p:cNvPr id="9" name="Picture 8"/>
          <p:cNvPicPr>
            <a:picLocks noChangeAspect="1"/>
          </p:cNvPicPr>
          <p:nvPr/>
        </p:nvPicPr>
        <p:blipFill>
          <a:blip r:embed="rId4"/>
          <a:srcRect r="37095"/>
          <a:stretch>
            <a:fillRect/>
          </a:stretch>
        </p:blipFill>
        <p:spPr>
          <a:xfrm>
            <a:off x="1454785" y="797560"/>
            <a:ext cx="3183255" cy="4982210"/>
          </a:xfrm>
          <a:prstGeom prst="rect">
            <a:avLst/>
          </a:prstGeom>
        </p:spPr>
      </p:pic>
      <p:sp>
        <p:nvSpPr>
          <p:cNvPr id="3" name="Rounded Rectangular Callout 2"/>
          <p:cNvSpPr/>
          <p:nvPr/>
        </p:nvSpPr>
        <p:spPr>
          <a:xfrm>
            <a:off x="7432040" y="1503045"/>
            <a:ext cx="4600575" cy="1299210"/>
          </a:xfrm>
          <a:prstGeom prst="wedgeRoundRectCallout">
            <a:avLst>
              <a:gd name="adj1" fmla="val 3209"/>
              <a:gd name="adj2" fmla="val 64858"/>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b="1" dirty="0">
                <a:solidFill>
                  <a:schemeClr val="tx1"/>
                </a:solidFill>
              </a:rPr>
              <a:t>What animal is this?</a:t>
            </a:r>
          </a:p>
        </p:txBody>
      </p:sp>
      <p:sp>
        <p:nvSpPr>
          <p:cNvPr id="19" name="Rounded Rectangular Callout 18"/>
          <p:cNvSpPr/>
          <p:nvPr/>
        </p:nvSpPr>
        <p:spPr>
          <a:xfrm>
            <a:off x="7700010" y="3376295"/>
            <a:ext cx="4051300" cy="1393190"/>
          </a:xfrm>
          <a:prstGeom prst="wedgeRoundRectCallout">
            <a:avLst>
              <a:gd name="adj1" fmla="val -45761"/>
              <a:gd name="adj2" fmla="val 66951"/>
              <a:gd name="adj3" fmla="val 16667"/>
            </a:avLst>
          </a:prstGeom>
          <a:ln>
            <a:solidFill>
              <a:schemeClr val="accent6"/>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solidFill>
                  <a:schemeClr val="tx1"/>
                </a:solidFill>
              </a:rPr>
              <a:t>It’s </a:t>
            </a:r>
            <a:r>
              <a:rPr lang="en-US" sz="4000" u="sng" dirty="0">
                <a:solidFill>
                  <a:schemeClr val="tx1"/>
                </a:solidFill>
              </a:rPr>
              <a:t>a monkey</a:t>
            </a:r>
            <a:r>
              <a:rPr lang="en-US" sz="4000" dirty="0">
                <a:solidFill>
                  <a:schemeClr val="tx1"/>
                </a:solidFill>
              </a:rPr>
              <a:t>. It’s </a:t>
            </a:r>
            <a:r>
              <a:rPr lang="en-US" sz="4000" u="sng" dirty="0">
                <a:solidFill>
                  <a:schemeClr val="tx1"/>
                </a:solidFill>
              </a:rPr>
              <a:t>black and white</a:t>
            </a:r>
            <a:r>
              <a:rPr lang="en-US" sz="4000" dirty="0">
                <a:solidFill>
                  <a:schemeClr val="tx1"/>
                </a:solidFill>
              </a:rPr>
              <a:t>.</a:t>
            </a:r>
          </a:p>
        </p:txBody>
      </p:sp>
      <p:grpSp>
        <p:nvGrpSpPr>
          <p:cNvPr id="8" name="Group 7"/>
          <p:cNvGrpSpPr/>
          <p:nvPr/>
        </p:nvGrpSpPr>
        <p:grpSpPr>
          <a:xfrm>
            <a:off x="0" y="-13062"/>
            <a:ext cx="12192000" cy="461665"/>
            <a:chOff x="0" y="-13062"/>
            <a:chExt cx="12192000" cy="461665"/>
          </a:xfrm>
          <a:solidFill>
            <a:srgbClr val="6DCFF6"/>
          </a:solidFill>
        </p:grpSpPr>
        <p:sp>
          <p:nvSpPr>
            <p:cNvPr id="10"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12"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13"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3" grpId="1" animBg="1"/>
      <p:bldP spid="19" grpId="0" bldLvl="0" animBg="1"/>
    </p:bld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pic>
        <p:nvPicPr>
          <p:cNvPr id="8" name="Picture 7"/>
          <p:cNvPicPr>
            <a:picLocks noChangeAspect="1"/>
          </p:cNvPicPr>
          <p:nvPr/>
        </p:nvPicPr>
        <p:blipFill>
          <a:blip r:embed="rId4"/>
          <a:srcRect l="35006"/>
          <a:stretch>
            <a:fillRect/>
          </a:stretch>
        </p:blipFill>
        <p:spPr>
          <a:xfrm>
            <a:off x="974090" y="1118870"/>
            <a:ext cx="2975610" cy="4407535"/>
          </a:xfrm>
          <a:prstGeom prst="rect">
            <a:avLst/>
          </a:prstGeom>
        </p:spPr>
      </p:pic>
      <p:sp>
        <p:nvSpPr>
          <p:cNvPr id="3" name="Rounded Rectangular Callout 2"/>
          <p:cNvSpPr/>
          <p:nvPr/>
        </p:nvSpPr>
        <p:spPr>
          <a:xfrm>
            <a:off x="7432040" y="1503045"/>
            <a:ext cx="4600575" cy="1299210"/>
          </a:xfrm>
          <a:prstGeom prst="wedgeRoundRectCallout">
            <a:avLst>
              <a:gd name="adj1" fmla="val 3209"/>
              <a:gd name="adj2" fmla="val 64858"/>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b="1" dirty="0">
                <a:solidFill>
                  <a:schemeClr val="tx1"/>
                </a:solidFill>
              </a:rPr>
              <a:t>What animal is this?</a:t>
            </a:r>
          </a:p>
        </p:txBody>
      </p:sp>
      <p:sp>
        <p:nvSpPr>
          <p:cNvPr id="19" name="Rounded Rectangular Callout 18"/>
          <p:cNvSpPr/>
          <p:nvPr/>
        </p:nvSpPr>
        <p:spPr>
          <a:xfrm>
            <a:off x="7432040" y="3376295"/>
            <a:ext cx="4600575" cy="1393190"/>
          </a:xfrm>
          <a:prstGeom prst="wedgeRoundRectCallout">
            <a:avLst>
              <a:gd name="adj1" fmla="val -45761"/>
              <a:gd name="adj2" fmla="val 66951"/>
              <a:gd name="adj3" fmla="val 16667"/>
            </a:avLst>
          </a:prstGeom>
          <a:ln>
            <a:solidFill>
              <a:schemeClr val="accent6"/>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solidFill>
                  <a:schemeClr val="tx1"/>
                </a:solidFill>
              </a:rPr>
              <a:t>It’s </a:t>
            </a:r>
            <a:r>
              <a:rPr lang="en-US" sz="4000" u="sng" dirty="0">
                <a:solidFill>
                  <a:schemeClr val="tx1"/>
                </a:solidFill>
              </a:rPr>
              <a:t>a giraffe</a:t>
            </a:r>
            <a:r>
              <a:rPr lang="en-US" sz="4000" dirty="0">
                <a:solidFill>
                  <a:schemeClr val="tx1"/>
                </a:solidFill>
              </a:rPr>
              <a:t>. It’s </a:t>
            </a:r>
            <a:r>
              <a:rPr lang="en-US" sz="4000" u="sng" dirty="0">
                <a:solidFill>
                  <a:schemeClr val="tx1"/>
                </a:solidFill>
              </a:rPr>
              <a:t>yellow and brown</a:t>
            </a:r>
            <a:r>
              <a:rPr lang="en-US" sz="4000" dirty="0">
                <a:solidFill>
                  <a:schemeClr val="tx1"/>
                </a:solidFill>
              </a:rPr>
              <a:t>.</a:t>
            </a:r>
          </a:p>
        </p:txBody>
      </p:sp>
      <p:grpSp>
        <p:nvGrpSpPr>
          <p:cNvPr id="9" name="Group 8"/>
          <p:cNvGrpSpPr/>
          <p:nvPr/>
        </p:nvGrpSpPr>
        <p:grpSpPr>
          <a:xfrm>
            <a:off x="0" y="-13062"/>
            <a:ext cx="12192000" cy="461665"/>
            <a:chOff x="0" y="-13062"/>
            <a:chExt cx="12192000" cy="461665"/>
          </a:xfrm>
          <a:solidFill>
            <a:srgbClr val="6DCFF6"/>
          </a:solidFill>
        </p:grpSpPr>
        <p:sp>
          <p:nvSpPr>
            <p:cNvPr id="10"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12"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13"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3" grpId="1" animBg="1"/>
      <p:bldP spid="19" grpId="0" bldLvl="0" animBg="1"/>
    </p:bld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pic>
        <p:nvPicPr>
          <p:cNvPr id="11" name="Picture 10"/>
          <p:cNvPicPr>
            <a:picLocks noChangeAspect="1"/>
          </p:cNvPicPr>
          <p:nvPr/>
        </p:nvPicPr>
        <p:blipFill>
          <a:blip r:embed="rId4"/>
          <a:stretch>
            <a:fillRect/>
          </a:stretch>
        </p:blipFill>
        <p:spPr>
          <a:xfrm>
            <a:off x="796925" y="1198880"/>
            <a:ext cx="4439920" cy="4002405"/>
          </a:xfrm>
          <a:prstGeom prst="rect">
            <a:avLst/>
          </a:prstGeom>
        </p:spPr>
      </p:pic>
      <p:sp>
        <p:nvSpPr>
          <p:cNvPr id="3" name="Rounded Rectangular Callout 2"/>
          <p:cNvSpPr/>
          <p:nvPr/>
        </p:nvSpPr>
        <p:spPr>
          <a:xfrm>
            <a:off x="5793740" y="1642745"/>
            <a:ext cx="4600575" cy="1299210"/>
          </a:xfrm>
          <a:prstGeom prst="wedgeRoundRectCallout">
            <a:avLst>
              <a:gd name="adj1" fmla="val 3209"/>
              <a:gd name="adj2" fmla="val 64858"/>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b="1" dirty="0">
                <a:solidFill>
                  <a:schemeClr val="tx1"/>
                </a:solidFill>
              </a:rPr>
              <a:t>What animal is this?</a:t>
            </a:r>
          </a:p>
        </p:txBody>
      </p:sp>
      <p:sp>
        <p:nvSpPr>
          <p:cNvPr id="19" name="Rounded Rectangular Callout 18"/>
          <p:cNvSpPr/>
          <p:nvPr/>
        </p:nvSpPr>
        <p:spPr>
          <a:xfrm>
            <a:off x="7432041" y="3376295"/>
            <a:ext cx="4226560" cy="1393190"/>
          </a:xfrm>
          <a:prstGeom prst="wedgeRoundRectCallout">
            <a:avLst>
              <a:gd name="adj1" fmla="val -45761"/>
              <a:gd name="adj2" fmla="val 66951"/>
              <a:gd name="adj3" fmla="val 16667"/>
            </a:avLst>
          </a:prstGeom>
          <a:ln>
            <a:solidFill>
              <a:schemeClr val="accent6"/>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solidFill>
                  <a:schemeClr val="tx1"/>
                </a:solidFill>
              </a:rPr>
              <a:t>It’s </a:t>
            </a:r>
            <a:r>
              <a:rPr lang="en-US" sz="4000" u="sng" dirty="0">
                <a:solidFill>
                  <a:schemeClr val="tx1"/>
                </a:solidFill>
              </a:rPr>
              <a:t>a hippo</a:t>
            </a:r>
            <a:r>
              <a:rPr lang="en-US" sz="4000" dirty="0">
                <a:solidFill>
                  <a:schemeClr val="tx1"/>
                </a:solidFill>
              </a:rPr>
              <a:t>. </a:t>
            </a:r>
            <a:r>
              <a:rPr lang="en-US" sz="4000" dirty="0" smtClean="0">
                <a:solidFill>
                  <a:schemeClr val="tx1"/>
                </a:solidFill>
              </a:rPr>
              <a:t/>
            </a:r>
            <a:br>
              <a:rPr lang="en-US" sz="4000" dirty="0" smtClean="0">
                <a:solidFill>
                  <a:schemeClr val="tx1"/>
                </a:solidFill>
              </a:rPr>
            </a:br>
            <a:r>
              <a:rPr lang="en-US" sz="4000" dirty="0" smtClean="0">
                <a:solidFill>
                  <a:schemeClr val="tx1"/>
                </a:solidFill>
              </a:rPr>
              <a:t>It’s </a:t>
            </a:r>
            <a:r>
              <a:rPr lang="en-US" sz="4000" u="sng" dirty="0">
                <a:solidFill>
                  <a:schemeClr val="tx1"/>
                </a:solidFill>
              </a:rPr>
              <a:t>pink and black</a:t>
            </a:r>
            <a:r>
              <a:rPr lang="en-US" sz="4000" dirty="0">
                <a:solidFill>
                  <a:schemeClr val="tx1"/>
                </a:solidFill>
              </a:rPr>
              <a:t>.</a:t>
            </a:r>
          </a:p>
        </p:txBody>
      </p:sp>
      <p:grpSp>
        <p:nvGrpSpPr>
          <p:cNvPr id="8" name="Group 7"/>
          <p:cNvGrpSpPr/>
          <p:nvPr/>
        </p:nvGrpSpPr>
        <p:grpSpPr>
          <a:xfrm>
            <a:off x="0" y="-13062"/>
            <a:ext cx="12192000" cy="461665"/>
            <a:chOff x="0" y="-13062"/>
            <a:chExt cx="12192000" cy="461665"/>
          </a:xfrm>
          <a:solidFill>
            <a:srgbClr val="6DCFF6"/>
          </a:solidFill>
        </p:grpSpPr>
        <p:sp>
          <p:nvSpPr>
            <p:cNvPr id="9"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12"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13"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3" grpId="1" animBg="1"/>
      <p:bldP spid="19" grpId="0" bldLvl="0" animBg="1"/>
    </p:bld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pic>
        <p:nvPicPr>
          <p:cNvPr id="13" name="Picture 12"/>
          <p:cNvPicPr>
            <a:picLocks noChangeAspect="1"/>
          </p:cNvPicPr>
          <p:nvPr/>
        </p:nvPicPr>
        <p:blipFill>
          <a:blip r:embed="rId4"/>
          <a:stretch>
            <a:fillRect/>
          </a:stretch>
        </p:blipFill>
        <p:spPr>
          <a:xfrm>
            <a:off x="836930" y="1671320"/>
            <a:ext cx="5283200" cy="3514725"/>
          </a:xfrm>
          <a:prstGeom prst="rect">
            <a:avLst/>
          </a:prstGeom>
        </p:spPr>
      </p:pic>
      <p:sp>
        <p:nvSpPr>
          <p:cNvPr id="3" name="Rounded Rectangular Callout 2"/>
          <p:cNvSpPr/>
          <p:nvPr/>
        </p:nvSpPr>
        <p:spPr>
          <a:xfrm>
            <a:off x="7432040" y="1503045"/>
            <a:ext cx="4600575" cy="1299210"/>
          </a:xfrm>
          <a:prstGeom prst="wedgeRoundRectCallout">
            <a:avLst>
              <a:gd name="adj1" fmla="val 3209"/>
              <a:gd name="adj2" fmla="val 64858"/>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b="1" dirty="0">
                <a:solidFill>
                  <a:schemeClr val="tx1"/>
                </a:solidFill>
              </a:rPr>
              <a:t>What animal is this?</a:t>
            </a:r>
          </a:p>
        </p:txBody>
      </p:sp>
      <p:sp>
        <p:nvSpPr>
          <p:cNvPr id="19" name="Rounded Rectangular Callout 18"/>
          <p:cNvSpPr/>
          <p:nvPr/>
        </p:nvSpPr>
        <p:spPr>
          <a:xfrm>
            <a:off x="7432041" y="3376295"/>
            <a:ext cx="4023360" cy="1393190"/>
          </a:xfrm>
          <a:prstGeom prst="wedgeRoundRectCallout">
            <a:avLst>
              <a:gd name="adj1" fmla="val -45761"/>
              <a:gd name="adj2" fmla="val 66951"/>
              <a:gd name="adj3" fmla="val 16667"/>
            </a:avLst>
          </a:prstGeom>
          <a:ln>
            <a:solidFill>
              <a:schemeClr val="accent6"/>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solidFill>
                  <a:schemeClr val="tx1"/>
                </a:solidFill>
              </a:rPr>
              <a:t>It’s </a:t>
            </a:r>
            <a:r>
              <a:rPr lang="en-US" sz="4000" u="sng" dirty="0">
                <a:solidFill>
                  <a:schemeClr val="tx1"/>
                </a:solidFill>
              </a:rPr>
              <a:t>a crocodile</a:t>
            </a:r>
            <a:r>
              <a:rPr lang="en-US" sz="4000" dirty="0">
                <a:solidFill>
                  <a:schemeClr val="tx1"/>
                </a:solidFill>
              </a:rPr>
              <a:t>. It’s </a:t>
            </a:r>
            <a:r>
              <a:rPr lang="en-US" sz="4000" u="sng" dirty="0">
                <a:solidFill>
                  <a:schemeClr val="tx1"/>
                </a:solidFill>
              </a:rPr>
              <a:t>black</a:t>
            </a:r>
            <a:r>
              <a:rPr lang="en-US" sz="4000" dirty="0">
                <a:solidFill>
                  <a:schemeClr val="tx1"/>
                </a:solidFill>
              </a:rPr>
              <a:t>.</a:t>
            </a:r>
          </a:p>
        </p:txBody>
      </p:sp>
      <p:grpSp>
        <p:nvGrpSpPr>
          <p:cNvPr id="8" name="Group 7"/>
          <p:cNvGrpSpPr/>
          <p:nvPr/>
        </p:nvGrpSpPr>
        <p:grpSpPr>
          <a:xfrm>
            <a:off x="0" y="-13062"/>
            <a:ext cx="12192000" cy="461665"/>
            <a:chOff x="0" y="-13062"/>
            <a:chExt cx="12192000" cy="461665"/>
          </a:xfrm>
          <a:solidFill>
            <a:srgbClr val="6DCFF6"/>
          </a:solidFill>
        </p:grpSpPr>
        <p:sp>
          <p:nvSpPr>
            <p:cNvPr id="9"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11"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12"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3" grpId="1" animBg="1"/>
      <p:bldP spid="19" grpId="0" bldLvl="0" animBg="1"/>
    </p:bld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pic>
        <p:nvPicPr>
          <p:cNvPr id="12" name="Picture 11"/>
          <p:cNvPicPr>
            <a:picLocks noChangeAspect="1"/>
          </p:cNvPicPr>
          <p:nvPr/>
        </p:nvPicPr>
        <p:blipFill>
          <a:blip r:embed="rId4"/>
          <a:stretch>
            <a:fillRect/>
          </a:stretch>
        </p:blipFill>
        <p:spPr>
          <a:xfrm>
            <a:off x="137795" y="1234440"/>
            <a:ext cx="4500245" cy="4680585"/>
          </a:xfrm>
          <a:prstGeom prst="rect">
            <a:avLst/>
          </a:prstGeom>
        </p:spPr>
      </p:pic>
      <p:sp>
        <p:nvSpPr>
          <p:cNvPr id="3" name="Rounded Rectangular Callout 2"/>
          <p:cNvSpPr/>
          <p:nvPr/>
        </p:nvSpPr>
        <p:spPr>
          <a:xfrm>
            <a:off x="6492240" y="1528445"/>
            <a:ext cx="4600575" cy="1299210"/>
          </a:xfrm>
          <a:prstGeom prst="wedgeRoundRectCallout">
            <a:avLst>
              <a:gd name="adj1" fmla="val 3209"/>
              <a:gd name="adj2" fmla="val 64858"/>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b="1" dirty="0">
                <a:solidFill>
                  <a:schemeClr val="tx1"/>
                </a:solidFill>
              </a:rPr>
              <a:t>What animal is this?</a:t>
            </a:r>
          </a:p>
        </p:txBody>
      </p:sp>
      <p:sp>
        <p:nvSpPr>
          <p:cNvPr id="19" name="Rounded Rectangular Callout 18"/>
          <p:cNvSpPr/>
          <p:nvPr/>
        </p:nvSpPr>
        <p:spPr>
          <a:xfrm>
            <a:off x="5626100" y="3376295"/>
            <a:ext cx="5232400" cy="1393190"/>
          </a:xfrm>
          <a:prstGeom prst="wedgeRoundRectCallout">
            <a:avLst>
              <a:gd name="adj1" fmla="val -45761"/>
              <a:gd name="adj2" fmla="val 66951"/>
              <a:gd name="adj3" fmla="val 16667"/>
            </a:avLst>
          </a:prstGeom>
          <a:ln>
            <a:solidFill>
              <a:schemeClr val="accent6"/>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solidFill>
                  <a:schemeClr val="tx1"/>
                </a:solidFill>
              </a:rPr>
              <a:t>It’s </a:t>
            </a:r>
            <a:r>
              <a:rPr lang="en-US" sz="4000" u="sng" dirty="0">
                <a:solidFill>
                  <a:schemeClr val="tx1"/>
                </a:solidFill>
              </a:rPr>
              <a:t>a lion</a:t>
            </a:r>
            <a:r>
              <a:rPr lang="en-US" sz="4000" dirty="0">
                <a:solidFill>
                  <a:schemeClr val="tx1"/>
                </a:solidFill>
              </a:rPr>
              <a:t>. </a:t>
            </a:r>
            <a:r>
              <a:rPr lang="en-US" sz="4000" dirty="0" smtClean="0">
                <a:solidFill>
                  <a:schemeClr val="tx1"/>
                </a:solidFill>
              </a:rPr>
              <a:t/>
            </a:r>
            <a:br>
              <a:rPr lang="en-US" sz="4000" dirty="0" smtClean="0">
                <a:solidFill>
                  <a:schemeClr val="tx1"/>
                </a:solidFill>
              </a:rPr>
            </a:br>
            <a:r>
              <a:rPr lang="en-US" sz="4000" dirty="0" smtClean="0">
                <a:solidFill>
                  <a:schemeClr val="tx1"/>
                </a:solidFill>
              </a:rPr>
              <a:t>It’s </a:t>
            </a:r>
            <a:r>
              <a:rPr lang="en-US" sz="4000" u="sng" dirty="0">
                <a:solidFill>
                  <a:schemeClr val="tx1"/>
                </a:solidFill>
              </a:rPr>
              <a:t>brown and yellow</a:t>
            </a:r>
            <a:r>
              <a:rPr lang="en-US" sz="4000" dirty="0">
                <a:solidFill>
                  <a:schemeClr val="tx1"/>
                </a:solidFill>
              </a:rPr>
              <a:t>.</a:t>
            </a:r>
          </a:p>
        </p:txBody>
      </p:sp>
      <p:grpSp>
        <p:nvGrpSpPr>
          <p:cNvPr id="8" name="Group 7"/>
          <p:cNvGrpSpPr/>
          <p:nvPr/>
        </p:nvGrpSpPr>
        <p:grpSpPr>
          <a:xfrm>
            <a:off x="0" y="-13062"/>
            <a:ext cx="12192000" cy="461665"/>
            <a:chOff x="0" y="-13062"/>
            <a:chExt cx="12192000" cy="461665"/>
          </a:xfrm>
          <a:solidFill>
            <a:srgbClr val="6DCFF6"/>
          </a:solidFill>
        </p:grpSpPr>
        <p:sp>
          <p:nvSpPr>
            <p:cNvPr id="9"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11"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13"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3" grpId="1" animBg="1"/>
      <p:bldP spid="19" grpId="0" bldLvl="0" animBg="1"/>
    </p:bld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1" name="Google Shape;1915;p73"/>
          <p:cNvSpPr txBox="1"/>
          <p:nvPr/>
        </p:nvSpPr>
        <p:spPr>
          <a:xfrm>
            <a:off x="2244000" y="3116654"/>
            <a:ext cx="7704000" cy="572700"/>
          </a:xfrm>
          <a:prstGeom prst="rect">
            <a:avLst/>
          </a:prstGeom>
        </p:spPr>
        <p:txBody>
          <a:bodyPr spcFirstLastPara="1" vert="horz" wrap="square" lIns="91425" tIns="91425" rIns="91425" bIns="91425" rtlCol="0" anchor="ctr"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12700" algn="ctr" defTabSz="914400" rtl="0" eaLnBrk="1" fontAlgn="auto" latinLnBrk="0" hangingPunct="1">
              <a:lnSpc>
                <a:spcPct val="90000"/>
              </a:lnSpc>
              <a:spcBef>
                <a:spcPct val="0"/>
              </a:spcBef>
              <a:spcAft>
                <a:spcPts val="0"/>
              </a:spcAft>
              <a:buClrTx/>
              <a:buSzTx/>
              <a:buFontTx/>
              <a:buNone/>
              <a:defRPr/>
            </a:pPr>
            <a:r>
              <a:rPr kumimoji="0" lang="en-GB" sz="7200" b="1" i="0" u="none" strike="noStrike" kern="1200" cap="none" spc="0" normalizeH="0" baseline="0" noProof="0" smtClean="0">
                <a:ln w="22225">
                  <a:solidFill>
                    <a:srgbClr val="ED7D31"/>
                  </a:solidFill>
                  <a:prstDash val="solid"/>
                </a:ln>
                <a:solidFill>
                  <a:srgbClr val="ED7D31">
                    <a:lumMod val="40000"/>
                    <a:lumOff val="60000"/>
                  </a:srgbClr>
                </a:solidFill>
                <a:effectLst/>
                <a:uLnTx/>
                <a:uFillTx/>
                <a:latin typeface="Calibri" panose="020F0502020204030204" charset="0"/>
                <a:ea typeface="Tahoma" panose="020B0604030504040204" pitchFamily="34" charset="0"/>
                <a:cs typeface="Calibri" panose="020F0502020204030204" charset="0"/>
              </a:rPr>
              <a:t>Thank you!</a:t>
            </a:r>
            <a:endParaRPr kumimoji="0" lang="en-GB" sz="7200" b="1" i="0" u="none" strike="noStrike" kern="1200" cap="none" spc="0" normalizeH="0" baseline="0" noProof="0" dirty="0">
              <a:ln w="22225">
                <a:solidFill>
                  <a:srgbClr val="ED7D31"/>
                </a:solidFill>
                <a:prstDash val="solid"/>
              </a:ln>
              <a:solidFill>
                <a:srgbClr val="ED7D31">
                  <a:lumMod val="40000"/>
                  <a:lumOff val="60000"/>
                </a:srgbClr>
              </a:solidFill>
              <a:effectLst/>
              <a:uLnTx/>
              <a:uFillTx/>
              <a:latin typeface="Calibri" panose="020F0502020204030204" charset="0"/>
              <a:ea typeface="Tahoma" panose="020B0604030504040204" pitchFamily="34" charset="0"/>
              <a:cs typeface="Calibri" panose="020F0502020204030204" charset="0"/>
            </a:endParaRPr>
          </a:p>
        </p:txBody>
      </p:sp>
      <p:grpSp>
        <p:nvGrpSpPr>
          <p:cNvPr id="12" name="Google Shape;1931;p73"/>
          <p:cNvGrpSpPr/>
          <p:nvPr/>
        </p:nvGrpSpPr>
        <p:grpSpPr>
          <a:xfrm rot="-8999956">
            <a:off x="8858444" y="1343347"/>
            <a:ext cx="1631944" cy="2862000"/>
            <a:chOff x="1117397" y="404909"/>
            <a:chExt cx="1041999" cy="2172279"/>
          </a:xfrm>
        </p:grpSpPr>
        <p:sp>
          <p:nvSpPr>
            <p:cNvPr id="13" name="Google Shape;1932;p73"/>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Google Shape;1933;p73"/>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Google Shape;1934;p73"/>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Google Shape;1935;p73"/>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Google Shape;1936;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Google Shape;1937;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9" name="Google Shape;1938;p73"/>
          <p:cNvGrpSpPr/>
          <p:nvPr/>
        </p:nvGrpSpPr>
        <p:grpSpPr>
          <a:xfrm rot="8999956" flipH="1">
            <a:off x="1926352" y="1281256"/>
            <a:ext cx="1381247" cy="2862000"/>
            <a:chOff x="1117397" y="404909"/>
            <a:chExt cx="1041999" cy="2172279"/>
          </a:xfrm>
        </p:grpSpPr>
        <p:sp>
          <p:nvSpPr>
            <p:cNvPr id="20" name="Google Shape;1939;p73"/>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Google Shape;1940;p73"/>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Google Shape;1941;p73"/>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Google Shape;1942;p73"/>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Google Shape;1943;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Google Shape;1944;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7" name="Group 6"/>
          <p:cNvGrpSpPr/>
          <p:nvPr/>
        </p:nvGrpSpPr>
        <p:grpSpPr>
          <a:xfrm>
            <a:off x="0" y="-13062"/>
            <a:ext cx="12192000" cy="461665"/>
            <a:chOff x="0" y="-13062"/>
            <a:chExt cx="12192000" cy="461665"/>
          </a:xfrm>
          <a:solidFill>
            <a:srgbClr val="6DCFF6"/>
          </a:solidFill>
        </p:grpSpPr>
        <p:sp>
          <p:nvSpPr>
            <p:cNvPr id="8"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10"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2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10" name="Subtitle 9"/>
          <p:cNvSpPr>
            <a:spLocks noGrp="1"/>
          </p:cNvSpPr>
          <p:nvPr>
            <p:ph type="subTitle" idx="1"/>
          </p:nvPr>
        </p:nvSpPr>
        <p:spPr>
          <a:xfrm>
            <a:off x="1875233" y="3385301"/>
            <a:ext cx="5853200" cy="856443"/>
          </a:xfrm>
        </p:spPr>
        <p:txBody>
          <a:bodyPr anchor="t"/>
          <a:lstStyle/>
          <a:p>
            <a:r>
              <a:rPr lang="x-none" sz="4400" b="1" dirty="0">
                <a:solidFill>
                  <a:schemeClr val="accent2">
                    <a:lumMod val="75000"/>
                  </a:schemeClr>
                </a:solidFill>
                <a:latin typeface="Calibri" panose="020F0502020204030204" charset="0"/>
                <a:cs typeface="Calibri" panose="020F0502020204030204" charset="0"/>
              </a:rPr>
              <a:t>Lesson </a:t>
            </a:r>
            <a:r>
              <a:rPr lang="en-US" altLang="x-none" sz="4400" b="1" dirty="0">
                <a:solidFill>
                  <a:schemeClr val="accent2">
                    <a:lumMod val="75000"/>
                  </a:schemeClr>
                </a:solidFill>
                <a:latin typeface="Calibri" panose="020F0502020204030204" charset="0"/>
                <a:cs typeface="Calibri" panose="020F0502020204030204" charset="0"/>
              </a:rPr>
              <a:t>3</a:t>
            </a:r>
          </a:p>
        </p:txBody>
      </p:sp>
      <p:grpSp>
        <p:nvGrpSpPr>
          <p:cNvPr id="12" name="Google Shape;1667;p67"/>
          <p:cNvGrpSpPr/>
          <p:nvPr/>
        </p:nvGrpSpPr>
        <p:grpSpPr>
          <a:xfrm>
            <a:off x="7102849" y="3173519"/>
            <a:ext cx="1041999" cy="2172279"/>
            <a:chOff x="1117397" y="404909"/>
            <a:chExt cx="1041999" cy="2172279"/>
          </a:xfrm>
        </p:grpSpPr>
        <p:sp>
          <p:nvSpPr>
            <p:cNvPr id="13" name="Google Shape;1668;p67"/>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4" name="Google Shape;1669;p67"/>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5" name="Google Shape;1670;p67"/>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6" name="Google Shape;1671;p67"/>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7" name="Google Shape;1672;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8" name="Google Shape;1673;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grpSp>
      <p:grpSp>
        <p:nvGrpSpPr>
          <p:cNvPr id="19" name="Google Shape;1674;p67"/>
          <p:cNvGrpSpPr/>
          <p:nvPr/>
        </p:nvGrpSpPr>
        <p:grpSpPr>
          <a:xfrm rot="10385078">
            <a:off x="1538689" y="766351"/>
            <a:ext cx="1041973" cy="2172224"/>
            <a:chOff x="1117397" y="404909"/>
            <a:chExt cx="1041999" cy="2172279"/>
          </a:xfrm>
        </p:grpSpPr>
        <p:sp>
          <p:nvSpPr>
            <p:cNvPr id="20" name="Google Shape;1675;p67"/>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1" name="Google Shape;1676;p67"/>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2" name="Google Shape;1677;p67"/>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3" name="Google Shape;1678;p67"/>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4" name="Google Shape;1679;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5" name="Google Shape;1680;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grpSp>
      <p:sp>
        <p:nvSpPr>
          <p:cNvPr id="4" name="Title 3"/>
          <p:cNvSpPr>
            <a:spLocks noGrp="1"/>
          </p:cNvSpPr>
          <p:nvPr>
            <p:ph type="title"/>
          </p:nvPr>
        </p:nvSpPr>
        <p:spPr>
          <a:xfrm>
            <a:off x="1875233" y="2082477"/>
            <a:ext cx="5853200" cy="1194400"/>
          </a:xfrm>
        </p:spPr>
        <p:txBody>
          <a:bodyPr anchor="ctr"/>
          <a:lstStyle/>
          <a:p>
            <a:r>
              <a:rPr lang="x-none" sz="4800" b="1" dirty="0">
                <a:latin typeface="Calibri" panose="020F0502020204030204" charset="0"/>
                <a:cs typeface="Calibri" panose="020F0502020204030204" charset="0"/>
              </a:rPr>
              <a:t>Unit </a:t>
            </a:r>
            <a:r>
              <a:rPr lang="en-US" altLang="x-none" sz="4800" b="1" dirty="0">
                <a:latin typeface="Calibri" panose="020F0502020204030204" charset="0"/>
                <a:cs typeface="Calibri" panose="020F0502020204030204" charset="0"/>
              </a:rPr>
              <a:t>4</a:t>
            </a:r>
            <a:r>
              <a:rPr lang="x-none" sz="4800" b="1" dirty="0">
                <a:latin typeface="Calibri" panose="020F0502020204030204" charset="0"/>
                <a:cs typeface="Calibri" panose="020F0502020204030204" charset="0"/>
              </a:rPr>
              <a:t>: </a:t>
            </a:r>
            <a:br>
              <a:rPr lang="x-none" sz="4800" b="1" dirty="0">
                <a:latin typeface="Calibri" panose="020F0502020204030204" charset="0"/>
                <a:cs typeface="Calibri" panose="020F0502020204030204" charset="0"/>
              </a:rPr>
            </a:br>
            <a:r>
              <a:rPr lang="en-US" sz="4800" b="1" dirty="0">
                <a:latin typeface="Calibri" panose="020F0502020204030204" charset="0"/>
                <a:cs typeface="Calibri" panose="020F0502020204030204" charset="0"/>
              </a:rPr>
              <a:t>Animals</a:t>
            </a:r>
            <a:endParaRPr lang="x-none" sz="4800" b="1" dirty="0">
              <a:latin typeface="Calibri" panose="020F0502020204030204" charset="0"/>
              <a:cs typeface="Calibri" panose="020F0502020204030204" charset="0"/>
            </a:endParaRPr>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TextBox 2"/>
          <p:cNvSpPr txBox="1"/>
          <p:nvPr/>
        </p:nvSpPr>
        <p:spPr>
          <a:xfrm>
            <a:off x="2904423" y="2312735"/>
            <a:ext cx="6382511" cy="2676525"/>
          </a:xfrm>
          <a:prstGeom prst="rect">
            <a:avLst/>
          </a:prstGeom>
          <a:noFill/>
        </p:spPr>
        <p:txBody>
          <a:bodyPr wrap="square" rtlCol="0">
            <a:spAutoFit/>
          </a:bodyPr>
          <a:lstStyle/>
          <a:p>
            <a:pPr algn="ctr">
              <a:lnSpc>
                <a:spcPct val="150000"/>
              </a:lnSpc>
            </a:pPr>
            <a:r>
              <a:rPr lang="en-US" sz="2800" dirty="0">
                <a:solidFill>
                  <a:srgbClr val="0070C0"/>
                </a:solidFill>
                <a:latin typeface="Arial" panose="020B0604020202020204" pitchFamily="34" charset="0"/>
                <a:cs typeface="Arial" panose="020B0604020202020204" pitchFamily="34" charset="0"/>
              </a:rPr>
              <a:t>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a:t>
            </a:r>
          </a:p>
          <a:p>
            <a:pPr algn="ctr">
              <a:lnSpc>
                <a:spcPct val="150000"/>
              </a:lnSpc>
            </a:pPr>
            <a:r>
              <a:rPr lang="en-US" sz="2800" dirty="0">
                <a:solidFill>
                  <a:srgbClr val="0070C0"/>
                </a:solidFill>
                <a:latin typeface="Arial" panose="020B0604020202020204" pitchFamily="34" charset="0"/>
                <a:cs typeface="Arial" panose="020B0604020202020204" pitchFamily="34" charset="0"/>
              </a:rPr>
              <a:t>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today! (</a:t>
            </a:r>
            <a:r>
              <a:rPr lang="en-US" sz="2800" i="1" dirty="0">
                <a:solidFill>
                  <a:srgbClr val="0070C0"/>
                </a:solidFill>
                <a:latin typeface="Arial" panose="020B0604020202020204" pitchFamily="34" charset="0"/>
                <a:cs typeface="Arial" panose="020B0604020202020204" pitchFamily="34" charset="0"/>
              </a:rPr>
              <a:t>clap, clap</a:t>
            </a:r>
            <a:r>
              <a:rPr lang="en-US" sz="2800" dirty="0">
                <a:solidFill>
                  <a:srgbClr val="0070C0"/>
                </a:solidFill>
                <a:latin typeface="Arial" panose="020B0604020202020204" pitchFamily="34" charset="0"/>
                <a:cs typeface="Arial" panose="020B0604020202020204" pitchFamily="34" charset="0"/>
              </a:rPr>
              <a:t>)</a:t>
            </a:r>
          </a:p>
          <a:p>
            <a:pPr algn="ctr">
              <a:lnSpc>
                <a:spcPct val="150000"/>
              </a:lnSpc>
            </a:pPr>
            <a:r>
              <a:rPr lang="en-US" sz="2800" dirty="0">
                <a:solidFill>
                  <a:srgbClr val="0070C0"/>
                </a:solidFill>
                <a:latin typeface="Arial" panose="020B0604020202020204" pitchFamily="34" charset="0"/>
                <a:cs typeface="Arial" panose="020B0604020202020204" pitchFamily="34" charset="0"/>
              </a:rPr>
              <a:t>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a:t>
            </a:r>
          </a:p>
          <a:p>
            <a:pPr algn="ctr">
              <a:lnSpc>
                <a:spcPct val="150000"/>
              </a:lnSpc>
            </a:pPr>
            <a:r>
              <a:rPr lang="en-US" sz="2800" dirty="0">
                <a:solidFill>
                  <a:srgbClr val="0070C0"/>
                </a:solidFill>
                <a:latin typeface="Arial" panose="020B0604020202020204" pitchFamily="34" charset="0"/>
                <a:cs typeface="Arial" panose="020B0604020202020204" pitchFamily="34" charset="0"/>
              </a:rPr>
              <a:t>Hip, hip,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hooray! (</a:t>
            </a:r>
            <a:r>
              <a:rPr lang="en-US" sz="2800" i="1" dirty="0">
                <a:solidFill>
                  <a:srgbClr val="0070C0"/>
                </a:solidFill>
                <a:latin typeface="Arial" panose="020B0604020202020204" pitchFamily="34" charset="0"/>
                <a:cs typeface="Arial" panose="020B0604020202020204" pitchFamily="34" charset="0"/>
              </a:rPr>
              <a:t>clap, clap</a:t>
            </a:r>
            <a:r>
              <a:rPr lang="en-US" sz="2800" dirty="0">
                <a:solidFill>
                  <a:srgbClr val="0070C0"/>
                </a:solidFill>
                <a:latin typeface="Arial" panose="020B0604020202020204" pitchFamily="34" charset="0"/>
                <a:cs typeface="Arial" panose="020B0604020202020204" pitchFamily="34" charset="0"/>
              </a:rPr>
              <a:t>)</a:t>
            </a:r>
          </a:p>
        </p:txBody>
      </p:sp>
      <p:sp>
        <p:nvSpPr>
          <p:cNvPr id="8" name="TextBox 5"/>
          <p:cNvSpPr txBox="1"/>
          <p:nvPr/>
        </p:nvSpPr>
        <p:spPr>
          <a:xfrm>
            <a:off x="3773393" y="1174047"/>
            <a:ext cx="4644572" cy="768350"/>
          </a:xfrm>
          <a:prstGeom prst="rect">
            <a:avLst/>
          </a:prstGeom>
          <a:noFill/>
        </p:spPr>
        <p:txBody>
          <a:bodyPr wrap="square" rtlCol="0">
            <a:spAutoFit/>
          </a:bodyPr>
          <a:lstStyle/>
          <a:p>
            <a:pPr algn="ctr"/>
            <a:r>
              <a:rPr lang="en-US" sz="4400" b="1" dirty="0">
                <a:solidFill>
                  <a:schemeClr val="accent2">
                    <a:lumMod val="75000"/>
                  </a:schemeClr>
                </a:solidFill>
                <a:cs typeface="+mn-lt"/>
              </a:rPr>
              <a:t>English Time Chant</a:t>
            </a:r>
          </a:p>
        </p:txBody>
      </p:sp>
      <p:grpSp>
        <p:nvGrpSpPr>
          <p:cNvPr id="9" name="Group 8"/>
          <p:cNvGrpSpPr/>
          <p:nvPr/>
        </p:nvGrpSpPr>
        <p:grpSpPr>
          <a:xfrm>
            <a:off x="0" y="-13062"/>
            <a:ext cx="12192000" cy="461665"/>
            <a:chOff x="0" y="-13062"/>
            <a:chExt cx="12192000" cy="461665"/>
          </a:xfrm>
          <a:solidFill>
            <a:srgbClr val="6DCFF6"/>
          </a:solidFill>
        </p:grpSpPr>
        <p:sp>
          <p:nvSpPr>
            <p:cNvPr id="10"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12"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13"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8" name="Picture 7" descr="2"/>
          <p:cNvPicPr>
            <a:picLocks noChangeAspect="1"/>
          </p:cNvPicPr>
          <p:nvPr/>
        </p:nvPicPr>
        <p:blipFill>
          <a:blip r:embed="rId3"/>
          <a:srcRect l="3294"/>
          <a:stretch>
            <a:fillRect/>
          </a:stretch>
        </p:blipFill>
        <p:spPr>
          <a:xfrm>
            <a:off x="7021830" y="139700"/>
            <a:ext cx="5256530" cy="6858000"/>
          </a:xfrm>
          <a:prstGeom prst="rect">
            <a:avLst/>
          </a:prstGeom>
        </p:spPr>
      </p:pic>
      <p:sp>
        <p:nvSpPr>
          <p:cNvPr id="19" name="Rounded Rectangular Callout 18"/>
          <p:cNvSpPr/>
          <p:nvPr/>
        </p:nvSpPr>
        <p:spPr>
          <a:xfrm>
            <a:off x="2211705" y="787400"/>
            <a:ext cx="3455670" cy="1299210"/>
          </a:xfrm>
          <a:prstGeom prst="wedgeRoundRectCallout">
            <a:avLst>
              <a:gd name="adj1" fmla="val -39404"/>
              <a:gd name="adj2" fmla="val 73995"/>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b="1" dirty="0">
                <a:solidFill>
                  <a:schemeClr val="tx1"/>
                </a:solidFill>
              </a:rPr>
              <a:t>These are animals.</a:t>
            </a:r>
          </a:p>
        </p:txBody>
      </p:sp>
      <p:pic>
        <p:nvPicPr>
          <p:cNvPr id="3" name="Picture 2"/>
          <p:cNvPicPr/>
          <p:nvPr/>
        </p:nvPicPr>
        <p:blipFill>
          <a:blip r:embed="rId4"/>
          <a:srcRect l="16881" t="14465" r="14289" b="16793"/>
          <a:stretch>
            <a:fillRect/>
          </a:stretch>
        </p:blipFill>
        <p:spPr>
          <a:xfrm flipH="1">
            <a:off x="1236345" y="2485390"/>
            <a:ext cx="4805680" cy="4050030"/>
          </a:xfrm>
          <a:prstGeom prst="ellipse">
            <a:avLst/>
          </a:prstGeom>
          <a:noFill/>
          <a:ln w="9525">
            <a:noFill/>
          </a:ln>
        </p:spPr>
      </p:pic>
      <p:grpSp>
        <p:nvGrpSpPr>
          <p:cNvPr id="9" name="Group 8"/>
          <p:cNvGrpSpPr/>
          <p:nvPr/>
        </p:nvGrpSpPr>
        <p:grpSpPr>
          <a:xfrm>
            <a:off x="0" y="-13062"/>
            <a:ext cx="12192000" cy="461665"/>
            <a:chOff x="0" y="-13062"/>
            <a:chExt cx="12192000" cy="461665"/>
          </a:xfrm>
          <a:solidFill>
            <a:srgbClr val="6DCFF6"/>
          </a:solidFill>
        </p:grpSpPr>
        <p:sp>
          <p:nvSpPr>
            <p:cNvPr id="10"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12"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13"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bldLvl="0" animBg="1"/>
      <p:bldP spid="19" grpId="1" animBg="1"/>
    </p:bld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ounded Rectangular Callout 1"/>
          <p:cNvSpPr/>
          <p:nvPr/>
        </p:nvSpPr>
        <p:spPr>
          <a:xfrm>
            <a:off x="3865245" y="1294356"/>
            <a:ext cx="4461510" cy="969645"/>
          </a:xfrm>
          <a:prstGeom prst="wedgeRoundRectCallout">
            <a:avLst>
              <a:gd name="adj1" fmla="val -39404"/>
              <a:gd name="adj2" fmla="val 73995"/>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b="1" dirty="0">
                <a:solidFill>
                  <a:schemeClr val="tx1"/>
                </a:solidFill>
              </a:rPr>
              <a:t>These are animals.</a:t>
            </a:r>
          </a:p>
        </p:txBody>
      </p:sp>
      <p:pic>
        <p:nvPicPr>
          <p:cNvPr id="3" name="Picture 2" descr="1.3"/>
          <p:cNvPicPr>
            <a:picLocks noChangeAspect="1"/>
          </p:cNvPicPr>
          <p:nvPr/>
        </p:nvPicPr>
        <p:blipFill>
          <a:blip r:embed="rId4"/>
          <a:srcRect b="17046"/>
          <a:stretch>
            <a:fillRect/>
          </a:stretch>
        </p:blipFill>
        <p:spPr>
          <a:xfrm>
            <a:off x="200660" y="2293620"/>
            <a:ext cx="11910695" cy="2682240"/>
          </a:xfrm>
          <a:prstGeom prst="rect">
            <a:avLst/>
          </a:prstGeom>
        </p:spPr>
      </p:pic>
      <p:grpSp>
        <p:nvGrpSpPr>
          <p:cNvPr id="4" name="Group 3"/>
          <p:cNvGrpSpPr/>
          <p:nvPr/>
        </p:nvGrpSpPr>
        <p:grpSpPr>
          <a:xfrm>
            <a:off x="0" y="-13062"/>
            <a:ext cx="12192000" cy="461665"/>
            <a:chOff x="0" y="-13062"/>
            <a:chExt cx="12192000" cy="461665"/>
          </a:xfrm>
          <a:solidFill>
            <a:srgbClr val="6DCFF6"/>
          </a:solidFill>
        </p:grpSpPr>
        <p:sp>
          <p:nvSpPr>
            <p:cNvPr id="5"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11"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13"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2" grpId="1" animBg="1"/>
    </p:bld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ounded Rectangular Callout 1"/>
          <p:cNvSpPr/>
          <p:nvPr/>
        </p:nvSpPr>
        <p:spPr>
          <a:xfrm>
            <a:off x="935990" y="1318260"/>
            <a:ext cx="4600575" cy="1299210"/>
          </a:xfrm>
          <a:prstGeom prst="wedgeRoundRectCallout">
            <a:avLst>
              <a:gd name="adj1" fmla="val -6507"/>
              <a:gd name="adj2" fmla="val 89784"/>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b="1" dirty="0">
                <a:solidFill>
                  <a:schemeClr val="tx1"/>
                </a:solidFill>
              </a:rPr>
              <a:t>Is this a frog or </a:t>
            </a:r>
          </a:p>
          <a:p>
            <a:pPr algn="ctr"/>
            <a:r>
              <a:rPr lang="en-US" sz="4000" b="1" dirty="0">
                <a:solidFill>
                  <a:schemeClr val="tx1"/>
                </a:solidFill>
              </a:rPr>
              <a:t>a monkey?</a:t>
            </a:r>
          </a:p>
        </p:txBody>
      </p:sp>
      <p:pic>
        <p:nvPicPr>
          <p:cNvPr id="3" name="Picture 2" descr="1.3"/>
          <p:cNvPicPr>
            <a:picLocks noChangeAspect="1"/>
          </p:cNvPicPr>
          <p:nvPr/>
        </p:nvPicPr>
        <p:blipFill>
          <a:blip r:embed="rId4"/>
          <a:srcRect l="26225" t="1335" r="52546" b="15711"/>
          <a:stretch>
            <a:fillRect/>
          </a:stretch>
        </p:blipFill>
        <p:spPr>
          <a:xfrm>
            <a:off x="5647055" y="1221740"/>
            <a:ext cx="3578225" cy="3796030"/>
          </a:xfrm>
          <a:prstGeom prst="rect">
            <a:avLst/>
          </a:prstGeom>
        </p:spPr>
      </p:pic>
      <p:pic>
        <p:nvPicPr>
          <p:cNvPr id="106" name="Picture 105"/>
          <p:cNvPicPr/>
          <p:nvPr/>
        </p:nvPicPr>
        <p:blipFill>
          <a:blip r:embed="rId5"/>
          <a:srcRect l="16881" t="14465" r="14289" b="16793"/>
          <a:stretch>
            <a:fillRect/>
          </a:stretch>
        </p:blipFill>
        <p:spPr>
          <a:xfrm flipH="1">
            <a:off x="1454785" y="3116580"/>
            <a:ext cx="2990215" cy="2534920"/>
          </a:xfrm>
          <a:prstGeom prst="ellipse">
            <a:avLst/>
          </a:prstGeom>
          <a:noFill/>
          <a:ln w="9525">
            <a:noFill/>
          </a:ln>
        </p:spPr>
      </p:pic>
      <p:sp>
        <p:nvSpPr>
          <p:cNvPr id="19" name="Rounded Rectangular Callout 18"/>
          <p:cNvSpPr/>
          <p:nvPr/>
        </p:nvSpPr>
        <p:spPr>
          <a:xfrm>
            <a:off x="8262620" y="1221740"/>
            <a:ext cx="3190875" cy="1078865"/>
          </a:xfrm>
          <a:prstGeom prst="wedgeRoundRectCallout">
            <a:avLst>
              <a:gd name="adj1" fmla="val -45761"/>
              <a:gd name="adj2" fmla="val 66951"/>
              <a:gd name="adj3" fmla="val 16667"/>
            </a:avLst>
          </a:prstGeom>
          <a:ln>
            <a:solidFill>
              <a:schemeClr val="accent6"/>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solidFill>
                  <a:schemeClr val="tx1"/>
                </a:solidFill>
              </a:rPr>
              <a:t>A frog</a:t>
            </a:r>
          </a:p>
        </p:txBody>
      </p:sp>
      <p:grpSp>
        <p:nvGrpSpPr>
          <p:cNvPr id="4" name="Group 3"/>
          <p:cNvGrpSpPr/>
          <p:nvPr/>
        </p:nvGrpSpPr>
        <p:grpSpPr>
          <a:xfrm>
            <a:off x="0" y="-13062"/>
            <a:ext cx="12192000" cy="461665"/>
            <a:chOff x="0" y="-13062"/>
            <a:chExt cx="12192000" cy="461665"/>
          </a:xfrm>
          <a:solidFill>
            <a:srgbClr val="6DCFF6"/>
          </a:solidFill>
        </p:grpSpPr>
        <p:sp>
          <p:nvSpPr>
            <p:cNvPr id="5"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11"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13"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2" grpId="1" animBg="1"/>
      <p:bldP spid="19" grpId="0" bldLvl="0" animBg="1"/>
    </p:bld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ounded Rectangular Callout 1"/>
          <p:cNvSpPr/>
          <p:nvPr/>
        </p:nvSpPr>
        <p:spPr>
          <a:xfrm>
            <a:off x="935990" y="1318260"/>
            <a:ext cx="4600575" cy="1299210"/>
          </a:xfrm>
          <a:prstGeom prst="wedgeRoundRectCallout">
            <a:avLst>
              <a:gd name="adj1" fmla="val -6507"/>
              <a:gd name="adj2" fmla="val 89784"/>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b="1" dirty="0">
                <a:solidFill>
                  <a:schemeClr val="tx1"/>
                </a:solidFill>
              </a:rPr>
              <a:t>Is this a parrot or </a:t>
            </a:r>
          </a:p>
          <a:p>
            <a:pPr algn="ctr"/>
            <a:r>
              <a:rPr lang="en-US" sz="4000" b="1" dirty="0">
                <a:solidFill>
                  <a:schemeClr val="tx1"/>
                </a:solidFill>
              </a:rPr>
              <a:t>an elephant?</a:t>
            </a:r>
          </a:p>
        </p:txBody>
      </p:sp>
      <p:pic>
        <p:nvPicPr>
          <p:cNvPr id="106" name="Picture 105"/>
          <p:cNvPicPr/>
          <p:nvPr/>
        </p:nvPicPr>
        <p:blipFill>
          <a:blip r:embed="rId4"/>
          <a:srcRect l="16881" t="14465" r="14289" b="16793"/>
          <a:stretch>
            <a:fillRect/>
          </a:stretch>
        </p:blipFill>
        <p:spPr>
          <a:xfrm flipH="1">
            <a:off x="1454785" y="3116580"/>
            <a:ext cx="2990215" cy="2534920"/>
          </a:xfrm>
          <a:prstGeom prst="ellipse">
            <a:avLst/>
          </a:prstGeom>
          <a:noFill/>
          <a:ln w="9525">
            <a:noFill/>
          </a:ln>
        </p:spPr>
      </p:pic>
      <p:sp>
        <p:nvSpPr>
          <p:cNvPr id="19" name="Rounded Rectangular Callout 18"/>
          <p:cNvSpPr/>
          <p:nvPr/>
        </p:nvSpPr>
        <p:spPr>
          <a:xfrm>
            <a:off x="8599170" y="771525"/>
            <a:ext cx="3190875" cy="1078865"/>
          </a:xfrm>
          <a:prstGeom prst="wedgeRoundRectCallout">
            <a:avLst>
              <a:gd name="adj1" fmla="val -45761"/>
              <a:gd name="adj2" fmla="val 66951"/>
              <a:gd name="adj3" fmla="val 16667"/>
            </a:avLst>
          </a:prstGeom>
          <a:ln>
            <a:solidFill>
              <a:schemeClr val="accent6"/>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solidFill>
                  <a:schemeClr val="tx1"/>
                </a:solidFill>
              </a:rPr>
              <a:t>An elephant</a:t>
            </a:r>
          </a:p>
        </p:txBody>
      </p:sp>
      <p:pic>
        <p:nvPicPr>
          <p:cNvPr id="4" name="Picture 3" descr="1.3"/>
          <p:cNvPicPr>
            <a:picLocks noChangeAspect="1"/>
          </p:cNvPicPr>
          <p:nvPr/>
        </p:nvPicPr>
        <p:blipFill>
          <a:blip r:embed="rId5"/>
          <a:srcRect l="-211" t="155" r="72698" b="16891"/>
          <a:stretch>
            <a:fillRect/>
          </a:stretch>
        </p:blipFill>
        <p:spPr>
          <a:xfrm>
            <a:off x="5225415" y="1784350"/>
            <a:ext cx="4637405" cy="3796030"/>
          </a:xfrm>
          <a:prstGeom prst="rect">
            <a:avLst/>
          </a:prstGeom>
        </p:spPr>
      </p:pic>
      <p:grpSp>
        <p:nvGrpSpPr>
          <p:cNvPr id="3" name="Group 2"/>
          <p:cNvGrpSpPr/>
          <p:nvPr/>
        </p:nvGrpSpPr>
        <p:grpSpPr>
          <a:xfrm>
            <a:off x="0" y="-13062"/>
            <a:ext cx="12192000" cy="461665"/>
            <a:chOff x="0" y="-13062"/>
            <a:chExt cx="12192000" cy="461665"/>
          </a:xfrm>
          <a:solidFill>
            <a:srgbClr val="6DCFF6"/>
          </a:solidFill>
        </p:grpSpPr>
        <p:sp>
          <p:nvSpPr>
            <p:cNvPr id="5"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11"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13"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2" grpId="1" animBg="1"/>
      <p:bldP spid="19" grpId="0" bldLvl="0" animBg="1"/>
    </p:bld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ounded Rectangular Callout 1"/>
          <p:cNvSpPr/>
          <p:nvPr/>
        </p:nvSpPr>
        <p:spPr>
          <a:xfrm>
            <a:off x="935990" y="1318260"/>
            <a:ext cx="4600575" cy="1299210"/>
          </a:xfrm>
          <a:prstGeom prst="wedgeRoundRectCallout">
            <a:avLst>
              <a:gd name="adj1" fmla="val -6507"/>
              <a:gd name="adj2" fmla="val 89784"/>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b="1" dirty="0">
                <a:solidFill>
                  <a:schemeClr val="tx1"/>
                </a:solidFill>
              </a:rPr>
              <a:t>Is this a parrot or </a:t>
            </a:r>
          </a:p>
          <a:p>
            <a:pPr algn="ctr"/>
            <a:r>
              <a:rPr lang="en-US" sz="4000" b="1" dirty="0">
                <a:solidFill>
                  <a:schemeClr val="tx1"/>
                </a:solidFill>
              </a:rPr>
              <a:t>a monkey?</a:t>
            </a:r>
          </a:p>
        </p:txBody>
      </p:sp>
      <p:pic>
        <p:nvPicPr>
          <p:cNvPr id="106" name="Picture 105"/>
          <p:cNvPicPr/>
          <p:nvPr/>
        </p:nvPicPr>
        <p:blipFill>
          <a:blip r:embed="rId4"/>
          <a:srcRect l="16881" t="14465" r="14289" b="16793"/>
          <a:stretch>
            <a:fillRect/>
          </a:stretch>
        </p:blipFill>
        <p:spPr>
          <a:xfrm flipH="1">
            <a:off x="1454785" y="3116580"/>
            <a:ext cx="2990215" cy="2534920"/>
          </a:xfrm>
          <a:prstGeom prst="ellipse">
            <a:avLst/>
          </a:prstGeom>
          <a:noFill/>
          <a:ln w="9525">
            <a:noFill/>
          </a:ln>
        </p:spPr>
      </p:pic>
      <p:sp>
        <p:nvSpPr>
          <p:cNvPr id="19" name="Rounded Rectangular Callout 18"/>
          <p:cNvSpPr/>
          <p:nvPr/>
        </p:nvSpPr>
        <p:spPr>
          <a:xfrm>
            <a:off x="8307705" y="998220"/>
            <a:ext cx="3190875" cy="1078865"/>
          </a:xfrm>
          <a:prstGeom prst="wedgeRoundRectCallout">
            <a:avLst>
              <a:gd name="adj1" fmla="val -45761"/>
              <a:gd name="adj2" fmla="val 66951"/>
              <a:gd name="adj3" fmla="val 16667"/>
            </a:avLst>
          </a:prstGeom>
          <a:ln>
            <a:solidFill>
              <a:schemeClr val="accent6"/>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solidFill>
                  <a:schemeClr val="tx1"/>
                </a:solidFill>
              </a:rPr>
              <a:t>A monkey</a:t>
            </a:r>
          </a:p>
        </p:txBody>
      </p:sp>
      <p:pic>
        <p:nvPicPr>
          <p:cNvPr id="3" name="Picture 2" descr="1.3"/>
          <p:cNvPicPr>
            <a:picLocks noChangeAspect="1"/>
          </p:cNvPicPr>
          <p:nvPr/>
        </p:nvPicPr>
        <p:blipFill>
          <a:blip r:embed="rId5"/>
          <a:srcRect l="49477" t="2278" r="28846" b="14768"/>
          <a:stretch>
            <a:fillRect/>
          </a:stretch>
        </p:blipFill>
        <p:spPr>
          <a:xfrm>
            <a:off x="5635625" y="1990725"/>
            <a:ext cx="3653790" cy="3796030"/>
          </a:xfrm>
          <a:prstGeom prst="rect">
            <a:avLst/>
          </a:prstGeom>
        </p:spPr>
      </p:pic>
      <p:grpSp>
        <p:nvGrpSpPr>
          <p:cNvPr id="4" name="Group 3"/>
          <p:cNvGrpSpPr/>
          <p:nvPr/>
        </p:nvGrpSpPr>
        <p:grpSpPr>
          <a:xfrm>
            <a:off x="0" y="-13062"/>
            <a:ext cx="12192000" cy="461665"/>
            <a:chOff x="0" y="-13062"/>
            <a:chExt cx="12192000" cy="461665"/>
          </a:xfrm>
          <a:solidFill>
            <a:srgbClr val="6DCFF6"/>
          </a:solidFill>
        </p:grpSpPr>
        <p:sp>
          <p:nvSpPr>
            <p:cNvPr id="5"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11"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13"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2" grpId="1" animBg="1"/>
      <p:bldP spid="19" grpId="0" bldLvl="0" animBg="1"/>
    </p:bldLst>
  </p:timing>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ounded Rectangular Callout 1"/>
          <p:cNvSpPr/>
          <p:nvPr/>
        </p:nvSpPr>
        <p:spPr>
          <a:xfrm>
            <a:off x="935990" y="1318260"/>
            <a:ext cx="4600575" cy="1299210"/>
          </a:xfrm>
          <a:prstGeom prst="wedgeRoundRectCallout">
            <a:avLst>
              <a:gd name="adj1" fmla="val -6507"/>
              <a:gd name="adj2" fmla="val 89784"/>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b="1" dirty="0">
                <a:solidFill>
                  <a:schemeClr val="tx1"/>
                </a:solidFill>
              </a:rPr>
              <a:t>Is this a parrot or </a:t>
            </a:r>
          </a:p>
          <a:p>
            <a:pPr algn="ctr"/>
            <a:r>
              <a:rPr lang="en-US" sz="4000" b="1" dirty="0">
                <a:solidFill>
                  <a:schemeClr val="tx1"/>
                </a:solidFill>
              </a:rPr>
              <a:t>a frog?</a:t>
            </a:r>
          </a:p>
        </p:txBody>
      </p:sp>
      <p:pic>
        <p:nvPicPr>
          <p:cNvPr id="106" name="Picture 105"/>
          <p:cNvPicPr/>
          <p:nvPr/>
        </p:nvPicPr>
        <p:blipFill>
          <a:blip r:embed="rId4"/>
          <a:srcRect l="16881" t="14465" r="14289" b="16793"/>
          <a:stretch>
            <a:fillRect/>
          </a:stretch>
        </p:blipFill>
        <p:spPr>
          <a:xfrm flipH="1">
            <a:off x="1454785" y="3116580"/>
            <a:ext cx="2990215" cy="2534920"/>
          </a:xfrm>
          <a:prstGeom prst="ellipse">
            <a:avLst/>
          </a:prstGeom>
          <a:noFill/>
          <a:ln w="9525">
            <a:noFill/>
          </a:ln>
        </p:spPr>
      </p:pic>
      <p:sp>
        <p:nvSpPr>
          <p:cNvPr id="19" name="Rounded Rectangular Callout 18"/>
          <p:cNvSpPr/>
          <p:nvPr/>
        </p:nvSpPr>
        <p:spPr>
          <a:xfrm>
            <a:off x="8307705" y="998220"/>
            <a:ext cx="3190875" cy="1078865"/>
          </a:xfrm>
          <a:prstGeom prst="wedgeRoundRectCallout">
            <a:avLst>
              <a:gd name="adj1" fmla="val -45761"/>
              <a:gd name="adj2" fmla="val 66951"/>
              <a:gd name="adj3" fmla="val 16667"/>
            </a:avLst>
          </a:prstGeom>
          <a:ln>
            <a:solidFill>
              <a:schemeClr val="accent6"/>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solidFill>
                  <a:schemeClr val="tx1"/>
                </a:solidFill>
              </a:rPr>
              <a:t>A parrot</a:t>
            </a:r>
          </a:p>
        </p:txBody>
      </p:sp>
      <p:pic>
        <p:nvPicPr>
          <p:cNvPr id="4" name="Picture 3" descr="1.3"/>
          <p:cNvPicPr>
            <a:picLocks noChangeAspect="1"/>
          </p:cNvPicPr>
          <p:nvPr/>
        </p:nvPicPr>
        <p:blipFill>
          <a:blip r:embed="rId5"/>
          <a:srcRect l="70977" t="627" r="1510" b="16419"/>
          <a:stretch>
            <a:fillRect/>
          </a:stretch>
        </p:blipFill>
        <p:spPr>
          <a:xfrm>
            <a:off x="5430520" y="1318260"/>
            <a:ext cx="4637405" cy="3796030"/>
          </a:xfrm>
          <a:prstGeom prst="rect">
            <a:avLst/>
          </a:prstGeom>
        </p:spPr>
      </p:pic>
      <p:grpSp>
        <p:nvGrpSpPr>
          <p:cNvPr id="3" name="Group 2"/>
          <p:cNvGrpSpPr/>
          <p:nvPr/>
        </p:nvGrpSpPr>
        <p:grpSpPr>
          <a:xfrm>
            <a:off x="0" y="-13062"/>
            <a:ext cx="12192000" cy="461665"/>
            <a:chOff x="0" y="-13062"/>
            <a:chExt cx="12192000" cy="461665"/>
          </a:xfrm>
          <a:solidFill>
            <a:srgbClr val="6DCFF6"/>
          </a:solidFill>
        </p:grpSpPr>
        <p:sp>
          <p:nvSpPr>
            <p:cNvPr id="5"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11"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13"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2" grpId="1" animBg="1"/>
      <p:bldP spid="19" grpId="0" bldLvl="0" animBg="1"/>
    </p:bldLst>
  </p:timing>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ounded Rectangular Callout 1"/>
          <p:cNvSpPr/>
          <p:nvPr/>
        </p:nvSpPr>
        <p:spPr>
          <a:xfrm>
            <a:off x="503555" y="1393825"/>
            <a:ext cx="5778500" cy="1299210"/>
          </a:xfrm>
          <a:prstGeom prst="wedgeRoundRectCallout">
            <a:avLst>
              <a:gd name="adj1" fmla="val 2098"/>
              <a:gd name="adj2" fmla="val 75659"/>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b="1" dirty="0">
                <a:solidFill>
                  <a:schemeClr val="tx1"/>
                </a:solidFill>
              </a:rPr>
              <a:t>The lion is drinking water.</a:t>
            </a:r>
          </a:p>
        </p:txBody>
      </p:sp>
      <p:pic>
        <p:nvPicPr>
          <p:cNvPr id="106" name="Picture 105"/>
          <p:cNvPicPr/>
          <p:nvPr/>
        </p:nvPicPr>
        <p:blipFill>
          <a:blip r:embed="rId4"/>
          <a:srcRect l="16881" t="14465" r="14289" b="16793"/>
          <a:stretch>
            <a:fillRect/>
          </a:stretch>
        </p:blipFill>
        <p:spPr>
          <a:xfrm flipH="1">
            <a:off x="503555" y="3192780"/>
            <a:ext cx="2990215" cy="2534920"/>
          </a:xfrm>
          <a:prstGeom prst="ellipse">
            <a:avLst/>
          </a:prstGeom>
          <a:noFill/>
          <a:ln w="9525">
            <a:noFill/>
          </a:ln>
        </p:spPr>
      </p:pic>
      <p:pic>
        <p:nvPicPr>
          <p:cNvPr id="3" name="Picture 2"/>
          <p:cNvPicPr>
            <a:picLocks noChangeAspect="1"/>
          </p:cNvPicPr>
          <p:nvPr/>
        </p:nvPicPr>
        <p:blipFill>
          <a:blip r:embed="rId5"/>
          <a:stretch>
            <a:fillRect/>
          </a:stretch>
        </p:blipFill>
        <p:spPr>
          <a:xfrm>
            <a:off x="6713220" y="1393825"/>
            <a:ext cx="4900930" cy="3973195"/>
          </a:xfrm>
          <a:prstGeom prst="rect">
            <a:avLst/>
          </a:prstGeom>
        </p:spPr>
      </p:pic>
      <p:pic>
        <p:nvPicPr>
          <p:cNvPr id="100" name="Picture 99"/>
          <p:cNvPicPr/>
          <p:nvPr/>
        </p:nvPicPr>
        <p:blipFill>
          <a:blip r:embed="rId6"/>
          <a:stretch>
            <a:fillRect/>
          </a:stretch>
        </p:blipFill>
        <p:spPr>
          <a:xfrm>
            <a:off x="3834130" y="3192780"/>
            <a:ext cx="2447925" cy="2393950"/>
          </a:xfrm>
          <a:prstGeom prst="rect">
            <a:avLst/>
          </a:prstGeom>
          <a:noFill/>
          <a:ln w="9525">
            <a:noFill/>
          </a:ln>
        </p:spPr>
      </p:pic>
      <p:sp>
        <p:nvSpPr>
          <p:cNvPr id="5" name="Rounded Rectangular Callout 4"/>
          <p:cNvSpPr/>
          <p:nvPr/>
        </p:nvSpPr>
        <p:spPr>
          <a:xfrm>
            <a:off x="503555" y="1393825"/>
            <a:ext cx="5778500" cy="1299210"/>
          </a:xfrm>
          <a:prstGeom prst="wedgeRoundRectCallout">
            <a:avLst>
              <a:gd name="adj1" fmla="val 2098"/>
              <a:gd name="adj2" fmla="val 75659"/>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b="1" dirty="0">
                <a:solidFill>
                  <a:schemeClr val="tx1"/>
                </a:solidFill>
              </a:rPr>
              <a:t>Let’s drink water, too.</a:t>
            </a:r>
          </a:p>
        </p:txBody>
      </p:sp>
      <p:grpSp>
        <p:nvGrpSpPr>
          <p:cNvPr id="4" name="Group 3"/>
          <p:cNvGrpSpPr/>
          <p:nvPr/>
        </p:nvGrpSpPr>
        <p:grpSpPr>
          <a:xfrm>
            <a:off x="0" y="-13062"/>
            <a:ext cx="12192000" cy="461665"/>
            <a:chOff x="0" y="-13062"/>
            <a:chExt cx="12192000" cy="461665"/>
          </a:xfrm>
          <a:solidFill>
            <a:srgbClr val="6DCFF6"/>
          </a:solidFill>
        </p:grpSpPr>
        <p:sp>
          <p:nvSpPr>
            <p:cNvPr id="10"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13"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14"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xit" presetSubtype="10" fill="hold" grpId="2" nodeType="clickEffect">
                                  <p:stCondLst>
                                    <p:cond delay="0"/>
                                  </p:stCondLst>
                                  <p:childTnLst>
                                    <p:animEffect transition="out" filter="blinds(horizontal)">
                                      <p:cBhvr>
                                        <p:cTn id="12" dur="500"/>
                                        <p:tgtEl>
                                          <p:spTgt spid="2"/>
                                        </p:tgtEl>
                                      </p:cBhvr>
                                    </p:animEffect>
                                    <p:set>
                                      <p:cBhvr>
                                        <p:cTn id="13" dur="1" fill="hold">
                                          <p:stCondLst>
                                            <p:cond delay="499"/>
                                          </p:stCondLst>
                                        </p:cTn>
                                        <p:tgtEl>
                                          <p:spTgt spid="2"/>
                                        </p:tgtEl>
                                        <p:attrNameLst>
                                          <p:attrName>style.visibility</p:attrName>
                                        </p:attrNameLst>
                                      </p:cBhvr>
                                      <p:to>
                                        <p:strVal val="hidden"/>
                                      </p:to>
                                    </p:set>
                                  </p:childTnLst>
                                </p:cTn>
                              </p:par>
                              <p:par>
                                <p:cTn id="14" presetID="2" presetClass="entr" presetSubtype="4"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fill="hold"/>
                                        <p:tgtEl>
                                          <p:spTgt spid="5"/>
                                        </p:tgtEl>
                                        <p:attrNameLst>
                                          <p:attrName>ppt_x</p:attrName>
                                        </p:attrNameLst>
                                      </p:cBhvr>
                                      <p:tavLst>
                                        <p:tav tm="0">
                                          <p:val>
                                            <p:strVal val="#ppt_x"/>
                                          </p:val>
                                        </p:tav>
                                        <p:tav tm="100000">
                                          <p:val>
                                            <p:strVal val="#ppt_x"/>
                                          </p:val>
                                        </p:tav>
                                      </p:tavLst>
                                    </p:anim>
                                    <p:anim calcmode="lin" valueType="num">
                                      <p:cBhvr additive="base">
                                        <p:cTn id="17" dur="500" fill="hold"/>
                                        <p:tgtEl>
                                          <p:spTgt spid="5"/>
                                        </p:tgtEl>
                                        <p:attrNameLst>
                                          <p:attrName>ppt_y</p:attrName>
                                        </p:attrNameLst>
                                      </p:cBhvr>
                                      <p:tavLst>
                                        <p:tav tm="0">
                                          <p:val>
                                            <p:strVal val="1+#ppt_h/2"/>
                                          </p:val>
                                        </p:tav>
                                        <p:tav tm="100000">
                                          <p:val>
                                            <p:strVal val="#ppt_y"/>
                                          </p:val>
                                        </p:tav>
                                      </p:tavLst>
                                    </p:anim>
                                  </p:childTnLst>
                                </p:cTn>
                              </p:par>
                              <p:par>
                                <p:cTn id="18" presetID="4" presetClass="entr" presetSubtype="16" fill="hold" nodeType="withEffect">
                                  <p:stCondLst>
                                    <p:cond delay="0"/>
                                  </p:stCondLst>
                                  <p:childTnLst>
                                    <p:set>
                                      <p:cBhvr>
                                        <p:cTn id="19" dur="1000" fill="hold">
                                          <p:stCondLst>
                                            <p:cond delay="0"/>
                                          </p:stCondLst>
                                        </p:cTn>
                                        <p:tgtEl>
                                          <p:spTgt spid="100"/>
                                        </p:tgtEl>
                                        <p:attrNameLst>
                                          <p:attrName>style.visibility</p:attrName>
                                        </p:attrNameLst>
                                      </p:cBhvr>
                                      <p:to>
                                        <p:strVal val="visible"/>
                                      </p:to>
                                    </p:set>
                                    <p:animEffect transition="in" filter="box(in)">
                                      <p:cBhvr>
                                        <p:cTn id="20" dur="1000"/>
                                        <p:tgtEl>
                                          <p:spTgt spid="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2" grpId="1" animBg="1"/>
      <p:bldP spid="2" grpId="2" animBg="1"/>
      <p:bldP spid="5" grpId="0" bldLvl="0" animBg="1"/>
      <p:bldP spid="5" grpId="1" animBg="1"/>
    </p:bldLst>
  </p:timing>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ounded Rectangular Callout 1"/>
          <p:cNvSpPr/>
          <p:nvPr/>
        </p:nvSpPr>
        <p:spPr>
          <a:xfrm>
            <a:off x="503555" y="734695"/>
            <a:ext cx="5198110" cy="1299210"/>
          </a:xfrm>
          <a:prstGeom prst="wedgeRoundRectCallout">
            <a:avLst>
              <a:gd name="adj1" fmla="val 2098"/>
              <a:gd name="adj2" fmla="val 75659"/>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b="1" dirty="0">
                <a:solidFill>
                  <a:schemeClr val="tx1"/>
                </a:solidFill>
              </a:rPr>
              <a:t>The zebra is running.</a:t>
            </a:r>
          </a:p>
        </p:txBody>
      </p:sp>
      <p:sp>
        <p:nvSpPr>
          <p:cNvPr id="5" name="Rounded Rectangular Callout 4"/>
          <p:cNvSpPr/>
          <p:nvPr/>
        </p:nvSpPr>
        <p:spPr>
          <a:xfrm>
            <a:off x="6480810" y="734695"/>
            <a:ext cx="5304790" cy="1299210"/>
          </a:xfrm>
          <a:prstGeom prst="wedgeRoundRectCallout">
            <a:avLst>
              <a:gd name="adj1" fmla="val 2098"/>
              <a:gd name="adj2" fmla="val 75659"/>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b="1" dirty="0">
                <a:solidFill>
                  <a:schemeClr val="tx1"/>
                </a:solidFill>
              </a:rPr>
              <a:t>The monkey is walking.</a:t>
            </a:r>
          </a:p>
        </p:txBody>
      </p:sp>
      <p:pic>
        <p:nvPicPr>
          <p:cNvPr id="15" name="Picture 14"/>
          <p:cNvPicPr>
            <a:picLocks noChangeAspect="1"/>
          </p:cNvPicPr>
          <p:nvPr/>
        </p:nvPicPr>
        <p:blipFill>
          <a:blip r:embed="rId4"/>
          <a:srcRect l="9761" t="37141" r="14034" b="2282"/>
          <a:stretch>
            <a:fillRect/>
          </a:stretch>
        </p:blipFill>
        <p:spPr>
          <a:xfrm>
            <a:off x="746760" y="2510155"/>
            <a:ext cx="4712335" cy="3469640"/>
          </a:xfrm>
          <a:prstGeom prst="rect">
            <a:avLst/>
          </a:prstGeom>
        </p:spPr>
      </p:pic>
      <p:pic>
        <p:nvPicPr>
          <p:cNvPr id="56" name="Picture 55"/>
          <p:cNvPicPr>
            <a:picLocks noChangeAspect="1"/>
          </p:cNvPicPr>
          <p:nvPr/>
        </p:nvPicPr>
        <p:blipFill>
          <a:blip r:embed="rId5"/>
          <a:stretch>
            <a:fillRect/>
          </a:stretch>
        </p:blipFill>
        <p:spPr>
          <a:xfrm>
            <a:off x="7265670" y="2537460"/>
            <a:ext cx="3627755" cy="3442335"/>
          </a:xfrm>
          <a:prstGeom prst="rect">
            <a:avLst/>
          </a:prstGeom>
        </p:spPr>
      </p:pic>
      <p:grpSp>
        <p:nvGrpSpPr>
          <p:cNvPr id="3" name="Group 2"/>
          <p:cNvGrpSpPr/>
          <p:nvPr/>
        </p:nvGrpSpPr>
        <p:grpSpPr>
          <a:xfrm>
            <a:off x="0" y="-13062"/>
            <a:ext cx="12192000" cy="461665"/>
            <a:chOff x="0" y="-13062"/>
            <a:chExt cx="12192000" cy="461665"/>
          </a:xfrm>
          <a:solidFill>
            <a:srgbClr val="6DCFF6"/>
          </a:solidFill>
        </p:grpSpPr>
        <p:sp>
          <p:nvSpPr>
            <p:cNvPr id="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11"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13"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xit" presetSubtype="10" fill="hold" grpId="2" nodeType="clickEffect">
                                  <p:stCondLst>
                                    <p:cond delay="0"/>
                                  </p:stCondLst>
                                  <p:childTnLst>
                                    <p:animEffect transition="out" filter="blinds(horizontal)">
                                      <p:cBhvr>
                                        <p:cTn id="12" dur="500"/>
                                        <p:tgtEl>
                                          <p:spTgt spid="2"/>
                                        </p:tgtEl>
                                      </p:cBhvr>
                                    </p:animEffect>
                                    <p:set>
                                      <p:cBhvr>
                                        <p:cTn id="13" dur="1" fill="hold">
                                          <p:stCondLst>
                                            <p:cond delay="499"/>
                                          </p:stCondLst>
                                        </p:cTn>
                                        <p:tgtEl>
                                          <p:spTgt spid="2"/>
                                        </p:tgtEl>
                                        <p:attrNameLst>
                                          <p:attrName>style.visibility</p:attrName>
                                        </p:attrNameLst>
                                      </p:cBhvr>
                                      <p:to>
                                        <p:strVal val="hidden"/>
                                      </p:to>
                                    </p:set>
                                  </p:childTnLst>
                                </p:cTn>
                              </p:par>
                              <p:par>
                                <p:cTn id="14" presetID="2" presetClass="entr" presetSubtype="4"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fill="hold"/>
                                        <p:tgtEl>
                                          <p:spTgt spid="5"/>
                                        </p:tgtEl>
                                        <p:attrNameLst>
                                          <p:attrName>ppt_x</p:attrName>
                                        </p:attrNameLst>
                                      </p:cBhvr>
                                      <p:tavLst>
                                        <p:tav tm="0">
                                          <p:val>
                                            <p:strVal val="#ppt_x"/>
                                          </p:val>
                                        </p:tav>
                                        <p:tav tm="100000">
                                          <p:val>
                                            <p:strVal val="#ppt_x"/>
                                          </p:val>
                                        </p:tav>
                                      </p:tavLst>
                                    </p:anim>
                                    <p:anim calcmode="lin" valueType="num">
                                      <p:cBhvr additive="base">
                                        <p:cTn id="17"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2" grpId="1" animBg="1"/>
      <p:bldP spid="2" grpId="2" bldLvl="0" animBg="1"/>
      <p:bldP spid="5" grpId="0" bldLvl="0" animBg="1"/>
      <p:bldP spid="5" grpId="1" animBg="1"/>
    </p:bldLst>
  </p:timing>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10" name="TextBox 5"/>
          <p:cNvSpPr txBox="1"/>
          <p:nvPr/>
        </p:nvSpPr>
        <p:spPr>
          <a:xfrm>
            <a:off x="2051050" y="606425"/>
            <a:ext cx="8209915" cy="768350"/>
          </a:xfrm>
          <a:prstGeom prst="rect">
            <a:avLst/>
          </a:prstGeom>
          <a:noFill/>
        </p:spPr>
        <p:txBody>
          <a:bodyPr wrap="square" rtlCol="0">
            <a:spAutoFit/>
          </a:bodyPr>
          <a:lstStyle/>
          <a:p>
            <a:pPr marR="0" indent="0" algn="ctr" defTabSz="457200" fontAlgn="auto">
              <a:lnSpc>
                <a:spcPct val="100000"/>
              </a:lnSpc>
              <a:spcBef>
                <a:spcPts val="0"/>
              </a:spcBef>
              <a:spcAft>
                <a:spcPts val="0"/>
              </a:spcAft>
              <a:buClrTx/>
              <a:buSzTx/>
              <a:buFontTx/>
              <a:buNone/>
              <a:defRPr/>
            </a:pPr>
            <a:r>
              <a:rPr kumimoji="0" lang="en-US" sz="4400" b="1" i="0" kern="1200" cap="none" spc="0" normalizeH="0" baseline="0" noProof="0" dirty="0">
                <a:solidFill>
                  <a:srgbClr val="ED7D31">
                    <a:lumMod val="75000"/>
                  </a:srgbClr>
                </a:solidFill>
                <a:latin typeface="Calibri" panose="020F0502020204030204"/>
                <a:ea typeface="+mn-ea"/>
                <a:cs typeface="Calibri" panose="020F0502020204030204"/>
              </a:rPr>
              <a:t>Do the action!</a:t>
            </a:r>
          </a:p>
        </p:txBody>
      </p:sp>
      <p:pic>
        <p:nvPicPr>
          <p:cNvPr id="101" name="Picture 100"/>
          <p:cNvPicPr/>
          <p:nvPr/>
        </p:nvPicPr>
        <p:blipFill>
          <a:blip r:embed="rId4"/>
          <a:srcRect l="22131" r="20796"/>
          <a:stretch>
            <a:fillRect/>
          </a:stretch>
        </p:blipFill>
        <p:spPr>
          <a:xfrm>
            <a:off x="1908810" y="2122170"/>
            <a:ext cx="3230880" cy="4107815"/>
          </a:xfrm>
          <a:prstGeom prst="rect">
            <a:avLst/>
          </a:prstGeom>
          <a:noFill/>
          <a:ln w="9525">
            <a:noFill/>
          </a:ln>
        </p:spPr>
      </p:pic>
      <p:pic>
        <p:nvPicPr>
          <p:cNvPr id="102" name="Picture 101"/>
          <p:cNvPicPr/>
          <p:nvPr/>
        </p:nvPicPr>
        <p:blipFill>
          <a:blip r:embed="rId5"/>
          <a:stretch>
            <a:fillRect/>
          </a:stretch>
        </p:blipFill>
        <p:spPr>
          <a:xfrm>
            <a:off x="6968490" y="2350770"/>
            <a:ext cx="3983355" cy="3868420"/>
          </a:xfrm>
          <a:prstGeom prst="rect">
            <a:avLst/>
          </a:prstGeom>
          <a:noFill/>
          <a:ln w="9525">
            <a:noFill/>
          </a:ln>
        </p:spPr>
      </p:pic>
      <p:sp>
        <p:nvSpPr>
          <p:cNvPr id="2" name="Rounded Rectangular Callout 1"/>
          <p:cNvSpPr/>
          <p:nvPr/>
        </p:nvSpPr>
        <p:spPr>
          <a:xfrm>
            <a:off x="521970" y="1122045"/>
            <a:ext cx="3190875" cy="1000125"/>
          </a:xfrm>
          <a:prstGeom prst="wedgeRoundRectCallout">
            <a:avLst>
              <a:gd name="adj1" fmla="val 41311"/>
              <a:gd name="adj2" fmla="val 62978"/>
              <a:gd name="adj3" fmla="val 16667"/>
            </a:avLst>
          </a:prstGeom>
          <a:ln>
            <a:solidFill>
              <a:schemeClr val="accent6"/>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solidFill>
                  <a:schemeClr val="tx1"/>
                </a:solidFill>
              </a:rPr>
              <a:t>Walk</a:t>
            </a:r>
          </a:p>
        </p:txBody>
      </p:sp>
      <p:sp>
        <p:nvSpPr>
          <p:cNvPr id="8" name="Rounded Rectangular Callout 7"/>
          <p:cNvSpPr/>
          <p:nvPr/>
        </p:nvSpPr>
        <p:spPr>
          <a:xfrm>
            <a:off x="8676005" y="1122045"/>
            <a:ext cx="3190875" cy="1000125"/>
          </a:xfrm>
          <a:prstGeom prst="wedgeRoundRectCallout">
            <a:avLst>
              <a:gd name="adj1" fmla="val -40268"/>
              <a:gd name="adj2" fmla="val 64031"/>
              <a:gd name="adj3" fmla="val 16667"/>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sz="4000" dirty="0">
                <a:solidFill>
                  <a:schemeClr val="tx1"/>
                </a:solidFill>
              </a:rPr>
              <a:t>Run</a:t>
            </a:r>
          </a:p>
        </p:txBody>
      </p:sp>
      <p:grpSp>
        <p:nvGrpSpPr>
          <p:cNvPr id="9" name="Group 8"/>
          <p:cNvGrpSpPr/>
          <p:nvPr/>
        </p:nvGrpSpPr>
        <p:grpSpPr>
          <a:xfrm>
            <a:off x="0" y="-13062"/>
            <a:ext cx="12192000" cy="461665"/>
            <a:chOff x="0" y="-13062"/>
            <a:chExt cx="12192000" cy="461665"/>
          </a:xfrm>
          <a:solidFill>
            <a:srgbClr val="6DCFF6"/>
          </a:solidFill>
        </p:grpSpPr>
        <p:sp>
          <p:nvSpPr>
            <p:cNvPr id="11"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13"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14"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restart="whenNotActive" fill="hold" evtFilter="cancelBubble" nodeType="interactiveSeq">
                <p:stCondLst>
                  <p:cond evt="onClick" delay="0">
                    <p:tgtEl>
                      <p:spTgt spid="101"/>
                    </p:tgtEl>
                  </p:cond>
                </p:stCondLst>
                <p:endSync evt="end" delay="0">
                  <p:rtn val="all"/>
                </p:endSync>
                <p:childTnLst>
                  <p:par>
                    <p:cTn id="3" fill="hold">
                      <p:stCondLst>
                        <p:cond delay="0"/>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nextCondLst>
                <p:cond evt="onClick" delay="0">
                  <p:tgtEl>
                    <p:spTgt spid="101"/>
                  </p:tgtEl>
                </p:cond>
              </p:nextCondLst>
            </p:seq>
            <p:seq concurrent="1" nextAc="seek">
              <p:cTn id="8" restart="whenNotActive" fill="hold" evtFilter="cancelBubble" nodeType="interactiveSeq">
                <p:stCondLst>
                  <p:cond evt="onClick" delay="0">
                    <p:tgtEl>
                      <p:spTgt spid="102"/>
                    </p:tgtEl>
                  </p:cond>
                </p:stCondLst>
                <p:endSync evt="end" delay="0">
                  <p:rtn val="all"/>
                </p:endSync>
                <p:childTnLst>
                  <p:par>
                    <p:cTn id="9" fill="hold">
                      <p:stCondLst>
                        <p:cond delay="0"/>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childTnLst>
                          </p:cTn>
                        </p:par>
                      </p:childTnLst>
                    </p:cTn>
                  </p:par>
                </p:childTnLst>
              </p:cTn>
              <p:nextCondLst>
                <p:cond evt="onClick" delay="0">
                  <p:tgtEl>
                    <p:spTgt spid="102"/>
                  </p:tgtEl>
                </p:cond>
              </p:nextCondLst>
            </p:seq>
          </p:childTnLst>
        </p:cTn>
      </p:par>
    </p:tnLst>
    <p:bldLst>
      <p:bldP spid="2" grpId="0" bldLvl="0" animBg="1"/>
      <p:bldP spid="8" grpId="0" bldLvl="0" animBg="1"/>
    </p:bldLst>
  </p:timing>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20" name="Oval 19"/>
          <p:cNvSpPr/>
          <p:nvPr/>
        </p:nvSpPr>
        <p:spPr>
          <a:xfrm>
            <a:off x="357505" y="675005"/>
            <a:ext cx="673735" cy="625475"/>
          </a:xfrm>
          <a:prstGeom prst="ellipse">
            <a:avLst/>
          </a:prstGeom>
          <a:solidFill>
            <a:srgbClr val="AA76B5"/>
          </a:solidFill>
          <a:ln>
            <a:solidFill>
              <a:srgbClr val="AA76B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a:t>2</a:t>
            </a:r>
          </a:p>
        </p:txBody>
      </p:sp>
      <p:sp>
        <p:nvSpPr>
          <p:cNvPr id="24" name="TextBox 5"/>
          <p:cNvSpPr txBox="1"/>
          <p:nvPr/>
        </p:nvSpPr>
        <p:spPr>
          <a:xfrm>
            <a:off x="1154430" y="675005"/>
            <a:ext cx="6834505" cy="645160"/>
          </a:xfrm>
          <a:prstGeom prst="rect">
            <a:avLst/>
          </a:prstGeom>
          <a:noFill/>
        </p:spPr>
        <p:txBody>
          <a:bodyPr wrap="square" rtlCol="0">
            <a:spAutoFit/>
          </a:bodyPr>
          <a:lstStyle/>
          <a:p>
            <a:pPr marR="0" indent="0" algn="l" defTabSz="457200" fontAlgn="auto">
              <a:lnSpc>
                <a:spcPct val="100000"/>
              </a:lnSpc>
              <a:spcBef>
                <a:spcPts val="0"/>
              </a:spcBef>
              <a:spcAft>
                <a:spcPts val="0"/>
              </a:spcAft>
              <a:buClrTx/>
              <a:buSzTx/>
              <a:buFontTx/>
              <a:buNone/>
              <a:defRPr/>
            </a:pPr>
            <a:r>
              <a:rPr kumimoji="0" lang="en-US" sz="3600" b="1" i="0" kern="1200" cap="none" spc="0" normalizeH="0" baseline="0" noProof="0" dirty="0">
                <a:solidFill>
                  <a:schemeClr val="tx1"/>
                </a:solidFill>
                <a:effectLst>
                  <a:outerShdw blurRad="38100" dist="19050" dir="2700000" algn="tl" rotWithShape="0">
                    <a:schemeClr val="dk1">
                      <a:alpha val="40000"/>
                    </a:schemeClr>
                  </a:outerShdw>
                </a:effectLst>
                <a:latin typeface="Calibri" panose="020F0502020204030204"/>
                <a:ea typeface="+mn-ea"/>
                <a:cs typeface="Calibri" panose="020F0502020204030204"/>
              </a:rPr>
              <a:t>Point and say. </a:t>
            </a:r>
            <a:endParaRPr kumimoji="0" lang="en-US" sz="2400" b="1" i="0" kern="1200" cap="none" spc="0" normalizeH="0" baseline="0" noProof="0" dirty="0">
              <a:solidFill>
                <a:schemeClr val="tx1"/>
              </a:solidFill>
              <a:effectLst>
                <a:outerShdw blurRad="38100" dist="19050" dir="2700000" algn="tl" rotWithShape="0">
                  <a:schemeClr val="dk1">
                    <a:alpha val="40000"/>
                  </a:schemeClr>
                </a:outerShdw>
              </a:effectLst>
              <a:latin typeface="Calibri" panose="020F0502020204030204"/>
              <a:ea typeface="+mn-ea"/>
              <a:cs typeface="Calibri" panose="020F0502020204030204"/>
            </a:endParaRPr>
          </a:p>
        </p:txBody>
      </p:sp>
      <p:grpSp>
        <p:nvGrpSpPr>
          <p:cNvPr id="26" name="Group 25"/>
          <p:cNvGrpSpPr/>
          <p:nvPr/>
        </p:nvGrpSpPr>
        <p:grpSpPr>
          <a:xfrm>
            <a:off x="193040" y="3919220"/>
            <a:ext cx="1898650" cy="2249805"/>
            <a:chOff x="15382" y="2460"/>
            <a:chExt cx="2990" cy="3543"/>
          </a:xfrm>
        </p:grpSpPr>
        <p:sp>
          <p:nvSpPr>
            <p:cNvPr id="22" name="TextBox 5"/>
            <p:cNvSpPr txBox="1"/>
            <p:nvPr/>
          </p:nvSpPr>
          <p:spPr>
            <a:xfrm>
              <a:off x="15382" y="5085"/>
              <a:ext cx="2991" cy="919"/>
            </a:xfrm>
            <a:prstGeom prst="rect">
              <a:avLst/>
            </a:prstGeom>
            <a:noFill/>
          </p:spPr>
          <p:txBody>
            <a:bodyPr wrap="square" rtlCol="0">
              <a:spAutoFit/>
            </a:bodyPr>
            <a:lstStyle/>
            <a:p>
              <a:pPr algn="ctr"/>
              <a:r>
                <a:rPr lang="en-US" sz="3200" b="1" dirty="0">
                  <a:solidFill>
                    <a:schemeClr val="tx1"/>
                  </a:solidFill>
                  <a:cs typeface="+mn-lt"/>
                </a:rPr>
                <a:t>a giraffe</a:t>
              </a:r>
            </a:p>
          </p:txBody>
        </p:sp>
        <p:pic>
          <p:nvPicPr>
            <p:cNvPr id="8" name="Picture 7"/>
            <p:cNvPicPr>
              <a:picLocks noChangeAspect="1"/>
            </p:cNvPicPr>
            <p:nvPr/>
          </p:nvPicPr>
          <p:blipFill>
            <a:blip r:embed="rId4"/>
            <a:srcRect l="35006"/>
            <a:stretch>
              <a:fillRect/>
            </a:stretch>
          </p:blipFill>
          <p:spPr>
            <a:xfrm>
              <a:off x="15948" y="2460"/>
              <a:ext cx="1741" cy="2579"/>
            </a:xfrm>
            <a:prstGeom prst="rect">
              <a:avLst/>
            </a:prstGeom>
          </p:spPr>
        </p:pic>
      </p:grpSp>
      <p:grpSp>
        <p:nvGrpSpPr>
          <p:cNvPr id="33" name="Group 32"/>
          <p:cNvGrpSpPr/>
          <p:nvPr/>
        </p:nvGrpSpPr>
        <p:grpSpPr>
          <a:xfrm>
            <a:off x="2210435" y="3867150"/>
            <a:ext cx="1899285" cy="2302510"/>
            <a:chOff x="2053" y="6124"/>
            <a:chExt cx="2991" cy="3626"/>
          </a:xfrm>
        </p:grpSpPr>
        <p:sp>
          <p:nvSpPr>
            <p:cNvPr id="27" name="TextBox 5"/>
            <p:cNvSpPr txBox="1"/>
            <p:nvPr/>
          </p:nvSpPr>
          <p:spPr>
            <a:xfrm>
              <a:off x="2053" y="8831"/>
              <a:ext cx="2991" cy="919"/>
            </a:xfrm>
            <a:prstGeom prst="rect">
              <a:avLst/>
            </a:prstGeom>
            <a:noFill/>
          </p:spPr>
          <p:txBody>
            <a:bodyPr wrap="square" rtlCol="0">
              <a:spAutoFit/>
            </a:bodyPr>
            <a:lstStyle/>
            <a:p>
              <a:pPr algn="ctr"/>
              <a:r>
                <a:rPr lang="en-US" sz="3200" b="1" dirty="0">
                  <a:solidFill>
                    <a:schemeClr val="tx1"/>
                  </a:solidFill>
                  <a:cs typeface="+mn-lt"/>
                </a:rPr>
                <a:t>a monkey</a:t>
              </a:r>
            </a:p>
          </p:txBody>
        </p:sp>
        <p:pic>
          <p:nvPicPr>
            <p:cNvPr id="2" name="Picture 1"/>
            <p:cNvPicPr>
              <a:picLocks noChangeAspect="1"/>
            </p:cNvPicPr>
            <p:nvPr/>
          </p:nvPicPr>
          <p:blipFill>
            <a:blip r:embed="rId5"/>
            <a:srcRect r="37095"/>
            <a:stretch>
              <a:fillRect/>
            </a:stretch>
          </p:blipFill>
          <p:spPr>
            <a:xfrm>
              <a:off x="2641" y="6124"/>
              <a:ext cx="1814" cy="2839"/>
            </a:xfrm>
            <a:prstGeom prst="rect">
              <a:avLst/>
            </a:prstGeom>
          </p:spPr>
        </p:pic>
      </p:grpSp>
      <p:grpSp>
        <p:nvGrpSpPr>
          <p:cNvPr id="34" name="Group 33"/>
          <p:cNvGrpSpPr/>
          <p:nvPr/>
        </p:nvGrpSpPr>
        <p:grpSpPr>
          <a:xfrm>
            <a:off x="4043680" y="3893185"/>
            <a:ext cx="1899285" cy="2276475"/>
            <a:chOff x="5025" y="6165"/>
            <a:chExt cx="2991" cy="3585"/>
          </a:xfrm>
        </p:grpSpPr>
        <p:sp>
          <p:nvSpPr>
            <p:cNvPr id="42" name="TextBox 5"/>
            <p:cNvSpPr txBox="1"/>
            <p:nvPr/>
          </p:nvSpPr>
          <p:spPr>
            <a:xfrm>
              <a:off x="5025" y="8831"/>
              <a:ext cx="2991" cy="919"/>
            </a:xfrm>
            <a:prstGeom prst="rect">
              <a:avLst/>
            </a:prstGeom>
            <a:noFill/>
          </p:spPr>
          <p:txBody>
            <a:bodyPr wrap="square" rtlCol="0">
              <a:spAutoFit/>
            </a:bodyPr>
            <a:lstStyle/>
            <a:p>
              <a:pPr algn="ctr"/>
              <a:r>
                <a:rPr lang="en-US" sz="3200" b="1" dirty="0">
                  <a:solidFill>
                    <a:schemeClr val="tx1"/>
                  </a:solidFill>
                  <a:cs typeface="+mn-lt"/>
                </a:rPr>
                <a:t>a zebra</a:t>
              </a:r>
            </a:p>
          </p:txBody>
        </p:sp>
        <p:pic>
          <p:nvPicPr>
            <p:cNvPr id="10" name="Picture 9"/>
            <p:cNvPicPr>
              <a:picLocks noChangeAspect="1"/>
            </p:cNvPicPr>
            <p:nvPr/>
          </p:nvPicPr>
          <p:blipFill>
            <a:blip r:embed="rId6"/>
            <a:stretch>
              <a:fillRect/>
            </a:stretch>
          </p:blipFill>
          <p:spPr>
            <a:xfrm>
              <a:off x="5180" y="6165"/>
              <a:ext cx="2673" cy="2574"/>
            </a:xfrm>
            <a:prstGeom prst="rect">
              <a:avLst/>
            </a:prstGeom>
          </p:spPr>
        </p:pic>
      </p:grpSp>
      <p:grpSp>
        <p:nvGrpSpPr>
          <p:cNvPr id="35" name="Group 34"/>
          <p:cNvGrpSpPr/>
          <p:nvPr/>
        </p:nvGrpSpPr>
        <p:grpSpPr>
          <a:xfrm>
            <a:off x="6012180" y="3775710"/>
            <a:ext cx="2192655" cy="2383155"/>
            <a:chOff x="7904" y="5759"/>
            <a:chExt cx="3453" cy="3753"/>
          </a:xfrm>
        </p:grpSpPr>
        <p:sp>
          <p:nvSpPr>
            <p:cNvPr id="29" name="TextBox 5"/>
            <p:cNvSpPr txBox="1"/>
            <p:nvPr/>
          </p:nvSpPr>
          <p:spPr>
            <a:xfrm>
              <a:off x="7904" y="8593"/>
              <a:ext cx="3453" cy="919"/>
            </a:xfrm>
            <a:prstGeom prst="rect">
              <a:avLst/>
            </a:prstGeom>
            <a:noFill/>
          </p:spPr>
          <p:txBody>
            <a:bodyPr wrap="square" rtlCol="0">
              <a:spAutoFit/>
            </a:bodyPr>
            <a:lstStyle/>
            <a:p>
              <a:pPr algn="ctr"/>
              <a:r>
                <a:rPr lang="en-US" sz="3200" b="1" dirty="0">
                  <a:solidFill>
                    <a:schemeClr val="tx1"/>
                  </a:solidFill>
                  <a:cs typeface="+mn-lt"/>
                </a:rPr>
                <a:t>a hippo</a:t>
              </a:r>
            </a:p>
          </p:txBody>
        </p:sp>
        <p:pic>
          <p:nvPicPr>
            <p:cNvPr id="11" name="Picture 10"/>
            <p:cNvPicPr>
              <a:picLocks noChangeAspect="1"/>
            </p:cNvPicPr>
            <p:nvPr/>
          </p:nvPicPr>
          <p:blipFill>
            <a:blip r:embed="rId7"/>
            <a:stretch>
              <a:fillRect/>
            </a:stretch>
          </p:blipFill>
          <p:spPr>
            <a:xfrm>
              <a:off x="8145" y="5759"/>
              <a:ext cx="2820" cy="2542"/>
            </a:xfrm>
            <a:prstGeom prst="rect">
              <a:avLst/>
            </a:prstGeom>
          </p:spPr>
        </p:pic>
      </p:grpSp>
      <p:grpSp>
        <p:nvGrpSpPr>
          <p:cNvPr id="9" name="Group 8"/>
          <p:cNvGrpSpPr/>
          <p:nvPr/>
        </p:nvGrpSpPr>
        <p:grpSpPr>
          <a:xfrm>
            <a:off x="7894320" y="3870325"/>
            <a:ext cx="1899285" cy="2288540"/>
            <a:chOff x="12432" y="5908"/>
            <a:chExt cx="2991" cy="3604"/>
          </a:xfrm>
        </p:grpSpPr>
        <p:sp>
          <p:nvSpPr>
            <p:cNvPr id="25" name="TextBox 5"/>
            <p:cNvSpPr txBox="1"/>
            <p:nvPr/>
          </p:nvSpPr>
          <p:spPr>
            <a:xfrm>
              <a:off x="12432" y="8593"/>
              <a:ext cx="2991" cy="919"/>
            </a:xfrm>
            <a:prstGeom prst="rect">
              <a:avLst/>
            </a:prstGeom>
            <a:noFill/>
          </p:spPr>
          <p:txBody>
            <a:bodyPr wrap="square" rtlCol="0">
              <a:spAutoFit/>
            </a:bodyPr>
            <a:lstStyle/>
            <a:p>
              <a:pPr algn="ctr"/>
              <a:r>
                <a:rPr lang="en-US" sz="3200" b="1" dirty="0">
                  <a:solidFill>
                    <a:schemeClr val="tx1"/>
                  </a:solidFill>
                  <a:cs typeface="+mn-lt"/>
                </a:rPr>
                <a:t>a lion</a:t>
              </a:r>
            </a:p>
          </p:txBody>
        </p:sp>
        <p:pic>
          <p:nvPicPr>
            <p:cNvPr id="12" name="Picture 11"/>
            <p:cNvPicPr>
              <a:picLocks noChangeAspect="1"/>
            </p:cNvPicPr>
            <p:nvPr/>
          </p:nvPicPr>
          <p:blipFill>
            <a:blip r:embed="rId8"/>
            <a:srcRect l="15401"/>
            <a:stretch>
              <a:fillRect/>
            </a:stretch>
          </p:blipFill>
          <p:spPr>
            <a:xfrm>
              <a:off x="12704" y="5908"/>
              <a:ext cx="2340" cy="2877"/>
            </a:xfrm>
            <a:prstGeom prst="rect">
              <a:avLst/>
            </a:prstGeom>
          </p:spPr>
        </p:pic>
      </p:grpSp>
      <p:grpSp>
        <p:nvGrpSpPr>
          <p:cNvPr id="37" name="Group 36"/>
          <p:cNvGrpSpPr/>
          <p:nvPr/>
        </p:nvGrpSpPr>
        <p:grpSpPr>
          <a:xfrm>
            <a:off x="9772650" y="3931285"/>
            <a:ext cx="2407285" cy="2227580"/>
            <a:chOff x="14472" y="6004"/>
            <a:chExt cx="3791" cy="3508"/>
          </a:xfrm>
        </p:grpSpPr>
        <p:sp>
          <p:nvSpPr>
            <p:cNvPr id="46" name="TextBox 5"/>
            <p:cNvSpPr txBox="1"/>
            <p:nvPr/>
          </p:nvSpPr>
          <p:spPr>
            <a:xfrm>
              <a:off x="14600" y="8593"/>
              <a:ext cx="3535" cy="919"/>
            </a:xfrm>
            <a:prstGeom prst="rect">
              <a:avLst/>
            </a:prstGeom>
            <a:noFill/>
          </p:spPr>
          <p:txBody>
            <a:bodyPr wrap="square" rtlCol="0">
              <a:spAutoFit/>
            </a:bodyPr>
            <a:lstStyle/>
            <a:p>
              <a:pPr algn="ctr"/>
              <a:r>
                <a:rPr lang="en-US" sz="3200" b="1" dirty="0">
                  <a:solidFill>
                    <a:schemeClr val="tx1"/>
                  </a:solidFill>
                  <a:cs typeface="+mn-lt"/>
                </a:rPr>
                <a:t>a crocodile</a:t>
              </a:r>
            </a:p>
          </p:txBody>
        </p:sp>
        <p:pic>
          <p:nvPicPr>
            <p:cNvPr id="13" name="Picture 12"/>
            <p:cNvPicPr>
              <a:picLocks noChangeAspect="1"/>
            </p:cNvPicPr>
            <p:nvPr/>
          </p:nvPicPr>
          <p:blipFill>
            <a:blip r:embed="rId9"/>
            <a:stretch>
              <a:fillRect/>
            </a:stretch>
          </p:blipFill>
          <p:spPr>
            <a:xfrm>
              <a:off x="14472" y="6004"/>
              <a:ext cx="3791" cy="2522"/>
            </a:xfrm>
            <a:prstGeom prst="rect">
              <a:avLst/>
            </a:prstGeom>
          </p:spPr>
        </p:pic>
      </p:grpSp>
      <p:grpSp>
        <p:nvGrpSpPr>
          <p:cNvPr id="32" name="Group 31"/>
          <p:cNvGrpSpPr/>
          <p:nvPr/>
        </p:nvGrpSpPr>
        <p:grpSpPr>
          <a:xfrm>
            <a:off x="1513205" y="1579245"/>
            <a:ext cx="1898650" cy="2242820"/>
            <a:chOff x="1142" y="2487"/>
            <a:chExt cx="2990" cy="3532"/>
          </a:xfrm>
        </p:grpSpPr>
        <p:pic>
          <p:nvPicPr>
            <p:cNvPr id="18" name="Picture 17"/>
            <p:cNvPicPr>
              <a:picLocks noChangeAspect="1"/>
            </p:cNvPicPr>
            <p:nvPr/>
          </p:nvPicPr>
          <p:blipFill>
            <a:blip r:embed="rId10"/>
            <a:stretch>
              <a:fillRect/>
            </a:stretch>
          </p:blipFill>
          <p:spPr>
            <a:xfrm>
              <a:off x="1355" y="2487"/>
              <a:ext cx="2564" cy="2469"/>
            </a:xfrm>
            <a:prstGeom prst="rect">
              <a:avLst/>
            </a:prstGeom>
          </p:spPr>
        </p:pic>
        <p:sp>
          <p:nvSpPr>
            <p:cNvPr id="21" name="TextBox 5"/>
            <p:cNvSpPr txBox="1"/>
            <p:nvPr/>
          </p:nvSpPr>
          <p:spPr>
            <a:xfrm>
              <a:off x="1142" y="5101"/>
              <a:ext cx="2991" cy="919"/>
            </a:xfrm>
            <a:prstGeom prst="rect">
              <a:avLst/>
            </a:prstGeom>
            <a:noFill/>
          </p:spPr>
          <p:txBody>
            <a:bodyPr wrap="square" rtlCol="0">
              <a:spAutoFit/>
            </a:bodyPr>
            <a:lstStyle/>
            <a:p>
              <a:pPr algn="ctr"/>
              <a:r>
                <a:rPr lang="en-US" sz="3200" b="1" dirty="0">
                  <a:solidFill>
                    <a:schemeClr val="tx1"/>
                  </a:solidFill>
                  <a:cs typeface="+mn-lt"/>
                </a:rPr>
                <a:t>eat</a:t>
              </a:r>
            </a:p>
          </p:txBody>
        </p:sp>
      </p:grpSp>
      <p:grpSp>
        <p:nvGrpSpPr>
          <p:cNvPr id="31" name="Group 30"/>
          <p:cNvGrpSpPr/>
          <p:nvPr/>
        </p:nvGrpSpPr>
        <p:grpSpPr>
          <a:xfrm>
            <a:off x="3738245" y="1513205"/>
            <a:ext cx="2218690" cy="2308860"/>
            <a:chOff x="4646" y="2383"/>
            <a:chExt cx="3494" cy="3636"/>
          </a:xfrm>
        </p:grpSpPr>
        <p:pic>
          <p:nvPicPr>
            <p:cNvPr id="23" name="Picture 22"/>
            <p:cNvPicPr>
              <a:picLocks noChangeAspect="1"/>
            </p:cNvPicPr>
            <p:nvPr/>
          </p:nvPicPr>
          <p:blipFill>
            <a:blip r:embed="rId11"/>
            <a:srcRect l="9761" t="37141" r="14034" b="2282"/>
            <a:stretch>
              <a:fillRect/>
            </a:stretch>
          </p:blipFill>
          <p:spPr>
            <a:xfrm>
              <a:off x="4646" y="2383"/>
              <a:ext cx="3495" cy="2573"/>
            </a:xfrm>
            <a:prstGeom prst="rect">
              <a:avLst/>
            </a:prstGeom>
          </p:spPr>
        </p:pic>
        <p:sp>
          <p:nvSpPr>
            <p:cNvPr id="28" name="TextBox 5"/>
            <p:cNvSpPr txBox="1"/>
            <p:nvPr/>
          </p:nvSpPr>
          <p:spPr>
            <a:xfrm>
              <a:off x="4958" y="5101"/>
              <a:ext cx="2991" cy="919"/>
            </a:xfrm>
            <a:prstGeom prst="rect">
              <a:avLst/>
            </a:prstGeom>
            <a:noFill/>
          </p:spPr>
          <p:txBody>
            <a:bodyPr wrap="square" rtlCol="0">
              <a:spAutoFit/>
            </a:bodyPr>
            <a:lstStyle/>
            <a:p>
              <a:pPr algn="ctr"/>
              <a:r>
                <a:rPr lang="en-US" sz="3200" b="1" dirty="0">
                  <a:solidFill>
                    <a:schemeClr val="tx1"/>
                  </a:solidFill>
                  <a:cs typeface="+mn-lt"/>
                </a:rPr>
                <a:t>run</a:t>
              </a:r>
            </a:p>
          </p:txBody>
        </p:sp>
      </p:grpSp>
      <p:grpSp>
        <p:nvGrpSpPr>
          <p:cNvPr id="30" name="Group 29"/>
          <p:cNvGrpSpPr/>
          <p:nvPr/>
        </p:nvGrpSpPr>
        <p:grpSpPr>
          <a:xfrm>
            <a:off x="6304280" y="1518285"/>
            <a:ext cx="1898650" cy="2303780"/>
            <a:chOff x="8687" y="2391"/>
            <a:chExt cx="2990" cy="3628"/>
          </a:xfrm>
        </p:grpSpPr>
        <p:pic>
          <p:nvPicPr>
            <p:cNvPr id="38" name="Picture 37"/>
            <p:cNvPicPr>
              <a:picLocks noChangeAspect="1"/>
            </p:cNvPicPr>
            <p:nvPr/>
          </p:nvPicPr>
          <p:blipFill>
            <a:blip r:embed="rId12"/>
            <a:stretch>
              <a:fillRect/>
            </a:stretch>
          </p:blipFill>
          <p:spPr>
            <a:xfrm>
              <a:off x="8868" y="2391"/>
              <a:ext cx="2719" cy="2580"/>
            </a:xfrm>
            <a:prstGeom prst="rect">
              <a:avLst/>
            </a:prstGeom>
          </p:spPr>
        </p:pic>
        <p:sp>
          <p:nvSpPr>
            <p:cNvPr id="39" name="TextBox 5"/>
            <p:cNvSpPr txBox="1"/>
            <p:nvPr/>
          </p:nvSpPr>
          <p:spPr>
            <a:xfrm>
              <a:off x="8687" y="5101"/>
              <a:ext cx="2991" cy="919"/>
            </a:xfrm>
            <a:prstGeom prst="rect">
              <a:avLst/>
            </a:prstGeom>
            <a:noFill/>
          </p:spPr>
          <p:txBody>
            <a:bodyPr wrap="square" rtlCol="0">
              <a:spAutoFit/>
            </a:bodyPr>
            <a:lstStyle/>
            <a:p>
              <a:pPr algn="ctr"/>
              <a:r>
                <a:rPr lang="en-US" sz="3200" b="1" dirty="0">
                  <a:solidFill>
                    <a:schemeClr val="tx1"/>
                  </a:solidFill>
                  <a:cs typeface="+mn-lt"/>
                </a:rPr>
                <a:t>walk</a:t>
              </a:r>
            </a:p>
          </p:txBody>
        </p:sp>
      </p:grpSp>
      <p:grpSp>
        <p:nvGrpSpPr>
          <p:cNvPr id="40" name="Group 39"/>
          <p:cNvGrpSpPr/>
          <p:nvPr/>
        </p:nvGrpSpPr>
        <p:grpSpPr>
          <a:xfrm>
            <a:off x="8492490" y="1527175"/>
            <a:ext cx="1898650" cy="2273300"/>
            <a:chOff x="12133" y="2405"/>
            <a:chExt cx="2990" cy="3580"/>
          </a:xfrm>
        </p:grpSpPr>
        <p:pic>
          <p:nvPicPr>
            <p:cNvPr id="41" name="Picture 40"/>
            <p:cNvPicPr>
              <a:picLocks noChangeAspect="1"/>
            </p:cNvPicPr>
            <p:nvPr/>
          </p:nvPicPr>
          <p:blipFill>
            <a:blip r:embed="rId13"/>
            <a:stretch>
              <a:fillRect/>
            </a:stretch>
          </p:blipFill>
          <p:spPr>
            <a:xfrm>
              <a:off x="12314" y="2405"/>
              <a:ext cx="2630" cy="2551"/>
            </a:xfrm>
            <a:prstGeom prst="rect">
              <a:avLst/>
            </a:prstGeom>
          </p:spPr>
        </p:pic>
        <p:sp>
          <p:nvSpPr>
            <p:cNvPr id="43" name="TextBox 5"/>
            <p:cNvSpPr txBox="1"/>
            <p:nvPr/>
          </p:nvSpPr>
          <p:spPr>
            <a:xfrm>
              <a:off x="12133" y="5067"/>
              <a:ext cx="2991" cy="919"/>
            </a:xfrm>
            <a:prstGeom prst="rect">
              <a:avLst/>
            </a:prstGeom>
            <a:noFill/>
          </p:spPr>
          <p:txBody>
            <a:bodyPr wrap="square" rtlCol="0">
              <a:spAutoFit/>
            </a:bodyPr>
            <a:lstStyle/>
            <a:p>
              <a:pPr algn="ctr"/>
              <a:r>
                <a:rPr lang="en-US" sz="3200" b="1" dirty="0">
                  <a:solidFill>
                    <a:schemeClr val="tx1"/>
                  </a:solidFill>
                  <a:cs typeface="+mn-lt"/>
                </a:rPr>
                <a:t>drink</a:t>
              </a:r>
            </a:p>
          </p:txBody>
        </p:sp>
      </p:grpSp>
      <p:sp>
        <p:nvSpPr>
          <p:cNvPr id="44" name="Rounded Rectangular Callout 43"/>
          <p:cNvSpPr/>
          <p:nvPr/>
        </p:nvSpPr>
        <p:spPr>
          <a:xfrm>
            <a:off x="4628515" y="592455"/>
            <a:ext cx="6088380" cy="716915"/>
          </a:xfrm>
          <a:prstGeom prst="wedgeRoundRectCallout">
            <a:avLst>
              <a:gd name="adj1" fmla="val -40268"/>
              <a:gd name="adj2" fmla="val 64031"/>
              <a:gd name="adj3" fmla="val 16667"/>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sz="4000" dirty="0">
                <a:solidFill>
                  <a:schemeClr val="tx1"/>
                </a:solidFill>
              </a:rPr>
              <a:t>What animal is eating?</a:t>
            </a:r>
          </a:p>
        </p:txBody>
      </p:sp>
      <p:sp>
        <p:nvSpPr>
          <p:cNvPr id="45" name="Oval 44"/>
          <p:cNvSpPr/>
          <p:nvPr/>
        </p:nvSpPr>
        <p:spPr>
          <a:xfrm>
            <a:off x="1434465" y="1455420"/>
            <a:ext cx="2073910" cy="1878965"/>
          </a:xfrm>
          <a:prstGeom prst="ellipse">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p:cNvGrpSpPr/>
          <p:nvPr/>
        </p:nvGrpSpPr>
        <p:grpSpPr>
          <a:xfrm>
            <a:off x="0" y="-13062"/>
            <a:ext cx="12192000" cy="461665"/>
            <a:chOff x="0" y="-13062"/>
            <a:chExt cx="12192000" cy="461665"/>
          </a:xfrm>
          <a:solidFill>
            <a:srgbClr val="6DCFF6"/>
          </a:solidFill>
        </p:grpSpPr>
        <p:sp>
          <p:nvSpPr>
            <p:cNvPr id="15"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17"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19"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500"/>
                                        <p:tgtEl>
                                          <p:spTgt spid="4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5"/>
                                        </p:tgtEl>
                                        <p:attrNameLst>
                                          <p:attrName>style.visibility</p:attrName>
                                        </p:attrNameLst>
                                      </p:cBhvr>
                                      <p:to>
                                        <p:strVal val="visible"/>
                                      </p:to>
                                    </p:set>
                                    <p:animEffect transition="in" filter="blinds(horizontal)">
                                      <p:cBhvr>
                                        <p:cTn id="12"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bldLvl="0" animBg="1"/>
      <p:bldP spid="45" grpId="0" bldLvl="0" animBg="1"/>
      <p:bldP spid="45" grpId="1" animBg="1"/>
    </p:bldLst>
  </p:timing>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20" name="Oval 19"/>
          <p:cNvSpPr/>
          <p:nvPr/>
        </p:nvSpPr>
        <p:spPr>
          <a:xfrm>
            <a:off x="357505" y="675005"/>
            <a:ext cx="673735" cy="625475"/>
          </a:xfrm>
          <a:prstGeom prst="ellipse">
            <a:avLst/>
          </a:prstGeom>
          <a:solidFill>
            <a:srgbClr val="AA76B5"/>
          </a:solidFill>
          <a:ln>
            <a:solidFill>
              <a:srgbClr val="AA76B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a:t>2</a:t>
            </a:r>
          </a:p>
        </p:txBody>
      </p:sp>
      <p:sp>
        <p:nvSpPr>
          <p:cNvPr id="24" name="TextBox 5"/>
          <p:cNvSpPr txBox="1"/>
          <p:nvPr/>
        </p:nvSpPr>
        <p:spPr>
          <a:xfrm>
            <a:off x="1154430" y="675005"/>
            <a:ext cx="6834505" cy="645160"/>
          </a:xfrm>
          <a:prstGeom prst="rect">
            <a:avLst/>
          </a:prstGeom>
          <a:noFill/>
        </p:spPr>
        <p:txBody>
          <a:bodyPr wrap="square" rtlCol="0">
            <a:spAutoFit/>
          </a:bodyPr>
          <a:lstStyle/>
          <a:p>
            <a:pPr marR="0" indent="0" algn="l" defTabSz="457200" fontAlgn="auto">
              <a:lnSpc>
                <a:spcPct val="100000"/>
              </a:lnSpc>
              <a:spcBef>
                <a:spcPts val="0"/>
              </a:spcBef>
              <a:spcAft>
                <a:spcPts val="0"/>
              </a:spcAft>
              <a:buClrTx/>
              <a:buSzTx/>
              <a:buFontTx/>
              <a:buNone/>
              <a:defRPr/>
            </a:pPr>
            <a:r>
              <a:rPr kumimoji="0" lang="en-US" sz="3600" b="1" i="0" kern="1200" cap="none" spc="0" normalizeH="0" baseline="0" noProof="0" dirty="0">
                <a:solidFill>
                  <a:schemeClr val="tx1"/>
                </a:solidFill>
                <a:effectLst>
                  <a:outerShdw blurRad="38100" dist="19050" dir="2700000" algn="tl" rotWithShape="0">
                    <a:schemeClr val="dk1">
                      <a:alpha val="40000"/>
                    </a:schemeClr>
                  </a:outerShdw>
                </a:effectLst>
                <a:latin typeface="Calibri" panose="020F0502020204030204"/>
                <a:ea typeface="+mn-ea"/>
                <a:cs typeface="Calibri" panose="020F0502020204030204"/>
              </a:rPr>
              <a:t>Point and say. </a:t>
            </a:r>
            <a:endParaRPr kumimoji="0" lang="en-US" sz="2400" b="1" i="0" kern="1200" cap="none" spc="0" normalizeH="0" baseline="0" noProof="0" dirty="0">
              <a:solidFill>
                <a:schemeClr val="tx1"/>
              </a:solidFill>
              <a:effectLst>
                <a:outerShdw blurRad="38100" dist="19050" dir="2700000" algn="tl" rotWithShape="0">
                  <a:schemeClr val="dk1">
                    <a:alpha val="40000"/>
                  </a:schemeClr>
                </a:outerShdw>
              </a:effectLst>
              <a:latin typeface="Calibri" panose="020F0502020204030204"/>
              <a:ea typeface="+mn-ea"/>
              <a:cs typeface="Calibri" panose="020F0502020204030204"/>
            </a:endParaRPr>
          </a:p>
        </p:txBody>
      </p:sp>
      <p:sp>
        <p:nvSpPr>
          <p:cNvPr id="44" name="Rounded Rectangular Callout 43"/>
          <p:cNvSpPr/>
          <p:nvPr/>
        </p:nvSpPr>
        <p:spPr>
          <a:xfrm>
            <a:off x="4628515" y="592455"/>
            <a:ext cx="6088380" cy="716915"/>
          </a:xfrm>
          <a:prstGeom prst="wedgeRoundRectCallout">
            <a:avLst>
              <a:gd name="adj1" fmla="val -40268"/>
              <a:gd name="adj2" fmla="val 64031"/>
              <a:gd name="adj3" fmla="val 16667"/>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sz="4000" dirty="0">
                <a:solidFill>
                  <a:schemeClr val="tx1"/>
                </a:solidFill>
              </a:rPr>
              <a:t>What animal is running?</a:t>
            </a:r>
          </a:p>
        </p:txBody>
      </p:sp>
      <p:grpSp>
        <p:nvGrpSpPr>
          <p:cNvPr id="9" name="Group 8"/>
          <p:cNvGrpSpPr/>
          <p:nvPr/>
        </p:nvGrpSpPr>
        <p:grpSpPr>
          <a:xfrm>
            <a:off x="193040" y="3919220"/>
            <a:ext cx="1898650" cy="2249805"/>
            <a:chOff x="15382" y="2460"/>
            <a:chExt cx="2990" cy="3543"/>
          </a:xfrm>
        </p:grpSpPr>
        <p:sp>
          <p:nvSpPr>
            <p:cNvPr id="14" name="TextBox 5"/>
            <p:cNvSpPr txBox="1"/>
            <p:nvPr/>
          </p:nvSpPr>
          <p:spPr>
            <a:xfrm>
              <a:off x="15382" y="5085"/>
              <a:ext cx="2991" cy="919"/>
            </a:xfrm>
            <a:prstGeom prst="rect">
              <a:avLst/>
            </a:prstGeom>
            <a:noFill/>
          </p:spPr>
          <p:txBody>
            <a:bodyPr wrap="square" rtlCol="0">
              <a:spAutoFit/>
            </a:bodyPr>
            <a:lstStyle/>
            <a:p>
              <a:pPr algn="ctr"/>
              <a:r>
                <a:rPr lang="en-US" sz="3200" b="1" dirty="0">
                  <a:solidFill>
                    <a:schemeClr val="tx1"/>
                  </a:solidFill>
                  <a:cs typeface="+mn-lt"/>
                </a:rPr>
                <a:t>a giraffe</a:t>
              </a:r>
            </a:p>
          </p:txBody>
        </p:sp>
        <p:pic>
          <p:nvPicPr>
            <p:cNvPr id="15" name="Picture 14"/>
            <p:cNvPicPr>
              <a:picLocks noChangeAspect="1"/>
            </p:cNvPicPr>
            <p:nvPr/>
          </p:nvPicPr>
          <p:blipFill>
            <a:blip r:embed="rId4"/>
            <a:srcRect l="35006"/>
            <a:stretch>
              <a:fillRect/>
            </a:stretch>
          </p:blipFill>
          <p:spPr>
            <a:xfrm>
              <a:off x="15948" y="2460"/>
              <a:ext cx="1741" cy="2579"/>
            </a:xfrm>
            <a:prstGeom prst="rect">
              <a:avLst/>
            </a:prstGeom>
          </p:spPr>
        </p:pic>
      </p:grpSp>
      <p:grpSp>
        <p:nvGrpSpPr>
          <p:cNvPr id="16" name="Group 15"/>
          <p:cNvGrpSpPr/>
          <p:nvPr/>
        </p:nvGrpSpPr>
        <p:grpSpPr>
          <a:xfrm>
            <a:off x="2210435" y="3867150"/>
            <a:ext cx="1899285" cy="2302510"/>
            <a:chOff x="2053" y="6124"/>
            <a:chExt cx="2991" cy="3626"/>
          </a:xfrm>
        </p:grpSpPr>
        <p:sp>
          <p:nvSpPr>
            <p:cNvPr id="17" name="TextBox 5"/>
            <p:cNvSpPr txBox="1"/>
            <p:nvPr/>
          </p:nvSpPr>
          <p:spPr>
            <a:xfrm>
              <a:off x="2053" y="8831"/>
              <a:ext cx="2991" cy="919"/>
            </a:xfrm>
            <a:prstGeom prst="rect">
              <a:avLst/>
            </a:prstGeom>
            <a:noFill/>
          </p:spPr>
          <p:txBody>
            <a:bodyPr wrap="square" rtlCol="0">
              <a:spAutoFit/>
            </a:bodyPr>
            <a:lstStyle/>
            <a:p>
              <a:pPr algn="ctr"/>
              <a:r>
                <a:rPr lang="en-US" sz="3200" b="1" dirty="0">
                  <a:solidFill>
                    <a:schemeClr val="tx1"/>
                  </a:solidFill>
                  <a:cs typeface="+mn-lt"/>
                </a:rPr>
                <a:t>a monkey</a:t>
              </a:r>
            </a:p>
          </p:txBody>
        </p:sp>
        <p:pic>
          <p:nvPicPr>
            <p:cNvPr id="19" name="Picture 18"/>
            <p:cNvPicPr>
              <a:picLocks noChangeAspect="1"/>
            </p:cNvPicPr>
            <p:nvPr/>
          </p:nvPicPr>
          <p:blipFill>
            <a:blip r:embed="rId5"/>
            <a:srcRect r="37095"/>
            <a:stretch>
              <a:fillRect/>
            </a:stretch>
          </p:blipFill>
          <p:spPr>
            <a:xfrm>
              <a:off x="2641" y="6124"/>
              <a:ext cx="1814" cy="2839"/>
            </a:xfrm>
            <a:prstGeom prst="rect">
              <a:avLst/>
            </a:prstGeom>
          </p:spPr>
        </p:pic>
      </p:grpSp>
      <p:grpSp>
        <p:nvGrpSpPr>
          <p:cNvPr id="47" name="Group 46"/>
          <p:cNvGrpSpPr/>
          <p:nvPr/>
        </p:nvGrpSpPr>
        <p:grpSpPr>
          <a:xfrm>
            <a:off x="4043680" y="3893185"/>
            <a:ext cx="1899285" cy="2276475"/>
            <a:chOff x="5025" y="6165"/>
            <a:chExt cx="2991" cy="3585"/>
          </a:xfrm>
        </p:grpSpPr>
        <p:sp>
          <p:nvSpPr>
            <p:cNvPr id="48" name="TextBox 5"/>
            <p:cNvSpPr txBox="1"/>
            <p:nvPr/>
          </p:nvSpPr>
          <p:spPr>
            <a:xfrm>
              <a:off x="5025" y="8831"/>
              <a:ext cx="2991" cy="919"/>
            </a:xfrm>
            <a:prstGeom prst="rect">
              <a:avLst/>
            </a:prstGeom>
            <a:noFill/>
          </p:spPr>
          <p:txBody>
            <a:bodyPr wrap="square" rtlCol="0">
              <a:spAutoFit/>
            </a:bodyPr>
            <a:lstStyle/>
            <a:p>
              <a:pPr algn="ctr"/>
              <a:r>
                <a:rPr lang="en-US" sz="3200" b="1" dirty="0">
                  <a:solidFill>
                    <a:schemeClr val="tx1"/>
                  </a:solidFill>
                  <a:cs typeface="+mn-lt"/>
                </a:rPr>
                <a:t>a zebra</a:t>
              </a:r>
            </a:p>
          </p:txBody>
        </p:sp>
        <p:pic>
          <p:nvPicPr>
            <p:cNvPr id="49" name="Picture 48"/>
            <p:cNvPicPr>
              <a:picLocks noChangeAspect="1"/>
            </p:cNvPicPr>
            <p:nvPr/>
          </p:nvPicPr>
          <p:blipFill>
            <a:blip r:embed="rId6"/>
            <a:stretch>
              <a:fillRect/>
            </a:stretch>
          </p:blipFill>
          <p:spPr>
            <a:xfrm>
              <a:off x="5180" y="6165"/>
              <a:ext cx="2673" cy="2574"/>
            </a:xfrm>
            <a:prstGeom prst="rect">
              <a:avLst/>
            </a:prstGeom>
          </p:spPr>
        </p:pic>
      </p:grpSp>
      <p:grpSp>
        <p:nvGrpSpPr>
          <p:cNvPr id="50" name="Group 49"/>
          <p:cNvGrpSpPr/>
          <p:nvPr/>
        </p:nvGrpSpPr>
        <p:grpSpPr>
          <a:xfrm>
            <a:off x="6012180" y="3775710"/>
            <a:ext cx="2192655" cy="2383155"/>
            <a:chOff x="7904" y="5759"/>
            <a:chExt cx="3453" cy="3753"/>
          </a:xfrm>
        </p:grpSpPr>
        <p:sp>
          <p:nvSpPr>
            <p:cNvPr id="51" name="TextBox 5"/>
            <p:cNvSpPr txBox="1"/>
            <p:nvPr/>
          </p:nvSpPr>
          <p:spPr>
            <a:xfrm>
              <a:off x="7904" y="8593"/>
              <a:ext cx="3453" cy="919"/>
            </a:xfrm>
            <a:prstGeom prst="rect">
              <a:avLst/>
            </a:prstGeom>
            <a:noFill/>
          </p:spPr>
          <p:txBody>
            <a:bodyPr wrap="square" rtlCol="0">
              <a:spAutoFit/>
            </a:bodyPr>
            <a:lstStyle/>
            <a:p>
              <a:pPr algn="ctr"/>
              <a:r>
                <a:rPr lang="en-US" sz="3200" b="1" dirty="0">
                  <a:solidFill>
                    <a:schemeClr val="tx1"/>
                  </a:solidFill>
                  <a:cs typeface="+mn-lt"/>
                </a:rPr>
                <a:t>a hippo</a:t>
              </a:r>
            </a:p>
          </p:txBody>
        </p:sp>
        <p:pic>
          <p:nvPicPr>
            <p:cNvPr id="52" name="Picture 51"/>
            <p:cNvPicPr>
              <a:picLocks noChangeAspect="1"/>
            </p:cNvPicPr>
            <p:nvPr/>
          </p:nvPicPr>
          <p:blipFill>
            <a:blip r:embed="rId7"/>
            <a:stretch>
              <a:fillRect/>
            </a:stretch>
          </p:blipFill>
          <p:spPr>
            <a:xfrm>
              <a:off x="8145" y="5759"/>
              <a:ext cx="2820" cy="2542"/>
            </a:xfrm>
            <a:prstGeom prst="rect">
              <a:avLst/>
            </a:prstGeom>
          </p:spPr>
        </p:pic>
      </p:grpSp>
      <p:grpSp>
        <p:nvGrpSpPr>
          <p:cNvPr id="53" name="Group 52"/>
          <p:cNvGrpSpPr/>
          <p:nvPr/>
        </p:nvGrpSpPr>
        <p:grpSpPr>
          <a:xfrm>
            <a:off x="7894320" y="3870325"/>
            <a:ext cx="1899285" cy="2288540"/>
            <a:chOff x="12432" y="5908"/>
            <a:chExt cx="2991" cy="3604"/>
          </a:xfrm>
        </p:grpSpPr>
        <p:sp>
          <p:nvSpPr>
            <p:cNvPr id="54" name="TextBox 5"/>
            <p:cNvSpPr txBox="1"/>
            <p:nvPr/>
          </p:nvSpPr>
          <p:spPr>
            <a:xfrm>
              <a:off x="12432" y="8593"/>
              <a:ext cx="2991" cy="919"/>
            </a:xfrm>
            <a:prstGeom prst="rect">
              <a:avLst/>
            </a:prstGeom>
            <a:noFill/>
          </p:spPr>
          <p:txBody>
            <a:bodyPr wrap="square" rtlCol="0">
              <a:spAutoFit/>
            </a:bodyPr>
            <a:lstStyle/>
            <a:p>
              <a:pPr algn="ctr"/>
              <a:r>
                <a:rPr lang="en-US" sz="3200" b="1" dirty="0">
                  <a:solidFill>
                    <a:schemeClr val="tx1"/>
                  </a:solidFill>
                  <a:cs typeface="+mn-lt"/>
                </a:rPr>
                <a:t>a lion</a:t>
              </a:r>
            </a:p>
          </p:txBody>
        </p:sp>
        <p:pic>
          <p:nvPicPr>
            <p:cNvPr id="55" name="Picture 54"/>
            <p:cNvPicPr>
              <a:picLocks noChangeAspect="1"/>
            </p:cNvPicPr>
            <p:nvPr/>
          </p:nvPicPr>
          <p:blipFill>
            <a:blip r:embed="rId8"/>
            <a:srcRect l="15401"/>
            <a:stretch>
              <a:fillRect/>
            </a:stretch>
          </p:blipFill>
          <p:spPr>
            <a:xfrm>
              <a:off x="12704" y="5908"/>
              <a:ext cx="2340" cy="2877"/>
            </a:xfrm>
            <a:prstGeom prst="rect">
              <a:avLst/>
            </a:prstGeom>
          </p:spPr>
        </p:pic>
      </p:grpSp>
      <p:grpSp>
        <p:nvGrpSpPr>
          <p:cNvPr id="56" name="Group 55"/>
          <p:cNvGrpSpPr/>
          <p:nvPr/>
        </p:nvGrpSpPr>
        <p:grpSpPr>
          <a:xfrm>
            <a:off x="9772650" y="3931285"/>
            <a:ext cx="2407285" cy="2227580"/>
            <a:chOff x="14472" y="6004"/>
            <a:chExt cx="3791" cy="3508"/>
          </a:xfrm>
        </p:grpSpPr>
        <p:sp>
          <p:nvSpPr>
            <p:cNvPr id="57" name="TextBox 5"/>
            <p:cNvSpPr txBox="1"/>
            <p:nvPr/>
          </p:nvSpPr>
          <p:spPr>
            <a:xfrm>
              <a:off x="14600" y="8593"/>
              <a:ext cx="3535" cy="919"/>
            </a:xfrm>
            <a:prstGeom prst="rect">
              <a:avLst/>
            </a:prstGeom>
            <a:noFill/>
          </p:spPr>
          <p:txBody>
            <a:bodyPr wrap="square" rtlCol="0">
              <a:spAutoFit/>
            </a:bodyPr>
            <a:lstStyle/>
            <a:p>
              <a:pPr algn="ctr"/>
              <a:r>
                <a:rPr lang="en-US" sz="3200" b="1" dirty="0">
                  <a:solidFill>
                    <a:schemeClr val="tx1"/>
                  </a:solidFill>
                  <a:cs typeface="+mn-lt"/>
                </a:rPr>
                <a:t>a crocodile</a:t>
              </a:r>
            </a:p>
          </p:txBody>
        </p:sp>
        <p:pic>
          <p:nvPicPr>
            <p:cNvPr id="58" name="Picture 57"/>
            <p:cNvPicPr>
              <a:picLocks noChangeAspect="1"/>
            </p:cNvPicPr>
            <p:nvPr/>
          </p:nvPicPr>
          <p:blipFill>
            <a:blip r:embed="rId9"/>
            <a:stretch>
              <a:fillRect/>
            </a:stretch>
          </p:blipFill>
          <p:spPr>
            <a:xfrm>
              <a:off x="14472" y="6004"/>
              <a:ext cx="3791" cy="2522"/>
            </a:xfrm>
            <a:prstGeom prst="rect">
              <a:avLst/>
            </a:prstGeom>
          </p:spPr>
        </p:pic>
      </p:grpSp>
      <p:grpSp>
        <p:nvGrpSpPr>
          <p:cNvPr id="59" name="Group 58"/>
          <p:cNvGrpSpPr/>
          <p:nvPr/>
        </p:nvGrpSpPr>
        <p:grpSpPr>
          <a:xfrm>
            <a:off x="1513205" y="1579245"/>
            <a:ext cx="1898650" cy="2242820"/>
            <a:chOff x="1142" y="2487"/>
            <a:chExt cx="2990" cy="3532"/>
          </a:xfrm>
        </p:grpSpPr>
        <p:pic>
          <p:nvPicPr>
            <p:cNvPr id="60" name="Picture 59"/>
            <p:cNvPicPr>
              <a:picLocks noChangeAspect="1"/>
            </p:cNvPicPr>
            <p:nvPr/>
          </p:nvPicPr>
          <p:blipFill>
            <a:blip r:embed="rId10"/>
            <a:stretch>
              <a:fillRect/>
            </a:stretch>
          </p:blipFill>
          <p:spPr>
            <a:xfrm>
              <a:off x="1355" y="2487"/>
              <a:ext cx="2564" cy="2469"/>
            </a:xfrm>
            <a:prstGeom prst="rect">
              <a:avLst/>
            </a:prstGeom>
          </p:spPr>
        </p:pic>
        <p:sp>
          <p:nvSpPr>
            <p:cNvPr id="61" name="TextBox 5"/>
            <p:cNvSpPr txBox="1"/>
            <p:nvPr/>
          </p:nvSpPr>
          <p:spPr>
            <a:xfrm>
              <a:off x="1142" y="5101"/>
              <a:ext cx="2991" cy="919"/>
            </a:xfrm>
            <a:prstGeom prst="rect">
              <a:avLst/>
            </a:prstGeom>
            <a:noFill/>
          </p:spPr>
          <p:txBody>
            <a:bodyPr wrap="square" rtlCol="0">
              <a:spAutoFit/>
            </a:bodyPr>
            <a:lstStyle/>
            <a:p>
              <a:pPr algn="ctr"/>
              <a:r>
                <a:rPr lang="en-US" sz="3200" b="1" dirty="0">
                  <a:solidFill>
                    <a:schemeClr val="tx1"/>
                  </a:solidFill>
                  <a:cs typeface="+mn-lt"/>
                </a:rPr>
                <a:t>eat</a:t>
              </a:r>
            </a:p>
          </p:txBody>
        </p:sp>
      </p:grpSp>
      <p:grpSp>
        <p:nvGrpSpPr>
          <p:cNvPr id="62" name="Group 61"/>
          <p:cNvGrpSpPr/>
          <p:nvPr/>
        </p:nvGrpSpPr>
        <p:grpSpPr>
          <a:xfrm>
            <a:off x="3738245" y="1513205"/>
            <a:ext cx="2218690" cy="2308860"/>
            <a:chOff x="4646" y="2383"/>
            <a:chExt cx="3494" cy="3636"/>
          </a:xfrm>
        </p:grpSpPr>
        <p:pic>
          <p:nvPicPr>
            <p:cNvPr id="63" name="Picture 62"/>
            <p:cNvPicPr>
              <a:picLocks noChangeAspect="1"/>
            </p:cNvPicPr>
            <p:nvPr/>
          </p:nvPicPr>
          <p:blipFill>
            <a:blip r:embed="rId11"/>
            <a:srcRect l="9761" t="37141" r="14034" b="2282"/>
            <a:stretch>
              <a:fillRect/>
            </a:stretch>
          </p:blipFill>
          <p:spPr>
            <a:xfrm>
              <a:off x="4646" y="2383"/>
              <a:ext cx="3495" cy="2573"/>
            </a:xfrm>
            <a:prstGeom prst="rect">
              <a:avLst/>
            </a:prstGeom>
          </p:spPr>
        </p:pic>
        <p:sp>
          <p:nvSpPr>
            <p:cNvPr id="64" name="TextBox 5"/>
            <p:cNvSpPr txBox="1"/>
            <p:nvPr/>
          </p:nvSpPr>
          <p:spPr>
            <a:xfrm>
              <a:off x="4958" y="5101"/>
              <a:ext cx="2991" cy="919"/>
            </a:xfrm>
            <a:prstGeom prst="rect">
              <a:avLst/>
            </a:prstGeom>
            <a:noFill/>
          </p:spPr>
          <p:txBody>
            <a:bodyPr wrap="square" rtlCol="0">
              <a:spAutoFit/>
            </a:bodyPr>
            <a:lstStyle/>
            <a:p>
              <a:pPr algn="ctr"/>
              <a:r>
                <a:rPr lang="en-US" sz="3200" b="1" dirty="0">
                  <a:solidFill>
                    <a:schemeClr val="tx1"/>
                  </a:solidFill>
                  <a:cs typeface="+mn-lt"/>
                </a:rPr>
                <a:t>run</a:t>
              </a:r>
            </a:p>
          </p:txBody>
        </p:sp>
      </p:grpSp>
      <p:grpSp>
        <p:nvGrpSpPr>
          <p:cNvPr id="65" name="Group 64"/>
          <p:cNvGrpSpPr/>
          <p:nvPr/>
        </p:nvGrpSpPr>
        <p:grpSpPr>
          <a:xfrm>
            <a:off x="6304280" y="1518285"/>
            <a:ext cx="1898650" cy="2303780"/>
            <a:chOff x="8687" y="2391"/>
            <a:chExt cx="2990" cy="3628"/>
          </a:xfrm>
        </p:grpSpPr>
        <p:pic>
          <p:nvPicPr>
            <p:cNvPr id="66" name="Picture 65"/>
            <p:cNvPicPr>
              <a:picLocks noChangeAspect="1"/>
            </p:cNvPicPr>
            <p:nvPr/>
          </p:nvPicPr>
          <p:blipFill>
            <a:blip r:embed="rId12"/>
            <a:stretch>
              <a:fillRect/>
            </a:stretch>
          </p:blipFill>
          <p:spPr>
            <a:xfrm>
              <a:off x="8868" y="2391"/>
              <a:ext cx="2719" cy="2580"/>
            </a:xfrm>
            <a:prstGeom prst="rect">
              <a:avLst/>
            </a:prstGeom>
          </p:spPr>
        </p:pic>
        <p:sp>
          <p:nvSpPr>
            <p:cNvPr id="67" name="TextBox 5"/>
            <p:cNvSpPr txBox="1"/>
            <p:nvPr/>
          </p:nvSpPr>
          <p:spPr>
            <a:xfrm>
              <a:off x="8687" y="5101"/>
              <a:ext cx="2991" cy="919"/>
            </a:xfrm>
            <a:prstGeom prst="rect">
              <a:avLst/>
            </a:prstGeom>
            <a:noFill/>
          </p:spPr>
          <p:txBody>
            <a:bodyPr wrap="square" rtlCol="0">
              <a:spAutoFit/>
            </a:bodyPr>
            <a:lstStyle/>
            <a:p>
              <a:pPr algn="ctr"/>
              <a:r>
                <a:rPr lang="en-US" sz="3200" b="1" dirty="0">
                  <a:solidFill>
                    <a:schemeClr val="tx1"/>
                  </a:solidFill>
                  <a:cs typeface="+mn-lt"/>
                </a:rPr>
                <a:t>walk</a:t>
              </a:r>
            </a:p>
          </p:txBody>
        </p:sp>
      </p:grpSp>
      <p:grpSp>
        <p:nvGrpSpPr>
          <p:cNvPr id="68" name="Group 67"/>
          <p:cNvGrpSpPr/>
          <p:nvPr/>
        </p:nvGrpSpPr>
        <p:grpSpPr>
          <a:xfrm>
            <a:off x="8492490" y="1527175"/>
            <a:ext cx="1898650" cy="2273300"/>
            <a:chOff x="12133" y="2405"/>
            <a:chExt cx="2990" cy="3580"/>
          </a:xfrm>
        </p:grpSpPr>
        <p:pic>
          <p:nvPicPr>
            <p:cNvPr id="69" name="Picture 68"/>
            <p:cNvPicPr>
              <a:picLocks noChangeAspect="1"/>
            </p:cNvPicPr>
            <p:nvPr/>
          </p:nvPicPr>
          <p:blipFill>
            <a:blip r:embed="rId13"/>
            <a:stretch>
              <a:fillRect/>
            </a:stretch>
          </p:blipFill>
          <p:spPr>
            <a:xfrm>
              <a:off x="12314" y="2405"/>
              <a:ext cx="2630" cy="2551"/>
            </a:xfrm>
            <a:prstGeom prst="rect">
              <a:avLst/>
            </a:prstGeom>
          </p:spPr>
        </p:pic>
        <p:sp>
          <p:nvSpPr>
            <p:cNvPr id="70" name="TextBox 5"/>
            <p:cNvSpPr txBox="1"/>
            <p:nvPr/>
          </p:nvSpPr>
          <p:spPr>
            <a:xfrm>
              <a:off x="12133" y="5067"/>
              <a:ext cx="2991" cy="919"/>
            </a:xfrm>
            <a:prstGeom prst="rect">
              <a:avLst/>
            </a:prstGeom>
            <a:noFill/>
          </p:spPr>
          <p:txBody>
            <a:bodyPr wrap="square" rtlCol="0">
              <a:spAutoFit/>
            </a:bodyPr>
            <a:lstStyle/>
            <a:p>
              <a:pPr algn="ctr"/>
              <a:r>
                <a:rPr lang="en-US" sz="3200" b="1" dirty="0">
                  <a:solidFill>
                    <a:schemeClr val="tx1"/>
                  </a:solidFill>
                  <a:cs typeface="+mn-lt"/>
                </a:rPr>
                <a:t>drink</a:t>
              </a:r>
            </a:p>
          </p:txBody>
        </p:sp>
      </p:grpSp>
      <p:sp>
        <p:nvSpPr>
          <p:cNvPr id="71" name="Oval 70"/>
          <p:cNvSpPr/>
          <p:nvPr/>
        </p:nvSpPr>
        <p:spPr>
          <a:xfrm>
            <a:off x="3649980" y="1455420"/>
            <a:ext cx="2429510" cy="1878965"/>
          </a:xfrm>
          <a:prstGeom prst="ellipse">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oup 1"/>
          <p:cNvGrpSpPr/>
          <p:nvPr/>
        </p:nvGrpSpPr>
        <p:grpSpPr>
          <a:xfrm>
            <a:off x="0" y="-13062"/>
            <a:ext cx="12192000" cy="461665"/>
            <a:chOff x="0" y="-13062"/>
            <a:chExt cx="12192000" cy="461665"/>
          </a:xfrm>
          <a:solidFill>
            <a:srgbClr val="6DCFF6"/>
          </a:solidFill>
        </p:grpSpPr>
        <p:sp>
          <p:nvSpPr>
            <p:cNvPr id="8"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11"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12"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500"/>
                                        <p:tgtEl>
                                          <p:spTgt spid="4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1"/>
                                        </p:tgtEl>
                                        <p:attrNameLst>
                                          <p:attrName>style.visibility</p:attrName>
                                        </p:attrNameLst>
                                      </p:cBhvr>
                                      <p:to>
                                        <p:strVal val="visible"/>
                                      </p:to>
                                    </p:set>
                                    <p:animEffect transition="in" filter="blinds(horizontal)">
                                      <p:cBhvr>
                                        <p:cTn id="12"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bldLvl="0" animBg="1"/>
      <p:bldP spid="71" grpId="0" bldLvl="0" animBg="1"/>
      <p:bldP spid="71" grpId="1" animBg="1"/>
    </p:bldLst>
  </p:timing>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20" name="Oval 19"/>
          <p:cNvSpPr/>
          <p:nvPr/>
        </p:nvSpPr>
        <p:spPr>
          <a:xfrm>
            <a:off x="357505" y="675005"/>
            <a:ext cx="673735" cy="625475"/>
          </a:xfrm>
          <a:prstGeom prst="ellipse">
            <a:avLst/>
          </a:prstGeom>
          <a:solidFill>
            <a:srgbClr val="AA76B5"/>
          </a:solidFill>
          <a:ln>
            <a:solidFill>
              <a:srgbClr val="AA76B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a:t>2</a:t>
            </a:r>
          </a:p>
        </p:txBody>
      </p:sp>
      <p:sp>
        <p:nvSpPr>
          <p:cNvPr id="24" name="TextBox 5"/>
          <p:cNvSpPr txBox="1"/>
          <p:nvPr/>
        </p:nvSpPr>
        <p:spPr>
          <a:xfrm>
            <a:off x="1154430" y="675005"/>
            <a:ext cx="6834505" cy="645160"/>
          </a:xfrm>
          <a:prstGeom prst="rect">
            <a:avLst/>
          </a:prstGeom>
          <a:noFill/>
        </p:spPr>
        <p:txBody>
          <a:bodyPr wrap="square" rtlCol="0">
            <a:spAutoFit/>
          </a:bodyPr>
          <a:lstStyle/>
          <a:p>
            <a:pPr marR="0" indent="0" algn="l" defTabSz="457200" fontAlgn="auto">
              <a:lnSpc>
                <a:spcPct val="100000"/>
              </a:lnSpc>
              <a:spcBef>
                <a:spcPts val="0"/>
              </a:spcBef>
              <a:spcAft>
                <a:spcPts val="0"/>
              </a:spcAft>
              <a:buClrTx/>
              <a:buSzTx/>
              <a:buFontTx/>
              <a:buNone/>
              <a:defRPr/>
            </a:pPr>
            <a:r>
              <a:rPr kumimoji="0" lang="en-US" sz="3600" b="1" i="0" kern="1200" cap="none" spc="0" normalizeH="0" baseline="0" noProof="0" dirty="0">
                <a:solidFill>
                  <a:schemeClr val="tx1"/>
                </a:solidFill>
                <a:effectLst>
                  <a:outerShdw blurRad="38100" dist="19050" dir="2700000" algn="tl" rotWithShape="0">
                    <a:schemeClr val="dk1">
                      <a:alpha val="40000"/>
                    </a:schemeClr>
                  </a:outerShdw>
                </a:effectLst>
                <a:latin typeface="Calibri" panose="020F0502020204030204"/>
                <a:ea typeface="+mn-ea"/>
                <a:cs typeface="Calibri" panose="020F0502020204030204"/>
              </a:rPr>
              <a:t>Point and say. </a:t>
            </a:r>
            <a:endParaRPr kumimoji="0" lang="en-US" sz="2400" b="1" i="0" kern="1200" cap="none" spc="0" normalizeH="0" baseline="0" noProof="0" dirty="0">
              <a:solidFill>
                <a:schemeClr val="tx1"/>
              </a:solidFill>
              <a:effectLst>
                <a:outerShdw blurRad="38100" dist="19050" dir="2700000" algn="tl" rotWithShape="0">
                  <a:schemeClr val="dk1">
                    <a:alpha val="40000"/>
                  </a:schemeClr>
                </a:outerShdw>
              </a:effectLst>
              <a:latin typeface="Calibri" panose="020F0502020204030204"/>
              <a:ea typeface="+mn-ea"/>
              <a:cs typeface="Calibri" panose="020F0502020204030204"/>
            </a:endParaRPr>
          </a:p>
        </p:txBody>
      </p:sp>
      <p:sp>
        <p:nvSpPr>
          <p:cNvPr id="44" name="Rounded Rectangular Callout 43"/>
          <p:cNvSpPr/>
          <p:nvPr/>
        </p:nvSpPr>
        <p:spPr>
          <a:xfrm>
            <a:off x="4628515" y="592455"/>
            <a:ext cx="6088380" cy="716915"/>
          </a:xfrm>
          <a:prstGeom prst="wedgeRoundRectCallout">
            <a:avLst>
              <a:gd name="adj1" fmla="val -40268"/>
              <a:gd name="adj2" fmla="val 64031"/>
              <a:gd name="adj3" fmla="val 16667"/>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sz="4000" dirty="0">
                <a:solidFill>
                  <a:schemeClr val="tx1"/>
                </a:solidFill>
              </a:rPr>
              <a:t>What animal is drinking?</a:t>
            </a:r>
          </a:p>
        </p:txBody>
      </p:sp>
      <p:grpSp>
        <p:nvGrpSpPr>
          <p:cNvPr id="9" name="Group 8"/>
          <p:cNvGrpSpPr/>
          <p:nvPr/>
        </p:nvGrpSpPr>
        <p:grpSpPr>
          <a:xfrm>
            <a:off x="193040" y="3919220"/>
            <a:ext cx="1898650" cy="2249805"/>
            <a:chOff x="15382" y="2460"/>
            <a:chExt cx="2990" cy="3543"/>
          </a:xfrm>
        </p:grpSpPr>
        <p:sp>
          <p:nvSpPr>
            <p:cNvPr id="14" name="TextBox 5"/>
            <p:cNvSpPr txBox="1"/>
            <p:nvPr/>
          </p:nvSpPr>
          <p:spPr>
            <a:xfrm>
              <a:off x="15382" y="5085"/>
              <a:ext cx="2991" cy="919"/>
            </a:xfrm>
            <a:prstGeom prst="rect">
              <a:avLst/>
            </a:prstGeom>
            <a:noFill/>
          </p:spPr>
          <p:txBody>
            <a:bodyPr wrap="square" rtlCol="0">
              <a:spAutoFit/>
            </a:bodyPr>
            <a:lstStyle/>
            <a:p>
              <a:pPr algn="ctr"/>
              <a:r>
                <a:rPr lang="en-US" sz="3200" b="1" dirty="0">
                  <a:solidFill>
                    <a:schemeClr val="tx1"/>
                  </a:solidFill>
                  <a:cs typeface="+mn-lt"/>
                </a:rPr>
                <a:t>a giraffe</a:t>
              </a:r>
            </a:p>
          </p:txBody>
        </p:sp>
        <p:pic>
          <p:nvPicPr>
            <p:cNvPr id="15" name="Picture 14"/>
            <p:cNvPicPr>
              <a:picLocks noChangeAspect="1"/>
            </p:cNvPicPr>
            <p:nvPr/>
          </p:nvPicPr>
          <p:blipFill>
            <a:blip r:embed="rId4"/>
            <a:srcRect l="35006"/>
            <a:stretch>
              <a:fillRect/>
            </a:stretch>
          </p:blipFill>
          <p:spPr>
            <a:xfrm>
              <a:off x="15948" y="2460"/>
              <a:ext cx="1741" cy="2579"/>
            </a:xfrm>
            <a:prstGeom prst="rect">
              <a:avLst/>
            </a:prstGeom>
          </p:spPr>
        </p:pic>
      </p:grpSp>
      <p:grpSp>
        <p:nvGrpSpPr>
          <p:cNvPr id="16" name="Group 15"/>
          <p:cNvGrpSpPr/>
          <p:nvPr/>
        </p:nvGrpSpPr>
        <p:grpSpPr>
          <a:xfrm>
            <a:off x="2210435" y="3867150"/>
            <a:ext cx="1899285" cy="2302510"/>
            <a:chOff x="2053" y="6124"/>
            <a:chExt cx="2991" cy="3626"/>
          </a:xfrm>
        </p:grpSpPr>
        <p:sp>
          <p:nvSpPr>
            <p:cNvPr id="17" name="TextBox 5"/>
            <p:cNvSpPr txBox="1"/>
            <p:nvPr/>
          </p:nvSpPr>
          <p:spPr>
            <a:xfrm>
              <a:off x="2053" y="8831"/>
              <a:ext cx="2991" cy="919"/>
            </a:xfrm>
            <a:prstGeom prst="rect">
              <a:avLst/>
            </a:prstGeom>
            <a:noFill/>
          </p:spPr>
          <p:txBody>
            <a:bodyPr wrap="square" rtlCol="0">
              <a:spAutoFit/>
            </a:bodyPr>
            <a:lstStyle/>
            <a:p>
              <a:pPr algn="ctr"/>
              <a:r>
                <a:rPr lang="en-US" sz="3200" b="1" dirty="0">
                  <a:solidFill>
                    <a:schemeClr val="tx1"/>
                  </a:solidFill>
                  <a:cs typeface="+mn-lt"/>
                </a:rPr>
                <a:t>a monkey</a:t>
              </a:r>
            </a:p>
          </p:txBody>
        </p:sp>
        <p:pic>
          <p:nvPicPr>
            <p:cNvPr id="19" name="Picture 18"/>
            <p:cNvPicPr>
              <a:picLocks noChangeAspect="1"/>
            </p:cNvPicPr>
            <p:nvPr/>
          </p:nvPicPr>
          <p:blipFill>
            <a:blip r:embed="rId5"/>
            <a:srcRect r="37095"/>
            <a:stretch>
              <a:fillRect/>
            </a:stretch>
          </p:blipFill>
          <p:spPr>
            <a:xfrm>
              <a:off x="2641" y="6124"/>
              <a:ext cx="1814" cy="2839"/>
            </a:xfrm>
            <a:prstGeom prst="rect">
              <a:avLst/>
            </a:prstGeom>
          </p:spPr>
        </p:pic>
      </p:grpSp>
      <p:grpSp>
        <p:nvGrpSpPr>
          <p:cNvPr id="47" name="Group 46"/>
          <p:cNvGrpSpPr/>
          <p:nvPr/>
        </p:nvGrpSpPr>
        <p:grpSpPr>
          <a:xfrm>
            <a:off x="4043680" y="3893185"/>
            <a:ext cx="1899285" cy="2276475"/>
            <a:chOff x="5025" y="6165"/>
            <a:chExt cx="2991" cy="3585"/>
          </a:xfrm>
        </p:grpSpPr>
        <p:sp>
          <p:nvSpPr>
            <p:cNvPr id="48" name="TextBox 5"/>
            <p:cNvSpPr txBox="1"/>
            <p:nvPr/>
          </p:nvSpPr>
          <p:spPr>
            <a:xfrm>
              <a:off x="5025" y="8831"/>
              <a:ext cx="2991" cy="919"/>
            </a:xfrm>
            <a:prstGeom prst="rect">
              <a:avLst/>
            </a:prstGeom>
            <a:noFill/>
          </p:spPr>
          <p:txBody>
            <a:bodyPr wrap="square" rtlCol="0">
              <a:spAutoFit/>
            </a:bodyPr>
            <a:lstStyle/>
            <a:p>
              <a:pPr algn="ctr"/>
              <a:r>
                <a:rPr lang="en-US" sz="3200" b="1" dirty="0">
                  <a:solidFill>
                    <a:schemeClr val="tx1"/>
                  </a:solidFill>
                  <a:cs typeface="+mn-lt"/>
                </a:rPr>
                <a:t>a zebra</a:t>
              </a:r>
            </a:p>
          </p:txBody>
        </p:sp>
        <p:pic>
          <p:nvPicPr>
            <p:cNvPr id="49" name="Picture 48"/>
            <p:cNvPicPr>
              <a:picLocks noChangeAspect="1"/>
            </p:cNvPicPr>
            <p:nvPr/>
          </p:nvPicPr>
          <p:blipFill>
            <a:blip r:embed="rId6"/>
            <a:stretch>
              <a:fillRect/>
            </a:stretch>
          </p:blipFill>
          <p:spPr>
            <a:xfrm>
              <a:off x="5180" y="6165"/>
              <a:ext cx="2673" cy="2574"/>
            </a:xfrm>
            <a:prstGeom prst="rect">
              <a:avLst/>
            </a:prstGeom>
          </p:spPr>
        </p:pic>
      </p:grpSp>
      <p:grpSp>
        <p:nvGrpSpPr>
          <p:cNvPr id="50" name="Group 49"/>
          <p:cNvGrpSpPr/>
          <p:nvPr/>
        </p:nvGrpSpPr>
        <p:grpSpPr>
          <a:xfrm>
            <a:off x="6012180" y="3775710"/>
            <a:ext cx="2192655" cy="2383155"/>
            <a:chOff x="7904" y="5759"/>
            <a:chExt cx="3453" cy="3753"/>
          </a:xfrm>
        </p:grpSpPr>
        <p:sp>
          <p:nvSpPr>
            <p:cNvPr id="51" name="TextBox 5"/>
            <p:cNvSpPr txBox="1"/>
            <p:nvPr/>
          </p:nvSpPr>
          <p:spPr>
            <a:xfrm>
              <a:off x="7904" y="8593"/>
              <a:ext cx="3453" cy="919"/>
            </a:xfrm>
            <a:prstGeom prst="rect">
              <a:avLst/>
            </a:prstGeom>
            <a:noFill/>
          </p:spPr>
          <p:txBody>
            <a:bodyPr wrap="square" rtlCol="0">
              <a:spAutoFit/>
            </a:bodyPr>
            <a:lstStyle/>
            <a:p>
              <a:pPr algn="ctr"/>
              <a:r>
                <a:rPr lang="en-US" sz="3200" b="1" dirty="0">
                  <a:solidFill>
                    <a:schemeClr val="tx1"/>
                  </a:solidFill>
                  <a:cs typeface="+mn-lt"/>
                </a:rPr>
                <a:t>a hippo</a:t>
              </a:r>
            </a:p>
          </p:txBody>
        </p:sp>
        <p:pic>
          <p:nvPicPr>
            <p:cNvPr id="52" name="Picture 51"/>
            <p:cNvPicPr>
              <a:picLocks noChangeAspect="1"/>
            </p:cNvPicPr>
            <p:nvPr/>
          </p:nvPicPr>
          <p:blipFill>
            <a:blip r:embed="rId7"/>
            <a:stretch>
              <a:fillRect/>
            </a:stretch>
          </p:blipFill>
          <p:spPr>
            <a:xfrm>
              <a:off x="8145" y="5759"/>
              <a:ext cx="2820" cy="2542"/>
            </a:xfrm>
            <a:prstGeom prst="rect">
              <a:avLst/>
            </a:prstGeom>
          </p:spPr>
        </p:pic>
      </p:grpSp>
      <p:grpSp>
        <p:nvGrpSpPr>
          <p:cNvPr id="53" name="Group 52"/>
          <p:cNvGrpSpPr/>
          <p:nvPr/>
        </p:nvGrpSpPr>
        <p:grpSpPr>
          <a:xfrm>
            <a:off x="7894320" y="3870325"/>
            <a:ext cx="1899285" cy="2288540"/>
            <a:chOff x="12432" y="5908"/>
            <a:chExt cx="2991" cy="3604"/>
          </a:xfrm>
        </p:grpSpPr>
        <p:sp>
          <p:nvSpPr>
            <p:cNvPr id="54" name="TextBox 5"/>
            <p:cNvSpPr txBox="1"/>
            <p:nvPr/>
          </p:nvSpPr>
          <p:spPr>
            <a:xfrm>
              <a:off x="12432" y="8593"/>
              <a:ext cx="2991" cy="919"/>
            </a:xfrm>
            <a:prstGeom prst="rect">
              <a:avLst/>
            </a:prstGeom>
            <a:noFill/>
          </p:spPr>
          <p:txBody>
            <a:bodyPr wrap="square" rtlCol="0">
              <a:spAutoFit/>
            </a:bodyPr>
            <a:lstStyle/>
            <a:p>
              <a:pPr algn="ctr"/>
              <a:r>
                <a:rPr lang="en-US" sz="3200" b="1" dirty="0">
                  <a:solidFill>
                    <a:schemeClr val="tx1"/>
                  </a:solidFill>
                  <a:cs typeface="+mn-lt"/>
                </a:rPr>
                <a:t>a lion</a:t>
              </a:r>
            </a:p>
          </p:txBody>
        </p:sp>
        <p:pic>
          <p:nvPicPr>
            <p:cNvPr id="55" name="Picture 54"/>
            <p:cNvPicPr>
              <a:picLocks noChangeAspect="1"/>
            </p:cNvPicPr>
            <p:nvPr/>
          </p:nvPicPr>
          <p:blipFill>
            <a:blip r:embed="rId8"/>
            <a:srcRect l="15401"/>
            <a:stretch>
              <a:fillRect/>
            </a:stretch>
          </p:blipFill>
          <p:spPr>
            <a:xfrm>
              <a:off x="12704" y="5908"/>
              <a:ext cx="2340" cy="2877"/>
            </a:xfrm>
            <a:prstGeom prst="rect">
              <a:avLst/>
            </a:prstGeom>
          </p:spPr>
        </p:pic>
      </p:grpSp>
      <p:grpSp>
        <p:nvGrpSpPr>
          <p:cNvPr id="56" name="Group 55"/>
          <p:cNvGrpSpPr/>
          <p:nvPr/>
        </p:nvGrpSpPr>
        <p:grpSpPr>
          <a:xfrm>
            <a:off x="9772650" y="3931285"/>
            <a:ext cx="2407285" cy="2227580"/>
            <a:chOff x="14472" y="6004"/>
            <a:chExt cx="3791" cy="3508"/>
          </a:xfrm>
        </p:grpSpPr>
        <p:sp>
          <p:nvSpPr>
            <p:cNvPr id="57" name="TextBox 5"/>
            <p:cNvSpPr txBox="1"/>
            <p:nvPr/>
          </p:nvSpPr>
          <p:spPr>
            <a:xfrm>
              <a:off x="14600" y="8593"/>
              <a:ext cx="3535" cy="919"/>
            </a:xfrm>
            <a:prstGeom prst="rect">
              <a:avLst/>
            </a:prstGeom>
            <a:noFill/>
          </p:spPr>
          <p:txBody>
            <a:bodyPr wrap="square" rtlCol="0">
              <a:spAutoFit/>
            </a:bodyPr>
            <a:lstStyle/>
            <a:p>
              <a:pPr algn="ctr"/>
              <a:r>
                <a:rPr lang="en-US" sz="3200" b="1" dirty="0">
                  <a:solidFill>
                    <a:schemeClr val="tx1"/>
                  </a:solidFill>
                  <a:cs typeface="+mn-lt"/>
                </a:rPr>
                <a:t>a crocodile</a:t>
              </a:r>
            </a:p>
          </p:txBody>
        </p:sp>
        <p:pic>
          <p:nvPicPr>
            <p:cNvPr id="58" name="Picture 57"/>
            <p:cNvPicPr>
              <a:picLocks noChangeAspect="1"/>
            </p:cNvPicPr>
            <p:nvPr/>
          </p:nvPicPr>
          <p:blipFill>
            <a:blip r:embed="rId9"/>
            <a:stretch>
              <a:fillRect/>
            </a:stretch>
          </p:blipFill>
          <p:spPr>
            <a:xfrm>
              <a:off x="14472" y="6004"/>
              <a:ext cx="3791" cy="2522"/>
            </a:xfrm>
            <a:prstGeom prst="rect">
              <a:avLst/>
            </a:prstGeom>
          </p:spPr>
        </p:pic>
      </p:grpSp>
      <p:grpSp>
        <p:nvGrpSpPr>
          <p:cNvPr id="59" name="Group 58"/>
          <p:cNvGrpSpPr/>
          <p:nvPr/>
        </p:nvGrpSpPr>
        <p:grpSpPr>
          <a:xfrm>
            <a:off x="1513205" y="1579245"/>
            <a:ext cx="1898650" cy="2242820"/>
            <a:chOff x="1142" y="2487"/>
            <a:chExt cx="2990" cy="3532"/>
          </a:xfrm>
        </p:grpSpPr>
        <p:pic>
          <p:nvPicPr>
            <p:cNvPr id="60" name="Picture 59"/>
            <p:cNvPicPr>
              <a:picLocks noChangeAspect="1"/>
            </p:cNvPicPr>
            <p:nvPr/>
          </p:nvPicPr>
          <p:blipFill>
            <a:blip r:embed="rId10"/>
            <a:stretch>
              <a:fillRect/>
            </a:stretch>
          </p:blipFill>
          <p:spPr>
            <a:xfrm>
              <a:off x="1355" y="2487"/>
              <a:ext cx="2564" cy="2469"/>
            </a:xfrm>
            <a:prstGeom prst="rect">
              <a:avLst/>
            </a:prstGeom>
          </p:spPr>
        </p:pic>
        <p:sp>
          <p:nvSpPr>
            <p:cNvPr id="61" name="TextBox 5"/>
            <p:cNvSpPr txBox="1"/>
            <p:nvPr/>
          </p:nvSpPr>
          <p:spPr>
            <a:xfrm>
              <a:off x="1142" y="5101"/>
              <a:ext cx="2991" cy="919"/>
            </a:xfrm>
            <a:prstGeom prst="rect">
              <a:avLst/>
            </a:prstGeom>
            <a:noFill/>
          </p:spPr>
          <p:txBody>
            <a:bodyPr wrap="square" rtlCol="0">
              <a:spAutoFit/>
            </a:bodyPr>
            <a:lstStyle/>
            <a:p>
              <a:pPr algn="ctr"/>
              <a:r>
                <a:rPr lang="en-US" sz="3200" b="1" dirty="0">
                  <a:solidFill>
                    <a:schemeClr val="tx1"/>
                  </a:solidFill>
                  <a:cs typeface="+mn-lt"/>
                </a:rPr>
                <a:t>eat</a:t>
              </a:r>
            </a:p>
          </p:txBody>
        </p:sp>
      </p:grpSp>
      <p:grpSp>
        <p:nvGrpSpPr>
          <p:cNvPr id="62" name="Group 61"/>
          <p:cNvGrpSpPr/>
          <p:nvPr/>
        </p:nvGrpSpPr>
        <p:grpSpPr>
          <a:xfrm>
            <a:off x="3738245" y="1513205"/>
            <a:ext cx="2218690" cy="2308860"/>
            <a:chOff x="4646" y="2383"/>
            <a:chExt cx="3494" cy="3636"/>
          </a:xfrm>
        </p:grpSpPr>
        <p:pic>
          <p:nvPicPr>
            <p:cNvPr id="63" name="Picture 62"/>
            <p:cNvPicPr>
              <a:picLocks noChangeAspect="1"/>
            </p:cNvPicPr>
            <p:nvPr/>
          </p:nvPicPr>
          <p:blipFill>
            <a:blip r:embed="rId11"/>
            <a:srcRect l="9761" t="37141" r="14034" b="2282"/>
            <a:stretch>
              <a:fillRect/>
            </a:stretch>
          </p:blipFill>
          <p:spPr>
            <a:xfrm>
              <a:off x="4646" y="2383"/>
              <a:ext cx="3495" cy="2573"/>
            </a:xfrm>
            <a:prstGeom prst="rect">
              <a:avLst/>
            </a:prstGeom>
          </p:spPr>
        </p:pic>
        <p:sp>
          <p:nvSpPr>
            <p:cNvPr id="64" name="TextBox 5"/>
            <p:cNvSpPr txBox="1"/>
            <p:nvPr/>
          </p:nvSpPr>
          <p:spPr>
            <a:xfrm>
              <a:off x="4958" y="5101"/>
              <a:ext cx="2991" cy="919"/>
            </a:xfrm>
            <a:prstGeom prst="rect">
              <a:avLst/>
            </a:prstGeom>
            <a:noFill/>
          </p:spPr>
          <p:txBody>
            <a:bodyPr wrap="square" rtlCol="0">
              <a:spAutoFit/>
            </a:bodyPr>
            <a:lstStyle/>
            <a:p>
              <a:pPr algn="ctr"/>
              <a:r>
                <a:rPr lang="en-US" sz="3200" b="1" dirty="0">
                  <a:solidFill>
                    <a:schemeClr val="tx1"/>
                  </a:solidFill>
                  <a:cs typeface="+mn-lt"/>
                </a:rPr>
                <a:t>run</a:t>
              </a:r>
            </a:p>
          </p:txBody>
        </p:sp>
      </p:grpSp>
      <p:grpSp>
        <p:nvGrpSpPr>
          <p:cNvPr id="65" name="Group 64"/>
          <p:cNvGrpSpPr/>
          <p:nvPr/>
        </p:nvGrpSpPr>
        <p:grpSpPr>
          <a:xfrm>
            <a:off x="6304280" y="1518285"/>
            <a:ext cx="1898650" cy="2303780"/>
            <a:chOff x="8687" y="2391"/>
            <a:chExt cx="2990" cy="3628"/>
          </a:xfrm>
        </p:grpSpPr>
        <p:pic>
          <p:nvPicPr>
            <p:cNvPr id="66" name="Picture 65"/>
            <p:cNvPicPr>
              <a:picLocks noChangeAspect="1"/>
            </p:cNvPicPr>
            <p:nvPr/>
          </p:nvPicPr>
          <p:blipFill>
            <a:blip r:embed="rId12"/>
            <a:stretch>
              <a:fillRect/>
            </a:stretch>
          </p:blipFill>
          <p:spPr>
            <a:xfrm>
              <a:off x="8868" y="2391"/>
              <a:ext cx="2719" cy="2580"/>
            </a:xfrm>
            <a:prstGeom prst="rect">
              <a:avLst/>
            </a:prstGeom>
          </p:spPr>
        </p:pic>
        <p:sp>
          <p:nvSpPr>
            <p:cNvPr id="67" name="TextBox 5"/>
            <p:cNvSpPr txBox="1"/>
            <p:nvPr/>
          </p:nvSpPr>
          <p:spPr>
            <a:xfrm>
              <a:off x="8687" y="5101"/>
              <a:ext cx="2991" cy="919"/>
            </a:xfrm>
            <a:prstGeom prst="rect">
              <a:avLst/>
            </a:prstGeom>
            <a:noFill/>
          </p:spPr>
          <p:txBody>
            <a:bodyPr wrap="square" rtlCol="0">
              <a:spAutoFit/>
            </a:bodyPr>
            <a:lstStyle/>
            <a:p>
              <a:pPr algn="ctr"/>
              <a:r>
                <a:rPr lang="en-US" sz="3200" b="1" dirty="0">
                  <a:solidFill>
                    <a:schemeClr val="tx1"/>
                  </a:solidFill>
                  <a:cs typeface="+mn-lt"/>
                </a:rPr>
                <a:t>walk</a:t>
              </a:r>
            </a:p>
          </p:txBody>
        </p:sp>
      </p:grpSp>
      <p:grpSp>
        <p:nvGrpSpPr>
          <p:cNvPr id="68" name="Group 67"/>
          <p:cNvGrpSpPr/>
          <p:nvPr/>
        </p:nvGrpSpPr>
        <p:grpSpPr>
          <a:xfrm>
            <a:off x="8492490" y="1527175"/>
            <a:ext cx="1898650" cy="2273300"/>
            <a:chOff x="12133" y="2405"/>
            <a:chExt cx="2990" cy="3580"/>
          </a:xfrm>
        </p:grpSpPr>
        <p:pic>
          <p:nvPicPr>
            <p:cNvPr id="69" name="Picture 68"/>
            <p:cNvPicPr>
              <a:picLocks noChangeAspect="1"/>
            </p:cNvPicPr>
            <p:nvPr/>
          </p:nvPicPr>
          <p:blipFill>
            <a:blip r:embed="rId13"/>
            <a:stretch>
              <a:fillRect/>
            </a:stretch>
          </p:blipFill>
          <p:spPr>
            <a:xfrm>
              <a:off x="12314" y="2405"/>
              <a:ext cx="2630" cy="2551"/>
            </a:xfrm>
            <a:prstGeom prst="rect">
              <a:avLst/>
            </a:prstGeom>
          </p:spPr>
        </p:pic>
        <p:sp>
          <p:nvSpPr>
            <p:cNvPr id="70" name="TextBox 5"/>
            <p:cNvSpPr txBox="1"/>
            <p:nvPr/>
          </p:nvSpPr>
          <p:spPr>
            <a:xfrm>
              <a:off x="12133" y="5067"/>
              <a:ext cx="2991" cy="919"/>
            </a:xfrm>
            <a:prstGeom prst="rect">
              <a:avLst/>
            </a:prstGeom>
            <a:noFill/>
          </p:spPr>
          <p:txBody>
            <a:bodyPr wrap="square" rtlCol="0">
              <a:spAutoFit/>
            </a:bodyPr>
            <a:lstStyle/>
            <a:p>
              <a:pPr algn="ctr"/>
              <a:r>
                <a:rPr lang="en-US" sz="3200" b="1" dirty="0">
                  <a:solidFill>
                    <a:schemeClr val="tx1"/>
                  </a:solidFill>
                  <a:cs typeface="+mn-lt"/>
                </a:rPr>
                <a:t>drink</a:t>
              </a:r>
            </a:p>
          </p:txBody>
        </p:sp>
      </p:grpSp>
      <p:sp>
        <p:nvSpPr>
          <p:cNvPr id="71" name="Oval 70"/>
          <p:cNvSpPr/>
          <p:nvPr/>
        </p:nvSpPr>
        <p:spPr>
          <a:xfrm>
            <a:off x="6244590" y="1455420"/>
            <a:ext cx="2073910" cy="1878965"/>
          </a:xfrm>
          <a:prstGeom prst="ellipse">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oup 1"/>
          <p:cNvGrpSpPr/>
          <p:nvPr/>
        </p:nvGrpSpPr>
        <p:grpSpPr>
          <a:xfrm>
            <a:off x="0" y="-13062"/>
            <a:ext cx="12192000" cy="461665"/>
            <a:chOff x="0" y="-13062"/>
            <a:chExt cx="12192000" cy="461665"/>
          </a:xfrm>
          <a:solidFill>
            <a:srgbClr val="6DCFF6"/>
          </a:solidFill>
        </p:grpSpPr>
        <p:sp>
          <p:nvSpPr>
            <p:cNvPr id="8"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11"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12"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500"/>
                                        <p:tgtEl>
                                          <p:spTgt spid="4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1"/>
                                        </p:tgtEl>
                                        <p:attrNameLst>
                                          <p:attrName>style.visibility</p:attrName>
                                        </p:attrNameLst>
                                      </p:cBhvr>
                                      <p:to>
                                        <p:strVal val="visible"/>
                                      </p:to>
                                    </p:set>
                                    <p:animEffect transition="in" filter="blinds(horizontal)">
                                      <p:cBhvr>
                                        <p:cTn id="12"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bldLvl="0" animBg="1"/>
      <p:bldP spid="71" grpId="0" bldLvl="0" animBg="1"/>
      <p:bldP spid="71" grpId="1" animBg="1"/>
    </p:bldLst>
  </p:timing>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20" name="Oval 19"/>
          <p:cNvSpPr/>
          <p:nvPr/>
        </p:nvSpPr>
        <p:spPr>
          <a:xfrm>
            <a:off x="357505" y="675005"/>
            <a:ext cx="673735" cy="625475"/>
          </a:xfrm>
          <a:prstGeom prst="ellipse">
            <a:avLst/>
          </a:prstGeom>
          <a:solidFill>
            <a:srgbClr val="AA76B5"/>
          </a:solidFill>
          <a:ln>
            <a:solidFill>
              <a:srgbClr val="AA76B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a:t>2</a:t>
            </a:r>
          </a:p>
        </p:txBody>
      </p:sp>
      <p:sp>
        <p:nvSpPr>
          <p:cNvPr id="24" name="TextBox 5"/>
          <p:cNvSpPr txBox="1"/>
          <p:nvPr/>
        </p:nvSpPr>
        <p:spPr>
          <a:xfrm>
            <a:off x="1154430" y="675005"/>
            <a:ext cx="6834505" cy="645160"/>
          </a:xfrm>
          <a:prstGeom prst="rect">
            <a:avLst/>
          </a:prstGeom>
          <a:noFill/>
        </p:spPr>
        <p:txBody>
          <a:bodyPr wrap="square" rtlCol="0">
            <a:spAutoFit/>
          </a:bodyPr>
          <a:lstStyle/>
          <a:p>
            <a:pPr marR="0" indent="0" algn="l" defTabSz="457200" fontAlgn="auto">
              <a:lnSpc>
                <a:spcPct val="100000"/>
              </a:lnSpc>
              <a:spcBef>
                <a:spcPts val="0"/>
              </a:spcBef>
              <a:spcAft>
                <a:spcPts val="0"/>
              </a:spcAft>
              <a:buClrTx/>
              <a:buSzTx/>
              <a:buFontTx/>
              <a:buNone/>
              <a:defRPr/>
            </a:pPr>
            <a:r>
              <a:rPr kumimoji="0" lang="en-US" sz="3600" b="1" i="0" kern="1200" cap="none" spc="0" normalizeH="0" baseline="0" noProof="0" dirty="0">
                <a:solidFill>
                  <a:schemeClr val="tx1"/>
                </a:solidFill>
                <a:effectLst>
                  <a:outerShdw blurRad="38100" dist="19050" dir="2700000" algn="tl" rotWithShape="0">
                    <a:schemeClr val="dk1">
                      <a:alpha val="40000"/>
                    </a:schemeClr>
                  </a:outerShdw>
                </a:effectLst>
                <a:latin typeface="Calibri" panose="020F0502020204030204"/>
                <a:ea typeface="+mn-ea"/>
                <a:cs typeface="Calibri" panose="020F0502020204030204"/>
              </a:rPr>
              <a:t>Point and say. </a:t>
            </a:r>
            <a:endParaRPr kumimoji="0" lang="en-US" sz="2400" b="1" i="0" kern="1200" cap="none" spc="0" normalizeH="0" baseline="0" noProof="0" dirty="0">
              <a:solidFill>
                <a:schemeClr val="tx1"/>
              </a:solidFill>
              <a:effectLst>
                <a:outerShdw blurRad="38100" dist="19050" dir="2700000" algn="tl" rotWithShape="0">
                  <a:schemeClr val="dk1">
                    <a:alpha val="40000"/>
                  </a:schemeClr>
                </a:outerShdw>
              </a:effectLst>
              <a:latin typeface="Calibri" panose="020F0502020204030204"/>
              <a:ea typeface="+mn-ea"/>
              <a:cs typeface="Calibri" panose="020F0502020204030204"/>
            </a:endParaRPr>
          </a:p>
        </p:txBody>
      </p:sp>
      <p:sp>
        <p:nvSpPr>
          <p:cNvPr id="44" name="Rounded Rectangular Callout 43"/>
          <p:cNvSpPr/>
          <p:nvPr/>
        </p:nvSpPr>
        <p:spPr>
          <a:xfrm>
            <a:off x="4628515" y="592455"/>
            <a:ext cx="6088380" cy="716915"/>
          </a:xfrm>
          <a:prstGeom prst="wedgeRoundRectCallout">
            <a:avLst>
              <a:gd name="adj1" fmla="val -40268"/>
              <a:gd name="adj2" fmla="val 64031"/>
              <a:gd name="adj3" fmla="val 16667"/>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sz="4000" dirty="0">
                <a:solidFill>
                  <a:schemeClr val="tx1"/>
                </a:solidFill>
              </a:rPr>
              <a:t>What animal is walking?</a:t>
            </a:r>
          </a:p>
        </p:txBody>
      </p:sp>
      <p:grpSp>
        <p:nvGrpSpPr>
          <p:cNvPr id="9" name="Group 8"/>
          <p:cNvGrpSpPr/>
          <p:nvPr/>
        </p:nvGrpSpPr>
        <p:grpSpPr>
          <a:xfrm>
            <a:off x="193040" y="3919220"/>
            <a:ext cx="1898650" cy="2249805"/>
            <a:chOff x="15382" y="2460"/>
            <a:chExt cx="2990" cy="3543"/>
          </a:xfrm>
        </p:grpSpPr>
        <p:sp>
          <p:nvSpPr>
            <p:cNvPr id="14" name="TextBox 5"/>
            <p:cNvSpPr txBox="1"/>
            <p:nvPr/>
          </p:nvSpPr>
          <p:spPr>
            <a:xfrm>
              <a:off x="15382" y="5085"/>
              <a:ext cx="2991" cy="919"/>
            </a:xfrm>
            <a:prstGeom prst="rect">
              <a:avLst/>
            </a:prstGeom>
            <a:noFill/>
          </p:spPr>
          <p:txBody>
            <a:bodyPr wrap="square" rtlCol="0">
              <a:spAutoFit/>
            </a:bodyPr>
            <a:lstStyle/>
            <a:p>
              <a:pPr algn="ctr"/>
              <a:r>
                <a:rPr lang="en-US" sz="3200" b="1" dirty="0">
                  <a:solidFill>
                    <a:schemeClr val="tx1"/>
                  </a:solidFill>
                  <a:cs typeface="+mn-lt"/>
                </a:rPr>
                <a:t>a giraffe</a:t>
              </a:r>
            </a:p>
          </p:txBody>
        </p:sp>
        <p:pic>
          <p:nvPicPr>
            <p:cNvPr id="15" name="Picture 14"/>
            <p:cNvPicPr>
              <a:picLocks noChangeAspect="1"/>
            </p:cNvPicPr>
            <p:nvPr/>
          </p:nvPicPr>
          <p:blipFill>
            <a:blip r:embed="rId4"/>
            <a:srcRect l="35006"/>
            <a:stretch>
              <a:fillRect/>
            </a:stretch>
          </p:blipFill>
          <p:spPr>
            <a:xfrm>
              <a:off x="15948" y="2460"/>
              <a:ext cx="1741" cy="2579"/>
            </a:xfrm>
            <a:prstGeom prst="rect">
              <a:avLst/>
            </a:prstGeom>
          </p:spPr>
        </p:pic>
      </p:grpSp>
      <p:grpSp>
        <p:nvGrpSpPr>
          <p:cNvPr id="16" name="Group 15"/>
          <p:cNvGrpSpPr/>
          <p:nvPr/>
        </p:nvGrpSpPr>
        <p:grpSpPr>
          <a:xfrm>
            <a:off x="2210435" y="3867150"/>
            <a:ext cx="1899285" cy="2302510"/>
            <a:chOff x="2053" y="6124"/>
            <a:chExt cx="2991" cy="3626"/>
          </a:xfrm>
        </p:grpSpPr>
        <p:sp>
          <p:nvSpPr>
            <p:cNvPr id="17" name="TextBox 5"/>
            <p:cNvSpPr txBox="1"/>
            <p:nvPr/>
          </p:nvSpPr>
          <p:spPr>
            <a:xfrm>
              <a:off x="2053" y="8831"/>
              <a:ext cx="2991" cy="919"/>
            </a:xfrm>
            <a:prstGeom prst="rect">
              <a:avLst/>
            </a:prstGeom>
            <a:noFill/>
          </p:spPr>
          <p:txBody>
            <a:bodyPr wrap="square" rtlCol="0">
              <a:spAutoFit/>
            </a:bodyPr>
            <a:lstStyle/>
            <a:p>
              <a:pPr algn="ctr"/>
              <a:r>
                <a:rPr lang="en-US" sz="3200" b="1" dirty="0">
                  <a:solidFill>
                    <a:schemeClr val="tx1"/>
                  </a:solidFill>
                  <a:cs typeface="+mn-lt"/>
                </a:rPr>
                <a:t>a monkey</a:t>
              </a:r>
            </a:p>
          </p:txBody>
        </p:sp>
        <p:pic>
          <p:nvPicPr>
            <p:cNvPr id="19" name="Picture 18"/>
            <p:cNvPicPr>
              <a:picLocks noChangeAspect="1"/>
            </p:cNvPicPr>
            <p:nvPr/>
          </p:nvPicPr>
          <p:blipFill>
            <a:blip r:embed="rId5"/>
            <a:srcRect r="37095"/>
            <a:stretch>
              <a:fillRect/>
            </a:stretch>
          </p:blipFill>
          <p:spPr>
            <a:xfrm>
              <a:off x="2641" y="6124"/>
              <a:ext cx="1814" cy="2839"/>
            </a:xfrm>
            <a:prstGeom prst="rect">
              <a:avLst/>
            </a:prstGeom>
          </p:spPr>
        </p:pic>
      </p:grpSp>
      <p:grpSp>
        <p:nvGrpSpPr>
          <p:cNvPr id="47" name="Group 46"/>
          <p:cNvGrpSpPr/>
          <p:nvPr/>
        </p:nvGrpSpPr>
        <p:grpSpPr>
          <a:xfrm>
            <a:off x="4043680" y="3893185"/>
            <a:ext cx="1899285" cy="2276475"/>
            <a:chOff x="5025" y="6165"/>
            <a:chExt cx="2991" cy="3585"/>
          </a:xfrm>
        </p:grpSpPr>
        <p:sp>
          <p:nvSpPr>
            <p:cNvPr id="48" name="TextBox 5"/>
            <p:cNvSpPr txBox="1"/>
            <p:nvPr/>
          </p:nvSpPr>
          <p:spPr>
            <a:xfrm>
              <a:off x="5025" y="8831"/>
              <a:ext cx="2991" cy="919"/>
            </a:xfrm>
            <a:prstGeom prst="rect">
              <a:avLst/>
            </a:prstGeom>
            <a:noFill/>
          </p:spPr>
          <p:txBody>
            <a:bodyPr wrap="square" rtlCol="0">
              <a:spAutoFit/>
            </a:bodyPr>
            <a:lstStyle/>
            <a:p>
              <a:pPr algn="ctr"/>
              <a:r>
                <a:rPr lang="en-US" sz="3200" b="1" dirty="0">
                  <a:solidFill>
                    <a:schemeClr val="tx1"/>
                  </a:solidFill>
                  <a:cs typeface="+mn-lt"/>
                </a:rPr>
                <a:t>a zebra</a:t>
              </a:r>
            </a:p>
          </p:txBody>
        </p:sp>
        <p:pic>
          <p:nvPicPr>
            <p:cNvPr id="49" name="Picture 48"/>
            <p:cNvPicPr>
              <a:picLocks noChangeAspect="1"/>
            </p:cNvPicPr>
            <p:nvPr/>
          </p:nvPicPr>
          <p:blipFill>
            <a:blip r:embed="rId6"/>
            <a:stretch>
              <a:fillRect/>
            </a:stretch>
          </p:blipFill>
          <p:spPr>
            <a:xfrm>
              <a:off x="5180" y="6165"/>
              <a:ext cx="2673" cy="2574"/>
            </a:xfrm>
            <a:prstGeom prst="rect">
              <a:avLst/>
            </a:prstGeom>
          </p:spPr>
        </p:pic>
      </p:grpSp>
      <p:grpSp>
        <p:nvGrpSpPr>
          <p:cNvPr id="50" name="Group 49"/>
          <p:cNvGrpSpPr/>
          <p:nvPr/>
        </p:nvGrpSpPr>
        <p:grpSpPr>
          <a:xfrm>
            <a:off x="6012180" y="3775710"/>
            <a:ext cx="2192655" cy="2383155"/>
            <a:chOff x="7904" y="5759"/>
            <a:chExt cx="3453" cy="3753"/>
          </a:xfrm>
        </p:grpSpPr>
        <p:sp>
          <p:nvSpPr>
            <p:cNvPr id="51" name="TextBox 5"/>
            <p:cNvSpPr txBox="1"/>
            <p:nvPr/>
          </p:nvSpPr>
          <p:spPr>
            <a:xfrm>
              <a:off x="7904" y="8593"/>
              <a:ext cx="3453" cy="919"/>
            </a:xfrm>
            <a:prstGeom prst="rect">
              <a:avLst/>
            </a:prstGeom>
            <a:noFill/>
          </p:spPr>
          <p:txBody>
            <a:bodyPr wrap="square" rtlCol="0">
              <a:spAutoFit/>
            </a:bodyPr>
            <a:lstStyle/>
            <a:p>
              <a:pPr algn="ctr"/>
              <a:r>
                <a:rPr lang="en-US" sz="3200" b="1" dirty="0">
                  <a:solidFill>
                    <a:schemeClr val="tx1"/>
                  </a:solidFill>
                  <a:cs typeface="+mn-lt"/>
                </a:rPr>
                <a:t>a hippo</a:t>
              </a:r>
            </a:p>
          </p:txBody>
        </p:sp>
        <p:pic>
          <p:nvPicPr>
            <p:cNvPr id="52" name="Picture 51"/>
            <p:cNvPicPr>
              <a:picLocks noChangeAspect="1"/>
            </p:cNvPicPr>
            <p:nvPr/>
          </p:nvPicPr>
          <p:blipFill>
            <a:blip r:embed="rId7"/>
            <a:stretch>
              <a:fillRect/>
            </a:stretch>
          </p:blipFill>
          <p:spPr>
            <a:xfrm>
              <a:off x="8145" y="5759"/>
              <a:ext cx="2820" cy="2542"/>
            </a:xfrm>
            <a:prstGeom prst="rect">
              <a:avLst/>
            </a:prstGeom>
          </p:spPr>
        </p:pic>
      </p:grpSp>
      <p:grpSp>
        <p:nvGrpSpPr>
          <p:cNvPr id="53" name="Group 52"/>
          <p:cNvGrpSpPr/>
          <p:nvPr/>
        </p:nvGrpSpPr>
        <p:grpSpPr>
          <a:xfrm>
            <a:off x="7894320" y="3870325"/>
            <a:ext cx="1899285" cy="2288540"/>
            <a:chOff x="12432" y="5908"/>
            <a:chExt cx="2991" cy="3604"/>
          </a:xfrm>
        </p:grpSpPr>
        <p:sp>
          <p:nvSpPr>
            <p:cNvPr id="54" name="TextBox 5"/>
            <p:cNvSpPr txBox="1"/>
            <p:nvPr/>
          </p:nvSpPr>
          <p:spPr>
            <a:xfrm>
              <a:off x="12432" y="8593"/>
              <a:ext cx="2991" cy="919"/>
            </a:xfrm>
            <a:prstGeom prst="rect">
              <a:avLst/>
            </a:prstGeom>
            <a:noFill/>
          </p:spPr>
          <p:txBody>
            <a:bodyPr wrap="square" rtlCol="0">
              <a:spAutoFit/>
            </a:bodyPr>
            <a:lstStyle/>
            <a:p>
              <a:pPr algn="ctr"/>
              <a:r>
                <a:rPr lang="en-US" sz="3200" b="1" dirty="0">
                  <a:solidFill>
                    <a:schemeClr val="tx1"/>
                  </a:solidFill>
                  <a:cs typeface="+mn-lt"/>
                </a:rPr>
                <a:t>a lion</a:t>
              </a:r>
            </a:p>
          </p:txBody>
        </p:sp>
        <p:pic>
          <p:nvPicPr>
            <p:cNvPr id="55" name="Picture 54"/>
            <p:cNvPicPr>
              <a:picLocks noChangeAspect="1"/>
            </p:cNvPicPr>
            <p:nvPr/>
          </p:nvPicPr>
          <p:blipFill>
            <a:blip r:embed="rId8"/>
            <a:srcRect l="15401"/>
            <a:stretch>
              <a:fillRect/>
            </a:stretch>
          </p:blipFill>
          <p:spPr>
            <a:xfrm>
              <a:off x="12704" y="5908"/>
              <a:ext cx="2340" cy="2877"/>
            </a:xfrm>
            <a:prstGeom prst="rect">
              <a:avLst/>
            </a:prstGeom>
          </p:spPr>
        </p:pic>
      </p:grpSp>
      <p:grpSp>
        <p:nvGrpSpPr>
          <p:cNvPr id="56" name="Group 55"/>
          <p:cNvGrpSpPr/>
          <p:nvPr/>
        </p:nvGrpSpPr>
        <p:grpSpPr>
          <a:xfrm>
            <a:off x="9772650" y="3931285"/>
            <a:ext cx="2407285" cy="2227580"/>
            <a:chOff x="14472" y="6004"/>
            <a:chExt cx="3791" cy="3508"/>
          </a:xfrm>
        </p:grpSpPr>
        <p:sp>
          <p:nvSpPr>
            <p:cNvPr id="57" name="TextBox 5"/>
            <p:cNvSpPr txBox="1"/>
            <p:nvPr/>
          </p:nvSpPr>
          <p:spPr>
            <a:xfrm>
              <a:off x="14600" y="8593"/>
              <a:ext cx="3535" cy="919"/>
            </a:xfrm>
            <a:prstGeom prst="rect">
              <a:avLst/>
            </a:prstGeom>
            <a:noFill/>
          </p:spPr>
          <p:txBody>
            <a:bodyPr wrap="square" rtlCol="0">
              <a:spAutoFit/>
            </a:bodyPr>
            <a:lstStyle/>
            <a:p>
              <a:pPr algn="ctr"/>
              <a:r>
                <a:rPr lang="en-US" sz="3200" b="1" dirty="0">
                  <a:solidFill>
                    <a:schemeClr val="tx1"/>
                  </a:solidFill>
                  <a:cs typeface="+mn-lt"/>
                </a:rPr>
                <a:t>a crocodile</a:t>
              </a:r>
            </a:p>
          </p:txBody>
        </p:sp>
        <p:pic>
          <p:nvPicPr>
            <p:cNvPr id="58" name="Picture 57"/>
            <p:cNvPicPr>
              <a:picLocks noChangeAspect="1"/>
            </p:cNvPicPr>
            <p:nvPr/>
          </p:nvPicPr>
          <p:blipFill>
            <a:blip r:embed="rId9"/>
            <a:stretch>
              <a:fillRect/>
            </a:stretch>
          </p:blipFill>
          <p:spPr>
            <a:xfrm>
              <a:off x="14472" y="6004"/>
              <a:ext cx="3791" cy="2522"/>
            </a:xfrm>
            <a:prstGeom prst="rect">
              <a:avLst/>
            </a:prstGeom>
          </p:spPr>
        </p:pic>
      </p:grpSp>
      <p:grpSp>
        <p:nvGrpSpPr>
          <p:cNvPr id="59" name="Group 58"/>
          <p:cNvGrpSpPr/>
          <p:nvPr/>
        </p:nvGrpSpPr>
        <p:grpSpPr>
          <a:xfrm>
            <a:off x="1513205" y="1579245"/>
            <a:ext cx="1898650" cy="2242820"/>
            <a:chOff x="1142" y="2487"/>
            <a:chExt cx="2990" cy="3532"/>
          </a:xfrm>
        </p:grpSpPr>
        <p:pic>
          <p:nvPicPr>
            <p:cNvPr id="60" name="Picture 59"/>
            <p:cNvPicPr>
              <a:picLocks noChangeAspect="1"/>
            </p:cNvPicPr>
            <p:nvPr/>
          </p:nvPicPr>
          <p:blipFill>
            <a:blip r:embed="rId10"/>
            <a:stretch>
              <a:fillRect/>
            </a:stretch>
          </p:blipFill>
          <p:spPr>
            <a:xfrm>
              <a:off x="1355" y="2487"/>
              <a:ext cx="2564" cy="2469"/>
            </a:xfrm>
            <a:prstGeom prst="rect">
              <a:avLst/>
            </a:prstGeom>
          </p:spPr>
        </p:pic>
        <p:sp>
          <p:nvSpPr>
            <p:cNvPr id="61" name="TextBox 5"/>
            <p:cNvSpPr txBox="1"/>
            <p:nvPr/>
          </p:nvSpPr>
          <p:spPr>
            <a:xfrm>
              <a:off x="1142" y="5101"/>
              <a:ext cx="2991" cy="919"/>
            </a:xfrm>
            <a:prstGeom prst="rect">
              <a:avLst/>
            </a:prstGeom>
            <a:noFill/>
          </p:spPr>
          <p:txBody>
            <a:bodyPr wrap="square" rtlCol="0">
              <a:spAutoFit/>
            </a:bodyPr>
            <a:lstStyle/>
            <a:p>
              <a:pPr algn="ctr"/>
              <a:r>
                <a:rPr lang="en-US" sz="3200" b="1" dirty="0">
                  <a:solidFill>
                    <a:schemeClr val="tx1"/>
                  </a:solidFill>
                  <a:cs typeface="+mn-lt"/>
                </a:rPr>
                <a:t>eat</a:t>
              </a:r>
            </a:p>
          </p:txBody>
        </p:sp>
      </p:grpSp>
      <p:grpSp>
        <p:nvGrpSpPr>
          <p:cNvPr id="62" name="Group 61"/>
          <p:cNvGrpSpPr/>
          <p:nvPr/>
        </p:nvGrpSpPr>
        <p:grpSpPr>
          <a:xfrm>
            <a:off x="3738245" y="1513205"/>
            <a:ext cx="2218690" cy="2308860"/>
            <a:chOff x="4646" y="2383"/>
            <a:chExt cx="3494" cy="3636"/>
          </a:xfrm>
        </p:grpSpPr>
        <p:pic>
          <p:nvPicPr>
            <p:cNvPr id="63" name="Picture 62"/>
            <p:cNvPicPr>
              <a:picLocks noChangeAspect="1"/>
            </p:cNvPicPr>
            <p:nvPr/>
          </p:nvPicPr>
          <p:blipFill>
            <a:blip r:embed="rId11"/>
            <a:srcRect l="9761" t="37141" r="14034" b="2282"/>
            <a:stretch>
              <a:fillRect/>
            </a:stretch>
          </p:blipFill>
          <p:spPr>
            <a:xfrm>
              <a:off x="4646" y="2383"/>
              <a:ext cx="3495" cy="2573"/>
            </a:xfrm>
            <a:prstGeom prst="rect">
              <a:avLst/>
            </a:prstGeom>
          </p:spPr>
        </p:pic>
        <p:sp>
          <p:nvSpPr>
            <p:cNvPr id="64" name="TextBox 5"/>
            <p:cNvSpPr txBox="1"/>
            <p:nvPr/>
          </p:nvSpPr>
          <p:spPr>
            <a:xfrm>
              <a:off x="4958" y="5101"/>
              <a:ext cx="2991" cy="919"/>
            </a:xfrm>
            <a:prstGeom prst="rect">
              <a:avLst/>
            </a:prstGeom>
            <a:noFill/>
          </p:spPr>
          <p:txBody>
            <a:bodyPr wrap="square" rtlCol="0">
              <a:spAutoFit/>
            </a:bodyPr>
            <a:lstStyle/>
            <a:p>
              <a:pPr algn="ctr"/>
              <a:r>
                <a:rPr lang="en-US" sz="3200" b="1" dirty="0">
                  <a:solidFill>
                    <a:schemeClr val="tx1"/>
                  </a:solidFill>
                  <a:cs typeface="+mn-lt"/>
                </a:rPr>
                <a:t>run</a:t>
              </a:r>
            </a:p>
          </p:txBody>
        </p:sp>
      </p:grpSp>
      <p:grpSp>
        <p:nvGrpSpPr>
          <p:cNvPr id="65" name="Group 64"/>
          <p:cNvGrpSpPr/>
          <p:nvPr/>
        </p:nvGrpSpPr>
        <p:grpSpPr>
          <a:xfrm>
            <a:off x="6304280" y="1518285"/>
            <a:ext cx="1898650" cy="2303780"/>
            <a:chOff x="8687" y="2391"/>
            <a:chExt cx="2990" cy="3628"/>
          </a:xfrm>
        </p:grpSpPr>
        <p:pic>
          <p:nvPicPr>
            <p:cNvPr id="66" name="Picture 65"/>
            <p:cNvPicPr>
              <a:picLocks noChangeAspect="1"/>
            </p:cNvPicPr>
            <p:nvPr/>
          </p:nvPicPr>
          <p:blipFill>
            <a:blip r:embed="rId12"/>
            <a:stretch>
              <a:fillRect/>
            </a:stretch>
          </p:blipFill>
          <p:spPr>
            <a:xfrm>
              <a:off x="8868" y="2391"/>
              <a:ext cx="2719" cy="2580"/>
            </a:xfrm>
            <a:prstGeom prst="rect">
              <a:avLst/>
            </a:prstGeom>
          </p:spPr>
        </p:pic>
        <p:sp>
          <p:nvSpPr>
            <p:cNvPr id="67" name="TextBox 5"/>
            <p:cNvSpPr txBox="1"/>
            <p:nvPr/>
          </p:nvSpPr>
          <p:spPr>
            <a:xfrm>
              <a:off x="8687" y="5101"/>
              <a:ext cx="2991" cy="919"/>
            </a:xfrm>
            <a:prstGeom prst="rect">
              <a:avLst/>
            </a:prstGeom>
            <a:noFill/>
          </p:spPr>
          <p:txBody>
            <a:bodyPr wrap="square" rtlCol="0">
              <a:spAutoFit/>
            </a:bodyPr>
            <a:lstStyle/>
            <a:p>
              <a:pPr algn="ctr"/>
              <a:r>
                <a:rPr lang="en-US" sz="3200" b="1" dirty="0">
                  <a:solidFill>
                    <a:schemeClr val="tx1"/>
                  </a:solidFill>
                  <a:cs typeface="+mn-lt"/>
                </a:rPr>
                <a:t>walk</a:t>
              </a:r>
            </a:p>
          </p:txBody>
        </p:sp>
      </p:grpSp>
      <p:grpSp>
        <p:nvGrpSpPr>
          <p:cNvPr id="68" name="Group 67"/>
          <p:cNvGrpSpPr/>
          <p:nvPr/>
        </p:nvGrpSpPr>
        <p:grpSpPr>
          <a:xfrm>
            <a:off x="8492490" y="1527175"/>
            <a:ext cx="1898650" cy="2273300"/>
            <a:chOff x="12133" y="2405"/>
            <a:chExt cx="2990" cy="3580"/>
          </a:xfrm>
        </p:grpSpPr>
        <p:pic>
          <p:nvPicPr>
            <p:cNvPr id="69" name="Picture 68"/>
            <p:cNvPicPr>
              <a:picLocks noChangeAspect="1"/>
            </p:cNvPicPr>
            <p:nvPr/>
          </p:nvPicPr>
          <p:blipFill>
            <a:blip r:embed="rId13"/>
            <a:stretch>
              <a:fillRect/>
            </a:stretch>
          </p:blipFill>
          <p:spPr>
            <a:xfrm>
              <a:off x="12314" y="2405"/>
              <a:ext cx="2630" cy="2551"/>
            </a:xfrm>
            <a:prstGeom prst="rect">
              <a:avLst/>
            </a:prstGeom>
          </p:spPr>
        </p:pic>
        <p:sp>
          <p:nvSpPr>
            <p:cNvPr id="70" name="TextBox 5"/>
            <p:cNvSpPr txBox="1"/>
            <p:nvPr/>
          </p:nvSpPr>
          <p:spPr>
            <a:xfrm>
              <a:off x="12133" y="5067"/>
              <a:ext cx="2991" cy="919"/>
            </a:xfrm>
            <a:prstGeom prst="rect">
              <a:avLst/>
            </a:prstGeom>
            <a:noFill/>
          </p:spPr>
          <p:txBody>
            <a:bodyPr wrap="square" rtlCol="0">
              <a:spAutoFit/>
            </a:bodyPr>
            <a:lstStyle/>
            <a:p>
              <a:pPr algn="ctr"/>
              <a:r>
                <a:rPr lang="en-US" sz="3200" b="1" dirty="0">
                  <a:solidFill>
                    <a:schemeClr val="tx1"/>
                  </a:solidFill>
                  <a:cs typeface="+mn-lt"/>
                </a:rPr>
                <a:t>drink</a:t>
              </a:r>
            </a:p>
          </p:txBody>
        </p:sp>
      </p:grpSp>
      <p:sp>
        <p:nvSpPr>
          <p:cNvPr id="71" name="Oval 70"/>
          <p:cNvSpPr/>
          <p:nvPr/>
        </p:nvSpPr>
        <p:spPr>
          <a:xfrm>
            <a:off x="6233795" y="1455420"/>
            <a:ext cx="2073910" cy="1878965"/>
          </a:xfrm>
          <a:prstGeom prst="ellipse">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oup 1"/>
          <p:cNvGrpSpPr/>
          <p:nvPr/>
        </p:nvGrpSpPr>
        <p:grpSpPr>
          <a:xfrm>
            <a:off x="0" y="-13062"/>
            <a:ext cx="12192000" cy="461665"/>
            <a:chOff x="0" y="-13062"/>
            <a:chExt cx="12192000" cy="461665"/>
          </a:xfrm>
          <a:solidFill>
            <a:srgbClr val="6DCFF6"/>
          </a:solidFill>
        </p:grpSpPr>
        <p:sp>
          <p:nvSpPr>
            <p:cNvPr id="8"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11"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12"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500"/>
                                        <p:tgtEl>
                                          <p:spTgt spid="4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1"/>
                                        </p:tgtEl>
                                        <p:attrNameLst>
                                          <p:attrName>style.visibility</p:attrName>
                                        </p:attrNameLst>
                                      </p:cBhvr>
                                      <p:to>
                                        <p:strVal val="visible"/>
                                      </p:to>
                                    </p:set>
                                    <p:animEffect transition="in" filter="blinds(horizontal)">
                                      <p:cBhvr>
                                        <p:cTn id="12"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bldLvl="0" animBg="1"/>
      <p:bldP spid="71" grpId="0" bldLvl="0" animBg="1"/>
      <p:bldP spid="71" grpId="1" animBg="1"/>
    </p:bldLst>
  </p:timing>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06" name="Picture 105"/>
          <p:cNvPicPr/>
          <p:nvPr/>
        </p:nvPicPr>
        <p:blipFill>
          <a:blip r:embed="rId4"/>
          <a:srcRect l="16881" t="14465" r="14289" b="16793"/>
          <a:stretch>
            <a:fillRect/>
          </a:stretch>
        </p:blipFill>
        <p:spPr>
          <a:xfrm flipH="1">
            <a:off x="1205865" y="3192780"/>
            <a:ext cx="2990215" cy="2534920"/>
          </a:xfrm>
          <a:prstGeom prst="ellipse">
            <a:avLst/>
          </a:prstGeom>
          <a:noFill/>
          <a:ln w="9525">
            <a:noFill/>
          </a:ln>
        </p:spPr>
      </p:pic>
      <p:pic>
        <p:nvPicPr>
          <p:cNvPr id="105" name="Picture 104"/>
          <p:cNvPicPr/>
          <p:nvPr/>
        </p:nvPicPr>
        <p:blipFill>
          <a:blip r:embed="rId5"/>
          <a:stretch>
            <a:fillRect/>
          </a:stretch>
        </p:blipFill>
        <p:spPr>
          <a:xfrm>
            <a:off x="5764530" y="2828290"/>
            <a:ext cx="2639695" cy="2398395"/>
          </a:xfrm>
          <a:prstGeom prst="rect">
            <a:avLst/>
          </a:prstGeom>
          <a:noFill/>
          <a:ln w="9525">
            <a:noFill/>
          </a:ln>
        </p:spPr>
      </p:pic>
      <p:sp>
        <p:nvSpPr>
          <p:cNvPr id="13" name="Rounded Rectangular Callout 12"/>
          <p:cNvSpPr/>
          <p:nvPr/>
        </p:nvSpPr>
        <p:spPr>
          <a:xfrm>
            <a:off x="514350" y="1426210"/>
            <a:ext cx="5778500" cy="1299210"/>
          </a:xfrm>
          <a:prstGeom prst="wedgeRoundRectCallout">
            <a:avLst>
              <a:gd name="adj1" fmla="val 2098"/>
              <a:gd name="adj2" fmla="val 75659"/>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b="1" dirty="0">
                <a:solidFill>
                  <a:schemeClr val="tx1"/>
                </a:solidFill>
              </a:rPr>
              <a:t>Eat, Freddy.</a:t>
            </a:r>
          </a:p>
        </p:txBody>
      </p:sp>
      <p:pic>
        <p:nvPicPr>
          <p:cNvPr id="14" name="Picture 13" descr="1.3"/>
          <p:cNvPicPr>
            <a:picLocks noChangeAspect="1"/>
          </p:cNvPicPr>
          <p:nvPr/>
        </p:nvPicPr>
        <p:blipFill>
          <a:blip r:embed="rId6"/>
          <a:srcRect l="26225" t="1335" r="52546" b="15711"/>
          <a:stretch>
            <a:fillRect/>
          </a:stretch>
        </p:blipFill>
        <p:spPr>
          <a:xfrm>
            <a:off x="7958455" y="1426210"/>
            <a:ext cx="3578225" cy="3796030"/>
          </a:xfrm>
          <a:prstGeom prst="rect">
            <a:avLst/>
          </a:prstGeom>
        </p:spPr>
      </p:pic>
      <p:grpSp>
        <p:nvGrpSpPr>
          <p:cNvPr id="2" name="Group 1"/>
          <p:cNvGrpSpPr/>
          <p:nvPr/>
        </p:nvGrpSpPr>
        <p:grpSpPr>
          <a:xfrm>
            <a:off x="0" y="-13062"/>
            <a:ext cx="12192000" cy="461665"/>
            <a:chOff x="0" y="-13062"/>
            <a:chExt cx="12192000" cy="461665"/>
          </a:xfrm>
          <a:solidFill>
            <a:srgbClr val="6DCFF6"/>
          </a:solidFill>
        </p:grpSpPr>
        <p:sp>
          <p:nvSpPr>
            <p:cNvPr id="3"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5"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10"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par>
                                <p:cTn id="9" presetID="3" presetClass="entr" presetSubtype="10" fill="hold" nodeType="withEffect">
                                  <p:stCondLst>
                                    <p:cond delay="0"/>
                                  </p:stCondLst>
                                  <p:childTnLst>
                                    <p:set>
                                      <p:cBhvr>
                                        <p:cTn id="10" dur="1" fill="hold">
                                          <p:stCondLst>
                                            <p:cond delay="0"/>
                                          </p:stCondLst>
                                        </p:cTn>
                                        <p:tgtEl>
                                          <p:spTgt spid="105"/>
                                        </p:tgtEl>
                                        <p:attrNameLst>
                                          <p:attrName>style.visibility</p:attrName>
                                        </p:attrNameLst>
                                      </p:cBhvr>
                                      <p:to>
                                        <p:strVal val="visible"/>
                                      </p:to>
                                    </p:set>
                                    <p:animEffect transition="in" filter="blinds(horizontal)">
                                      <p:cBhvr>
                                        <p:cTn id="11" dur="500"/>
                                        <p:tgtEl>
                                          <p:spTgt spid="1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P spid="13" grpId="1" animBg="1"/>
    </p:bldLst>
  </p:timing>
</p:sld>
</file>

<file path=ppt/slides/slide5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06" name="Picture 105"/>
          <p:cNvPicPr/>
          <p:nvPr/>
        </p:nvPicPr>
        <p:blipFill>
          <a:blip r:embed="rId4"/>
          <a:srcRect l="16881" t="14465" r="14289" b="16793"/>
          <a:stretch>
            <a:fillRect/>
          </a:stretch>
        </p:blipFill>
        <p:spPr>
          <a:xfrm flipH="1">
            <a:off x="1205865" y="3192780"/>
            <a:ext cx="2990215" cy="2534920"/>
          </a:xfrm>
          <a:prstGeom prst="ellipse">
            <a:avLst/>
          </a:prstGeom>
          <a:noFill/>
          <a:ln w="9525">
            <a:noFill/>
          </a:ln>
        </p:spPr>
      </p:pic>
      <p:sp>
        <p:nvSpPr>
          <p:cNvPr id="5" name="Rounded Rectangular Callout 4"/>
          <p:cNvSpPr/>
          <p:nvPr/>
        </p:nvSpPr>
        <p:spPr>
          <a:xfrm>
            <a:off x="503555" y="1426210"/>
            <a:ext cx="5778500" cy="1299210"/>
          </a:xfrm>
          <a:prstGeom prst="wedgeRoundRectCallout">
            <a:avLst>
              <a:gd name="adj1" fmla="val 2098"/>
              <a:gd name="adj2" fmla="val 75659"/>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b="1" dirty="0">
                <a:solidFill>
                  <a:schemeClr val="tx1"/>
                </a:solidFill>
              </a:rPr>
              <a:t>Drink, Freddy.</a:t>
            </a:r>
          </a:p>
        </p:txBody>
      </p:sp>
      <p:pic>
        <p:nvPicPr>
          <p:cNvPr id="10" name="Picture 9"/>
          <p:cNvPicPr/>
          <p:nvPr/>
        </p:nvPicPr>
        <p:blipFill>
          <a:blip r:embed="rId5"/>
          <a:stretch>
            <a:fillRect/>
          </a:stretch>
        </p:blipFill>
        <p:spPr>
          <a:xfrm>
            <a:off x="5829300" y="2752090"/>
            <a:ext cx="2574925" cy="2470150"/>
          </a:xfrm>
          <a:prstGeom prst="rect">
            <a:avLst/>
          </a:prstGeom>
          <a:noFill/>
          <a:ln w="9525">
            <a:noFill/>
          </a:ln>
        </p:spPr>
      </p:pic>
      <p:pic>
        <p:nvPicPr>
          <p:cNvPr id="14" name="Picture 13" descr="1.3"/>
          <p:cNvPicPr>
            <a:picLocks noChangeAspect="1"/>
          </p:cNvPicPr>
          <p:nvPr/>
        </p:nvPicPr>
        <p:blipFill>
          <a:blip r:embed="rId6"/>
          <a:srcRect l="26225" t="1335" r="52546" b="15711"/>
          <a:stretch>
            <a:fillRect/>
          </a:stretch>
        </p:blipFill>
        <p:spPr>
          <a:xfrm>
            <a:off x="7958455" y="1426210"/>
            <a:ext cx="3578225" cy="3796030"/>
          </a:xfrm>
          <a:prstGeom prst="rect">
            <a:avLst/>
          </a:prstGeom>
        </p:spPr>
      </p:pic>
      <p:grpSp>
        <p:nvGrpSpPr>
          <p:cNvPr id="2" name="Group 1"/>
          <p:cNvGrpSpPr/>
          <p:nvPr/>
        </p:nvGrpSpPr>
        <p:grpSpPr>
          <a:xfrm>
            <a:off x="0" y="-13062"/>
            <a:ext cx="12192000" cy="461665"/>
            <a:chOff x="0" y="-13062"/>
            <a:chExt cx="12192000" cy="461665"/>
          </a:xfrm>
          <a:solidFill>
            <a:srgbClr val="6DCFF6"/>
          </a:solidFill>
        </p:grpSpPr>
        <p:sp>
          <p:nvSpPr>
            <p:cNvPr id="3"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11"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13"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4" presetClass="entr" presetSubtype="16" fill="hold" nodeType="withEffect">
                                  <p:stCondLst>
                                    <p:cond delay="0"/>
                                  </p:stCondLst>
                                  <p:childTnLst>
                                    <p:set>
                                      <p:cBhvr>
                                        <p:cTn id="10" dur="1000" fill="hold">
                                          <p:stCondLst>
                                            <p:cond delay="0"/>
                                          </p:stCondLst>
                                        </p:cTn>
                                        <p:tgtEl>
                                          <p:spTgt spid="10"/>
                                        </p:tgtEl>
                                        <p:attrNameLst>
                                          <p:attrName>style.visibility</p:attrName>
                                        </p:attrNameLst>
                                      </p:cBhvr>
                                      <p:to>
                                        <p:strVal val="visible"/>
                                      </p:to>
                                    </p:set>
                                    <p:animEffect transition="in" filter="box(in)">
                                      <p:cBhvr>
                                        <p:cTn id="11"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5" grpId="1" animBg="1"/>
    </p:bldLst>
  </p:timing>
</p:sld>
</file>

<file path=ppt/slides/slide5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06" name="Picture 105"/>
          <p:cNvPicPr/>
          <p:nvPr/>
        </p:nvPicPr>
        <p:blipFill>
          <a:blip r:embed="rId4"/>
          <a:srcRect l="16881" t="14465" r="14289" b="16793"/>
          <a:stretch>
            <a:fillRect/>
          </a:stretch>
        </p:blipFill>
        <p:spPr>
          <a:xfrm flipH="1">
            <a:off x="1205865" y="3192780"/>
            <a:ext cx="2990215" cy="2534920"/>
          </a:xfrm>
          <a:prstGeom prst="ellipse">
            <a:avLst/>
          </a:prstGeom>
          <a:noFill/>
          <a:ln w="9525">
            <a:noFill/>
          </a:ln>
        </p:spPr>
      </p:pic>
      <p:sp>
        <p:nvSpPr>
          <p:cNvPr id="5" name="Rounded Rectangular Callout 4"/>
          <p:cNvSpPr/>
          <p:nvPr/>
        </p:nvSpPr>
        <p:spPr>
          <a:xfrm>
            <a:off x="503555" y="1426210"/>
            <a:ext cx="5778500" cy="1299210"/>
          </a:xfrm>
          <a:prstGeom prst="wedgeRoundRectCallout">
            <a:avLst>
              <a:gd name="adj1" fmla="val 2098"/>
              <a:gd name="adj2" fmla="val 75659"/>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b="1" dirty="0">
                <a:solidFill>
                  <a:schemeClr val="tx1"/>
                </a:solidFill>
              </a:rPr>
              <a:t>Drink, Polly.</a:t>
            </a:r>
          </a:p>
        </p:txBody>
      </p:sp>
      <p:pic>
        <p:nvPicPr>
          <p:cNvPr id="10" name="Picture 9"/>
          <p:cNvPicPr/>
          <p:nvPr/>
        </p:nvPicPr>
        <p:blipFill>
          <a:blip r:embed="rId5"/>
          <a:stretch>
            <a:fillRect/>
          </a:stretch>
        </p:blipFill>
        <p:spPr>
          <a:xfrm>
            <a:off x="5829300" y="2882265"/>
            <a:ext cx="2574925" cy="2470150"/>
          </a:xfrm>
          <a:prstGeom prst="rect">
            <a:avLst/>
          </a:prstGeom>
          <a:noFill/>
          <a:ln w="9525">
            <a:noFill/>
          </a:ln>
        </p:spPr>
      </p:pic>
      <p:pic>
        <p:nvPicPr>
          <p:cNvPr id="4" name="Picture 3" descr="1.3"/>
          <p:cNvPicPr>
            <a:picLocks noChangeAspect="1"/>
          </p:cNvPicPr>
          <p:nvPr/>
        </p:nvPicPr>
        <p:blipFill>
          <a:blip r:embed="rId6"/>
          <a:srcRect l="70977" t="627" r="1510" b="16419"/>
          <a:stretch>
            <a:fillRect/>
          </a:stretch>
        </p:blipFill>
        <p:spPr>
          <a:xfrm>
            <a:off x="6878320" y="374015"/>
            <a:ext cx="4637405" cy="3796030"/>
          </a:xfrm>
          <a:prstGeom prst="rect">
            <a:avLst/>
          </a:prstGeom>
        </p:spPr>
      </p:pic>
      <p:grpSp>
        <p:nvGrpSpPr>
          <p:cNvPr id="2" name="Group 1"/>
          <p:cNvGrpSpPr/>
          <p:nvPr/>
        </p:nvGrpSpPr>
        <p:grpSpPr>
          <a:xfrm>
            <a:off x="0" y="-13062"/>
            <a:ext cx="12192000" cy="461665"/>
            <a:chOff x="0" y="-13062"/>
            <a:chExt cx="12192000" cy="461665"/>
          </a:xfrm>
          <a:solidFill>
            <a:srgbClr val="6DCFF6"/>
          </a:solidFill>
        </p:grpSpPr>
        <p:sp>
          <p:nvSpPr>
            <p:cNvPr id="3"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13"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14"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4" presetClass="entr" presetSubtype="16" fill="hold" nodeType="withEffect">
                                  <p:stCondLst>
                                    <p:cond delay="0"/>
                                  </p:stCondLst>
                                  <p:childTnLst>
                                    <p:set>
                                      <p:cBhvr>
                                        <p:cTn id="10" dur="1000" fill="hold">
                                          <p:stCondLst>
                                            <p:cond delay="0"/>
                                          </p:stCondLst>
                                        </p:cTn>
                                        <p:tgtEl>
                                          <p:spTgt spid="10"/>
                                        </p:tgtEl>
                                        <p:attrNameLst>
                                          <p:attrName>style.visibility</p:attrName>
                                        </p:attrNameLst>
                                      </p:cBhvr>
                                      <p:to>
                                        <p:strVal val="visible"/>
                                      </p:to>
                                    </p:set>
                                    <p:animEffect transition="in" filter="box(in)">
                                      <p:cBhvr>
                                        <p:cTn id="11"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5" grpId="1" animBg="1"/>
    </p:bldLst>
  </p:timing>
</p:sld>
</file>

<file path=ppt/slides/slide5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06" name="Picture 105"/>
          <p:cNvPicPr/>
          <p:nvPr/>
        </p:nvPicPr>
        <p:blipFill>
          <a:blip r:embed="rId4"/>
          <a:srcRect l="16881" t="14465" r="14289" b="16793"/>
          <a:stretch>
            <a:fillRect/>
          </a:stretch>
        </p:blipFill>
        <p:spPr>
          <a:xfrm flipH="1">
            <a:off x="1205865" y="3192780"/>
            <a:ext cx="2990215" cy="2534920"/>
          </a:xfrm>
          <a:prstGeom prst="ellipse">
            <a:avLst/>
          </a:prstGeom>
          <a:noFill/>
          <a:ln w="9525">
            <a:noFill/>
          </a:ln>
        </p:spPr>
      </p:pic>
      <p:sp>
        <p:nvSpPr>
          <p:cNvPr id="5" name="Rounded Rectangular Callout 4"/>
          <p:cNvSpPr/>
          <p:nvPr/>
        </p:nvSpPr>
        <p:spPr>
          <a:xfrm>
            <a:off x="503555" y="1426210"/>
            <a:ext cx="5778500" cy="1299210"/>
          </a:xfrm>
          <a:prstGeom prst="wedgeRoundRectCallout">
            <a:avLst>
              <a:gd name="adj1" fmla="val 2098"/>
              <a:gd name="adj2" fmla="val 75659"/>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b="1" dirty="0">
                <a:solidFill>
                  <a:schemeClr val="tx1"/>
                </a:solidFill>
              </a:rPr>
              <a:t>Walk, Mia.</a:t>
            </a:r>
          </a:p>
        </p:txBody>
      </p:sp>
      <p:pic>
        <p:nvPicPr>
          <p:cNvPr id="2" name="Picture 1" descr="1.3"/>
          <p:cNvPicPr>
            <a:picLocks noChangeAspect="1"/>
          </p:cNvPicPr>
          <p:nvPr/>
        </p:nvPicPr>
        <p:blipFill>
          <a:blip r:embed="rId5"/>
          <a:srcRect l="49477" t="2278" r="28846" b="14768"/>
          <a:stretch>
            <a:fillRect/>
          </a:stretch>
        </p:blipFill>
        <p:spPr>
          <a:xfrm>
            <a:off x="7784465" y="1931670"/>
            <a:ext cx="3653790" cy="3796030"/>
          </a:xfrm>
          <a:prstGeom prst="rect">
            <a:avLst/>
          </a:prstGeom>
        </p:spPr>
      </p:pic>
      <p:grpSp>
        <p:nvGrpSpPr>
          <p:cNvPr id="3" name="Group 2"/>
          <p:cNvGrpSpPr/>
          <p:nvPr/>
        </p:nvGrpSpPr>
        <p:grpSpPr>
          <a:xfrm>
            <a:off x="0" y="-13062"/>
            <a:ext cx="12192000" cy="461665"/>
            <a:chOff x="0" y="-13062"/>
            <a:chExt cx="12192000" cy="461665"/>
          </a:xfrm>
          <a:solidFill>
            <a:srgbClr val="6DCFF6"/>
          </a:solidFill>
        </p:grpSpPr>
        <p:sp>
          <p:nvSpPr>
            <p:cNvPr id="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11"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13"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5" grpId="1" animBg="1"/>
    </p:bldLst>
  </p:timing>
</p:sld>
</file>

<file path=ppt/slides/slide5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06" name="Picture 105"/>
          <p:cNvPicPr/>
          <p:nvPr/>
        </p:nvPicPr>
        <p:blipFill>
          <a:blip r:embed="rId4"/>
          <a:srcRect l="16881" t="14465" r="14289" b="16793"/>
          <a:stretch>
            <a:fillRect/>
          </a:stretch>
        </p:blipFill>
        <p:spPr>
          <a:xfrm flipH="1">
            <a:off x="1205865" y="3192780"/>
            <a:ext cx="2990215" cy="2534920"/>
          </a:xfrm>
          <a:prstGeom prst="ellipse">
            <a:avLst/>
          </a:prstGeom>
          <a:noFill/>
          <a:ln w="9525">
            <a:noFill/>
          </a:ln>
        </p:spPr>
      </p:pic>
      <p:sp>
        <p:nvSpPr>
          <p:cNvPr id="5" name="Rounded Rectangular Callout 4"/>
          <p:cNvSpPr/>
          <p:nvPr/>
        </p:nvSpPr>
        <p:spPr>
          <a:xfrm>
            <a:off x="503555" y="1426210"/>
            <a:ext cx="5778500" cy="1299210"/>
          </a:xfrm>
          <a:prstGeom prst="wedgeRoundRectCallout">
            <a:avLst>
              <a:gd name="adj1" fmla="val 2098"/>
              <a:gd name="adj2" fmla="val 75659"/>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b="1" dirty="0">
                <a:solidFill>
                  <a:schemeClr val="tx1"/>
                </a:solidFill>
              </a:rPr>
              <a:t>Run, Eddy.</a:t>
            </a:r>
          </a:p>
        </p:txBody>
      </p:sp>
      <p:pic>
        <p:nvPicPr>
          <p:cNvPr id="4" name="Picture 3" descr="1.3"/>
          <p:cNvPicPr>
            <a:picLocks noChangeAspect="1"/>
          </p:cNvPicPr>
          <p:nvPr/>
        </p:nvPicPr>
        <p:blipFill>
          <a:blip r:embed="rId5"/>
          <a:srcRect l="-211" t="155" r="72698" b="16891"/>
          <a:stretch>
            <a:fillRect/>
          </a:stretch>
        </p:blipFill>
        <p:spPr>
          <a:xfrm>
            <a:off x="6153785" y="1730375"/>
            <a:ext cx="4637405" cy="3796030"/>
          </a:xfrm>
          <a:prstGeom prst="rect">
            <a:avLst/>
          </a:prstGeom>
        </p:spPr>
      </p:pic>
      <p:grpSp>
        <p:nvGrpSpPr>
          <p:cNvPr id="2" name="Group 1"/>
          <p:cNvGrpSpPr/>
          <p:nvPr/>
        </p:nvGrpSpPr>
        <p:grpSpPr>
          <a:xfrm>
            <a:off x="0" y="-13062"/>
            <a:ext cx="12192000" cy="461665"/>
            <a:chOff x="0" y="-13062"/>
            <a:chExt cx="12192000" cy="461665"/>
          </a:xfrm>
          <a:solidFill>
            <a:srgbClr val="6DCFF6"/>
          </a:solidFill>
        </p:grpSpPr>
        <p:sp>
          <p:nvSpPr>
            <p:cNvPr id="3"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11"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13"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5" grpId="1" animBg="1"/>
    </p:bldLst>
  </p:timing>
</p:sld>
</file>

<file path=ppt/slides/slide5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3" name="Picture 2" descr="1.3"/>
          <p:cNvPicPr>
            <a:picLocks noChangeAspect="1"/>
          </p:cNvPicPr>
          <p:nvPr/>
        </p:nvPicPr>
        <p:blipFill>
          <a:blip r:embed="rId4"/>
          <a:srcRect b="17046"/>
          <a:stretch>
            <a:fillRect/>
          </a:stretch>
        </p:blipFill>
        <p:spPr>
          <a:xfrm>
            <a:off x="200660" y="3081655"/>
            <a:ext cx="11910695" cy="2682240"/>
          </a:xfrm>
          <a:prstGeom prst="rect">
            <a:avLst/>
          </a:prstGeom>
        </p:spPr>
      </p:pic>
      <p:sp>
        <p:nvSpPr>
          <p:cNvPr id="11" name="TextBox 5"/>
          <p:cNvSpPr txBox="1"/>
          <p:nvPr/>
        </p:nvSpPr>
        <p:spPr>
          <a:xfrm>
            <a:off x="2590800" y="581914"/>
            <a:ext cx="7260590" cy="768350"/>
          </a:xfrm>
          <a:prstGeom prst="rect">
            <a:avLst/>
          </a:prstGeom>
          <a:noFill/>
        </p:spPr>
        <p:txBody>
          <a:bodyPr wrap="square" rtlCol="0">
            <a:spAutoFit/>
          </a:bodyPr>
          <a:lstStyle/>
          <a:p>
            <a:pPr algn="ctr" defTabSz="457200">
              <a:spcBef>
                <a:spcPts val="0"/>
              </a:spcBef>
              <a:spcAft>
                <a:spcPts val="0"/>
              </a:spcAft>
              <a:buClrTx/>
              <a:buSzTx/>
              <a:buFontTx/>
              <a:defRPr/>
            </a:pPr>
            <a:r>
              <a:rPr lang="en-US" sz="4400" b="1" noProof="0" dirty="0" smtClean="0">
                <a:solidFill>
                  <a:srgbClr val="ED7D31">
                    <a:lumMod val="75000"/>
                  </a:srgbClr>
                </a:solidFill>
                <a:latin typeface="Calibri" panose="020F0502020204030204"/>
                <a:cs typeface="Calibri" panose="020F0502020204030204"/>
              </a:rPr>
              <a:t>Let’s play</a:t>
            </a:r>
            <a:endParaRPr lang="en-US" sz="3600" b="1" dirty="0">
              <a:cs typeface="+mn-lt"/>
            </a:endParaRPr>
          </a:p>
        </p:txBody>
      </p:sp>
      <p:sp>
        <p:nvSpPr>
          <p:cNvPr id="22" name="TextBox 5"/>
          <p:cNvSpPr txBox="1"/>
          <p:nvPr/>
        </p:nvSpPr>
        <p:spPr>
          <a:xfrm>
            <a:off x="1019175" y="1586230"/>
            <a:ext cx="1899285" cy="58356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3200" b="1" dirty="0">
                <a:solidFill>
                  <a:schemeClr val="tx1"/>
                </a:solidFill>
                <a:cs typeface="+mn-lt"/>
              </a:rPr>
              <a:t>WALK</a:t>
            </a:r>
          </a:p>
        </p:txBody>
      </p:sp>
      <p:sp>
        <p:nvSpPr>
          <p:cNvPr id="4" name="TextBox 5"/>
          <p:cNvSpPr txBox="1"/>
          <p:nvPr/>
        </p:nvSpPr>
        <p:spPr>
          <a:xfrm>
            <a:off x="3776345" y="1586230"/>
            <a:ext cx="1899285" cy="58356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3200" b="1" dirty="0">
                <a:solidFill>
                  <a:schemeClr val="tx1"/>
                </a:solidFill>
                <a:cs typeface="+mn-lt"/>
              </a:rPr>
              <a:t>RUN</a:t>
            </a:r>
          </a:p>
        </p:txBody>
      </p:sp>
      <p:sp>
        <p:nvSpPr>
          <p:cNvPr id="5" name="TextBox 5"/>
          <p:cNvSpPr txBox="1"/>
          <p:nvPr/>
        </p:nvSpPr>
        <p:spPr>
          <a:xfrm>
            <a:off x="6533515" y="1586230"/>
            <a:ext cx="1899285" cy="58356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3200" b="1" dirty="0">
                <a:solidFill>
                  <a:schemeClr val="tx1"/>
                </a:solidFill>
                <a:cs typeface="+mn-lt"/>
              </a:rPr>
              <a:t>EAT</a:t>
            </a:r>
          </a:p>
        </p:txBody>
      </p:sp>
      <p:sp>
        <p:nvSpPr>
          <p:cNvPr id="10" name="TextBox 5"/>
          <p:cNvSpPr txBox="1"/>
          <p:nvPr/>
        </p:nvSpPr>
        <p:spPr>
          <a:xfrm>
            <a:off x="9290685" y="1586230"/>
            <a:ext cx="1899285" cy="58356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3200" b="1" dirty="0">
                <a:solidFill>
                  <a:schemeClr val="tx1"/>
                </a:solidFill>
                <a:cs typeface="+mn-lt"/>
              </a:rPr>
              <a:t>DRINK</a:t>
            </a:r>
          </a:p>
        </p:txBody>
      </p:sp>
      <p:sp>
        <p:nvSpPr>
          <p:cNvPr id="13" name="Rounded Rectangular Callout 12"/>
          <p:cNvSpPr/>
          <p:nvPr/>
        </p:nvSpPr>
        <p:spPr>
          <a:xfrm>
            <a:off x="4424045" y="2406015"/>
            <a:ext cx="3889375" cy="803275"/>
          </a:xfrm>
          <a:prstGeom prst="wedgeRoundRectCallout">
            <a:avLst>
              <a:gd name="adj1" fmla="val 2098"/>
              <a:gd name="adj2" fmla="val 75659"/>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b="1" dirty="0">
                <a:solidFill>
                  <a:schemeClr val="tx1"/>
                </a:solidFill>
              </a:rPr>
              <a:t>Walk, Mia.</a:t>
            </a:r>
          </a:p>
        </p:txBody>
      </p:sp>
      <p:sp>
        <p:nvSpPr>
          <p:cNvPr id="14" name="Rounded Rectangular Callout 13"/>
          <p:cNvSpPr/>
          <p:nvPr/>
        </p:nvSpPr>
        <p:spPr>
          <a:xfrm>
            <a:off x="4424045" y="2406015"/>
            <a:ext cx="3889375" cy="803275"/>
          </a:xfrm>
          <a:prstGeom prst="wedgeRoundRectCallout">
            <a:avLst>
              <a:gd name="adj1" fmla="val 2098"/>
              <a:gd name="adj2" fmla="val 75659"/>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b="1" dirty="0">
                <a:solidFill>
                  <a:schemeClr val="tx1"/>
                </a:solidFill>
              </a:rPr>
              <a:t>Run, Freddie.</a:t>
            </a:r>
          </a:p>
        </p:txBody>
      </p:sp>
      <p:sp>
        <p:nvSpPr>
          <p:cNvPr id="15" name="Rounded Rectangular Callout 14"/>
          <p:cNvSpPr/>
          <p:nvPr/>
        </p:nvSpPr>
        <p:spPr>
          <a:xfrm>
            <a:off x="4424045" y="2406015"/>
            <a:ext cx="3889375" cy="803275"/>
          </a:xfrm>
          <a:prstGeom prst="wedgeRoundRectCallout">
            <a:avLst>
              <a:gd name="adj1" fmla="val 2098"/>
              <a:gd name="adj2" fmla="val 75659"/>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b="1" dirty="0">
                <a:solidFill>
                  <a:schemeClr val="tx1"/>
                </a:solidFill>
              </a:rPr>
              <a:t>Eat, Eddy.</a:t>
            </a:r>
          </a:p>
        </p:txBody>
      </p:sp>
      <p:sp>
        <p:nvSpPr>
          <p:cNvPr id="16" name="Rounded Rectangular Callout 15"/>
          <p:cNvSpPr/>
          <p:nvPr/>
        </p:nvSpPr>
        <p:spPr>
          <a:xfrm>
            <a:off x="4424045" y="2406015"/>
            <a:ext cx="3889375" cy="803275"/>
          </a:xfrm>
          <a:prstGeom prst="wedgeRoundRectCallout">
            <a:avLst>
              <a:gd name="adj1" fmla="val 2098"/>
              <a:gd name="adj2" fmla="val 75659"/>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b="1" dirty="0">
                <a:solidFill>
                  <a:schemeClr val="tx1"/>
                </a:solidFill>
              </a:rPr>
              <a:t>Drink, Polly.</a:t>
            </a:r>
          </a:p>
        </p:txBody>
      </p:sp>
      <p:grpSp>
        <p:nvGrpSpPr>
          <p:cNvPr id="2" name="Group 1"/>
          <p:cNvGrpSpPr/>
          <p:nvPr/>
        </p:nvGrpSpPr>
        <p:grpSpPr>
          <a:xfrm>
            <a:off x="0" y="-13062"/>
            <a:ext cx="12192000" cy="461665"/>
            <a:chOff x="0" y="-13062"/>
            <a:chExt cx="12192000" cy="461665"/>
          </a:xfrm>
          <a:solidFill>
            <a:srgbClr val="6DCFF6"/>
          </a:solidFill>
        </p:grpSpPr>
        <p:sp>
          <p:nvSpPr>
            <p:cNvPr id="17"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19"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20"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additive="base">
                                        <p:cTn id="12" dur="500" fill="hold"/>
                                        <p:tgtEl>
                                          <p:spTgt spid="13"/>
                                        </p:tgtEl>
                                        <p:attrNameLst>
                                          <p:attrName>ppt_x</p:attrName>
                                        </p:attrNameLst>
                                      </p:cBhvr>
                                      <p:tavLst>
                                        <p:tav tm="0">
                                          <p:val>
                                            <p:strVal val="#ppt_x"/>
                                          </p:val>
                                        </p:tav>
                                        <p:tav tm="100000">
                                          <p:val>
                                            <p:strVal val="#ppt_x"/>
                                          </p:val>
                                        </p:tav>
                                      </p:tavLst>
                                    </p:anim>
                                    <p:anim calcmode="lin" valueType="num">
                                      <p:cBhvr additive="base">
                                        <p:cTn id="13"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14"/>
                                        </p:tgtEl>
                                        <p:attrNameLst>
                                          <p:attrName>style.visibility</p:attrName>
                                        </p:attrNameLst>
                                      </p:cBhvr>
                                      <p:to>
                                        <p:strVal val="visible"/>
                                      </p:to>
                                    </p:set>
                                    <p:anim calcmode="lin" valueType="num">
                                      <p:cBhvr additive="base">
                                        <p:cTn id="18" dur="500" fill="hold"/>
                                        <p:tgtEl>
                                          <p:spTgt spid="14"/>
                                        </p:tgtEl>
                                        <p:attrNameLst>
                                          <p:attrName>ppt_x</p:attrName>
                                        </p:attrNameLst>
                                      </p:cBhvr>
                                      <p:tavLst>
                                        <p:tav tm="0">
                                          <p:val>
                                            <p:strVal val="#ppt_x"/>
                                          </p:val>
                                        </p:tav>
                                        <p:tav tm="100000">
                                          <p:val>
                                            <p:strVal val="#ppt_x"/>
                                          </p:val>
                                        </p:tav>
                                      </p:tavLst>
                                    </p:anim>
                                    <p:anim calcmode="lin" valueType="num">
                                      <p:cBhvr additive="base">
                                        <p:cTn id="19"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500" fill="hold"/>
                                        <p:tgtEl>
                                          <p:spTgt spid="15"/>
                                        </p:tgtEl>
                                        <p:attrNameLst>
                                          <p:attrName>ppt_x</p:attrName>
                                        </p:attrNameLst>
                                      </p:cBhvr>
                                      <p:tavLst>
                                        <p:tav tm="0">
                                          <p:val>
                                            <p:strVal val="#ppt_x"/>
                                          </p:val>
                                        </p:tav>
                                        <p:tav tm="100000">
                                          <p:val>
                                            <p:strVal val="#ppt_x"/>
                                          </p:val>
                                        </p:tav>
                                      </p:tavLst>
                                    </p:anim>
                                    <p:anim calcmode="lin" valueType="num">
                                      <p:cBhvr additive="base">
                                        <p:cTn id="25"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16"/>
                                        </p:tgtEl>
                                        <p:attrNameLst>
                                          <p:attrName>style.visibility</p:attrName>
                                        </p:attrNameLst>
                                      </p:cBhvr>
                                      <p:to>
                                        <p:strVal val="visible"/>
                                      </p:to>
                                    </p:set>
                                    <p:anim calcmode="lin" valueType="num">
                                      <p:cBhvr additive="base">
                                        <p:cTn id="30" dur="500" fill="hold"/>
                                        <p:tgtEl>
                                          <p:spTgt spid="16"/>
                                        </p:tgtEl>
                                        <p:attrNameLst>
                                          <p:attrName>ppt_x</p:attrName>
                                        </p:attrNameLst>
                                      </p:cBhvr>
                                      <p:tavLst>
                                        <p:tav tm="0">
                                          <p:val>
                                            <p:strVal val="#ppt_x"/>
                                          </p:val>
                                        </p:tav>
                                        <p:tav tm="100000">
                                          <p:val>
                                            <p:strVal val="#ppt_x"/>
                                          </p:val>
                                        </p:tav>
                                      </p:tavLst>
                                    </p:anim>
                                    <p:anim calcmode="lin" valueType="num">
                                      <p:cBhvr additive="base">
                                        <p:cTn id="31"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1" grpId="1"/>
      <p:bldP spid="13" grpId="0" bldLvl="0" animBg="1"/>
      <p:bldP spid="13" grpId="1" animBg="1"/>
      <p:bldP spid="14" grpId="0" bldLvl="0" animBg="1"/>
      <p:bldP spid="14" grpId="1" animBg="1"/>
      <p:bldP spid="15" grpId="0" bldLvl="0" animBg="1"/>
      <p:bldP spid="15" grpId="1" animBg="1"/>
      <p:bldP spid="16" grpId="0" bldLvl="0" animBg="1"/>
      <p:bldP spid="16" grpId="1" animBg="1"/>
    </p:bldLst>
  </p:timing>
</p:sld>
</file>

<file path=ppt/slides/slide58.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22" name="TextBox 5"/>
          <p:cNvSpPr txBox="1"/>
          <p:nvPr/>
        </p:nvSpPr>
        <p:spPr>
          <a:xfrm>
            <a:off x="226378" y="2620645"/>
            <a:ext cx="1899285" cy="583565"/>
          </a:xfrm>
          <a:prstGeom prst="rect">
            <a:avLst/>
          </a:prstGeom>
          <a:noFill/>
        </p:spPr>
        <p:txBody>
          <a:bodyPr wrap="square" rtlCol="0">
            <a:spAutoFit/>
          </a:bodyPr>
          <a:lstStyle/>
          <a:p>
            <a:pPr algn="ctr"/>
            <a:r>
              <a:rPr lang="en-US" sz="3200" b="1" dirty="0">
                <a:solidFill>
                  <a:schemeClr val="tx1"/>
                </a:solidFill>
                <a:cs typeface="+mn-lt"/>
              </a:rPr>
              <a:t>a giraffe</a:t>
            </a:r>
          </a:p>
        </p:txBody>
      </p:sp>
      <p:sp>
        <p:nvSpPr>
          <p:cNvPr id="25" name="TextBox 5"/>
          <p:cNvSpPr txBox="1"/>
          <p:nvPr/>
        </p:nvSpPr>
        <p:spPr>
          <a:xfrm>
            <a:off x="2464435" y="5265420"/>
            <a:ext cx="1899285" cy="583565"/>
          </a:xfrm>
          <a:prstGeom prst="rect">
            <a:avLst/>
          </a:prstGeom>
          <a:noFill/>
        </p:spPr>
        <p:txBody>
          <a:bodyPr wrap="square" rtlCol="0">
            <a:spAutoFit/>
          </a:bodyPr>
          <a:lstStyle/>
          <a:p>
            <a:pPr algn="ctr"/>
            <a:r>
              <a:rPr lang="en-US" sz="3200" b="1" dirty="0">
                <a:solidFill>
                  <a:schemeClr val="tx1"/>
                </a:solidFill>
                <a:cs typeface="+mn-lt"/>
              </a:rPr>
              <a:t>a lion</a:t>
            </a:r>
          </a:p>
        </p:txBody>
      </p:sp>
      <p:sp>
        <p:nvSpPr>
          <p:cNvPr id="27" name="TextBox 5"/>
          <p:cNvSpPr txBox="1"/>
          <p:nvPr/>
        </p:nvSpPr>
        <p:spPr>
          <a:xfrm>
            <a:off x="2707323" y="2620645"/>
            <a:ext cx="1899285" cy="583565"/>
          </a:xfrm>
          <a:prstGeom prst="rect">
            <a:avLst/>
          </a:prstGeom>
          <a:noFill/>
        </p:spPr>
        <p:txBody>
          <a:bodyPr wrap="square" rtlCol="0">
            <a:spAutoFit/>
          </a:bodyPr>
          <a:lstStyle/>
          <a:p>
            <a:pPr algn="ctr"/>
            <a:r>
              <a:rPr lang="en-US" sz="3200" b="1" dirty="0">
                <a:solidFill>
                  <a:schemeClr val="tx1"/>
                </a:solidFill>
                <a:cs typeface="+mn-lt"/>
              </a:rPr>
              <a:t>a monkey</a:t>
            </a:r>
          </a:p>
        </p:txBody>
      </p:sp>
      <p:sp>
        <p:nvSpPr>
          <p:cNvPr id="29" name="TextBox 5"/>
          <p:cNvSpPr txBox="1"/>
          <p:nvPr/>
        </p:nvSpPr>
        <p:spPr>
          <a:xfrm>
            <a:off x="-155892" y="5241290"/>
            <a:ext cx="2593975" cy="583565"/>
          </a:xfrm>
          <a:prstGeom prst="rect">
            <a:avLst/>
          </a:prstGeom>
          <a:noFill/>
        </p:spPr>
        <p:txBody>
          <a:bodyPr wrap="square" rtlCol="0">
            <a:spAutoFit/>
          </a:bodyPr>
          <a:lstStyle/>
          <a:p>
            <a:pPr algn="ctr"/>
            <a:r>
              <a:rPr lang="en-US" sz="3200" b="1" dirty="0">
                <a:solidFill>
                  <a:schemeClr val="tx1"/>
                </a:solidFill>
                <a:cs typeface="+mn-lt"/>
              </a:rPr>
              <a:t>a hippo</a:t>
            </a:r>
          </a:p>
        </p:txBody>
      </p:sp>
      <p:sp>
        <p:nvSpPr>
          <p:cNvPr id="42" name="TextBox 5"/>
          <p:cNvSpPr txBox="1"/>
          <p:nvPr/>
        </p:nvSpPr>
        <p:spPr>
          <a:xfrm>
            <a:off x="5231448" y="2620645"/>
            <a:ext cx="1899285" cy="583565"/>
          </a:xfrm>
          <a:prstGeom prst="rect">
            <a:avLst/>
          </a:prstGeom>
          <a:noFill/>
        </p:spPr>
        <p:txBody>
          <a:bodyPr wrap="square" rtlCol="0">
            <a:spAutoFit/>
          </a:bodyPr>
          <a:lstStyle/>
          <a:p>
            <a:pPr algn="ctr"/>
            <a:r>
              <a:rPr lang="en-US" sz="3200" b="1" dirty="0">
                <a:solidFill>
                  <a:schemeClr val="tx1"/>
                </a:solidFill>
                <a:cs typeface="+mn-lt"/>
              </a:rPr>
              <a:t>a zebra</a:t>
            </a:r>
          </a:p>
        </p:txBody>
      </p:sp>
      <p:sp>
        <p:nvSpPr>
          <p:cNvPr id="46" name="TextBox 5"/>
          <p:cNvSpPr txBox="1"/>
          <p:nvPr/>
        </p:nvSpPr>
        <p:spPr>
          <a:xfrm>
            <a:off x="5014595" y="5281930"/>
            <a:ext cx="2244725" cy="583565"/>
          </a:xfrm>
          <a:prstGeom prst="rect">
            <a:avLst/>
          </a:prstGeom>
          <a:noFill/>
        </p:spPr>
        <p:txBody>
          <a:bodyPr wrap="square" rtlCol="0">
            <a:spAutoFit/>
          </a:bodyPr>
          <a:lstStyle/>
          <a:p>
            <a:pPr algn="ctr"/>
            <a:r>
              <a:rPr lang="en-US" sz="3200" b="1" dirty="0">
                <a:solidFill>
                  <a:schemeClr val="tx1"/>
                </a:solidFill>
                <a:cs typeface="+mn-lt"/>
              </a:rPr>
              <a:t>a crocodile</a:t>
            </a:r>
          </a:p>
        </p:txBody>
      </p:sp>
      <p:pic>
        <p:nvPicPr>
          <p:cNvPr id="8" name="Picture 7"/>
          <p:cNvPicPr>
            <a:picLocks noChangeAspect="1"/>
          </p:cNvPicPr>
          <p:nvPr/>
        </p:nvPicPr>
        <p:blipFill>
          <a:blip r:embed="rId4"/>
          <a:srcRect l="35006"/>
          <a:stretch>
            <a:fillRect/>
          </a:stretch>
        </p:blipFill>
        <p:spPr>
          <a:xfrm>
            <a:off x="660718" y="1064895"/>
            <a:ext cx="1030605" cy="1526540"/>
          </a:xfrm>
          <a:prstGeom prst="rect">
            <a:avLst/>
          </a:prstGeom>
        </p:spPr>
      </p:pic>
      <p:pic>
        <p:nvPicPr>
          <p:cNvPr id="9" name="Picture 8"/>
          <p:cNvPicPr>
            <a:picLocks noChangeAspect="1"/>
          </p:cNvPicPr>
          <p:nvPr/>
        </p:nvPicPr>
        <p:blipFill>
          <a:blip r:embed="rId5"/>
          <a:srcRect r="37095"/>
          <a:stretch>
            <a:fillRect/>
          </a:stretch>
        </p:blipFill>
        <p:spPr>
          <a:xfrm>
            <a:off x="3081020" y="927100"/>
            <a:ext cx="1151890" cy="1802765"/>
          </a:xfrm>
          <a:prstGeom prst="rect">
            <a:avLst/>
          </a:prstGeom>
        </p:spPr>
      </p:pic>
      <p:pic>
        <p:nvPicPr>
          <p:cNvPr id="10" name="Picture 9"/>
          <p:cNvPicPr>
            <a:picLocks noChangeAspect="1"/>
          </p:cNvPicPr>
          <p:nvPr/>
        </p:nvPicPr>
        <p:blipFill>
          <a:blip r:embed="rId6"/>
          <a:stretch>
            <a:fillRect/>
          </a:stretch>
        </p:blipFill>
        <p:spPr>
          <a:xfrm>
            <a:off x="5420360" y="956945"/>
            <a:ext cx="1697355" cy="1634490"/>
          </a:xfrm>
          <a:prstGeom prst="rect">
            <a:avLst/>
          </a:prstGeom>
        </p:spPr>
      </p:pic>
      <p:pic>
        <p:nvPicPr>
          <p:cNvPr id="11" name="Picture 10"/>
          <p:cNvPicPr>
            <a:picLocks noChangeAspect="1"/>
          </p:cNvPicPr>
          <p:nvPr/>
        </p:nvPicPr>
        <p:blipFill>
          <a:blip r:embed="rId7"/>
          <a:stretch>
            <a:fillRect/>
          </a:stretch>
        </p:blipFill>
        <p:spPr>
          <a:xfrm>
            <a:off x="245745" y="3503295"/>
            <a:ext cx="1790700" cy="1614170"/>
          </a:xfrm>
          <a:prstGeom prst="rect">
            <a:avLst/>
          </a:prstGeom>
        </p:spPr>
      </p:pic>
      <p:pic>
        <p:nvPicPr>
          <p:cNvPr id="12" name="Picture 11"/>
          <p:cNvPicPr>
            <a:picLocks noChangeAspect="1"/>
          </p:cNvPicPr>
          <p:nvPr/>
        </p:nvPicPr>
        <p:blipFill>
          <a:blip r:embed="rId8"/>
          <a:stretch>
            <a:fillRect/>
          </a:stretch>
        </p:blipFill>
        <p:spPr>
          <a:xfrm>
            <a:off x="2535873" y="3438525"/>
            <a:ext cx="1756410" cy="1826895"/>
          </a:xfrm>
          <a:prstGeom prst="rect">
            <a:avLst/>
          </a:prstGeom>
        </p:spPr>
      </p:pic>
      <p:pic>
        <p:nvPicPr>
          <p:cNvPr id="13" name="Picture 12"/>
          <p:cNvPicPr>
            <a:picLocks noChangeAspect="1"/>
          </p:cNvPicPr>
          <p:nvPr/>
        </p:nvPicPr>
        <p:blipFill>
          <a:blip r:embed="rId9"/>
          <a:stretch>
            <a:fillRect/>
          </a:stretch>
        </p:blipFill>
        <p:spPr>
          <a:xfrm>
            <a:off x="4933315" y="3515995"/>
            <a:ext cx="2407285" cy="1601470"/>
          </a:xfrm>
          <a:prstGeom prst="rect">
            <a:avLst/>
          </a:prstGeom>
        </p:spPr>
      </p:pic>
      <p:sp>
        <p:nvSpPr>
          <p:cNvPr id="3" name="Rounded Rectangular Callout 2"/>
          <p:cNvSpPr/>
          <p:nvPr/>
        </p:nvSpPr>
        <p:spPr>
          <a:xfrm>
            <a:off x="7432040" y="1503045"/>
            <a:ext cx="4600575" cy="1299210"/>
          </a:xfrm>
          <a:prstGeom prst="wedgeRoundRectCallout">
            <a:avLst>
              <a:gd name="adj1" fmla="val 3209"/>
              <a:gd name="adj2" fmla="val 64858"/>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b="1" dirty="0">
                <a:solidFill>
                  <a:schemeClr val="tx1"/>
                </a:solidFill>
              </a:rPr>
              <a:t>What animal is this?</a:t>
            </a:r>
          </a:p>
        </p:txBody>
      </p:sp>
      <p:sp>
        <p:nvSpPr>
          <p:cNvPr id="19" name="Rounded Rectangular Callout 18"/>
          <p:cNvSpPr/>
          <p:nvPr/>
        </p:nvSpPr>
        <p:spPr>
          <a:xfrm>
            <a:off x="7700010" y="3376295"/>
            <a:ext cx="4051300" cy="1393190"/>
          </a:xfrm>
          <a:prstGeom prst="wedgeRoundRectCallout">
            <a:avLst>
              <a:gd name="adj1" fmla="val -45761"/>
              <a:gd name="adj2" fmla="val 66951"/>
              <a:gd name="adj3" fmla="val 16667"/>
            </a:avLst>
          </a:prstGeom>
          <a:ln>
            <a:solidFill>
              <a:schemeClr val="accent6"/>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solidFill>
                  <a:schemeClr val="tx1"/>
                </a:solidFill>
              </a:rPr>
              <a:t>It’s </a:t>
            </a:r>
            <a:r>
              <a:rPr lang="en-US" sz="4000" u="sng" dirty="0">
                <a:solidFill>
                  <a:schemeClr val="tx1"/>
                </a:solidFill>
              </a:rPr>
              <a:t>a zebra</a:t>
            </a:r>
            <a:r>
              <a:rPr lang="en-US" sz="4000" dirty="0">
                <a:solidFill>
                  <a:schemeClr val="tx1"/>
                </a:solidFill>
              </a:rPr>
              <a:t>. It’s </a:t>
            </a:r>
            <a:r>
              <a:rPr lang="en-US" sz="4000" u="sng" dirty="0">
                <a:solidFill>
                  <a:schemeClr val="tx1"/>
                </a:solidFill>
              </a:rPr>
              <a:t>black and white</a:t>
            </a:r>
            <a:r>
              <a:rPr lang="en-US" sz="4000" dirty="0">
                <a:solidFill>
                  <a:schemeClr val="tx1"/>
                </a:solidFill>
              </a:rPr>
              <a:t>.</a:t>
            </a:r>
          </a:p>
        </p:txBody>
      </p:sp>
      <p:grpSp>
        <p:nvGrpSpPr>
          <p:cNvPr id="14" name="Group 13"/>
          <p:cNvGrpSpPr/>
          <p:nvPr/>
        </p:nvGrpSpPr>
        <p:grpSpPr>
          <a:xfrm>
            <a:off x="0" y="-13062"/>
            <a:ext cx="12192000" cy="461665"/>
            <a:chOff x="0" y="-13062"/>
            <a:chExt cx="12192000" cy="461665"/>
          </a:xfrm>
          <a:solidFill>
            <a:srgbClr val="6DCFF6"/>
          </a:solidFill>
        </p:grpSpPr>
        <p:sp>
          <p:nvSpPr>
            <p:cNvPr id="15"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17"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18"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1"/>
      <p:bldP spid="25" grpId="1"/>
      <p:bldP spid="27" grpId="1"/>
      <p:bldP spid="29" grpId="1"/>
      <p:bldP spid="42" grpId="1"/>
      <p:bldP spid="46" grpId="1"/>
      <p:bldP spid="3" grpId="0" bldLvl="0" animBg="1"/>
      <p:bldP spid="3" grpId="1" animBg="1"/>
      <p:bldP spid="19" grpId="0" bldLvl="0" animBg="1"/>
    </p:bldLst>
  </p:timing>
</p:sld>
</file>

<file path=ppt/slides/slide59.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3" name="Rounded Rectangular Callout 2"/>
          <p:cNvSpPr/>
          <p:nvPr/>
        </p:nvSpPr>
        <p:spPr>
          <a:xfrm>
            <a:off x="6079490" y="1503045"/>
            <a:ext cx="5953125" cy="1299210"/>
          </a:xfrm>
          <a:prstGeom prst="wedgeRoundRectCallout">
            <a:avLst>
              <a:gd name="adj1" fmla="val 3209"/>
              <a:gd name="adj2" fmla="val 64858"/>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b="1" dirty="0">
                <a:solidFill>
                  <a:schemeClr val="tx1"/>
                </a:solidFill>
              </a:rPr>
              <a:t>What animal is this?</a:t>
            </a:r>
          </a:p>
          <a:p>
            <a:pPr algn="ctr"/>
            <a:r>
              <a:rPr lang="en-US" sz="4000" b="1" dirty="0">
                <a:solidFill>
                  <a:schemeClr val="tx1"/>
                </a:solidFill>
              </a:rPr>
              <a:t>What is it doing?</a:t>
            </a:r>
          </a:p>
        </p:txBody>
      </p:sp>
      <p:sp>
        <p:nvSpPr>
          <p:cNvPr id="19" name="Rounded Rectangular Callout 18"/>
          <p:cNvSpPr/>
          <p:nvPr/>
        </p:nvSpPr>
        <p:spPr>
          <a:xfrm>
            <a:off x="6079490" y="3376295"/>
            <a:ext cx="5671820" cy="1393190"/>
          </a:xfrm>
          <a:prstGeom prst="wedgeRoundRectCallout">
            <a:avLst>
              <a:gd name="adj1" fmla="val -45761"/>
              <a:gd name="adj2" fmla="val 66951"/>
              <a:gd name="adj3" fmla="val 16667"/>
            </a:avLst>
          </a:prstGeom>
          <a:ln>
            <a:solidFill>
              <a:schemeClr val="accent6"/>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solidFill>
                  <a:schemeClr val="tx1"/>
                </a:solidFill>
              </a:rPr>
              <a:t>It’s </a:t>
            </a:r>
            <a:r>
              <a:rPr lang="en-US" sz="4000" u="sng" dirty="0">
                <a:solidFill>
                  <a:schemeClr val="tx1"/>
                </a:solidFill>
              </a:rPr>
              <a:t>a giraffe</a:t>
            </a:r>
            <a:r>
              <a:rPr lang="en-US" sz="4000" dirty="0">
                <a:solidFill>
                  <a:schemeClr val="tx1"/>
                </a:solidFill>
              </a:rPr>
              <a:t>. It’s </a:t>
            </a:r>
            <a:r>
              <a:rPr lang="en-US" sz="4000" u="sng" dirty="0">
                <a:solidFill>
                  <a:schemeClr val="tx1"/>
                </a:solidFill>
              </a:rPr>
              <a:t>eating</a:t>
            </a:r>
            <a:r>
              <a:rPr lang="en-US" sz="4000" dirty="0">
                <a:solidFill>
                  <a:schemeClr val="tx1"/>
                </a:solidFill>
              </a:rPr>
              <a:t>.</a:t>
            </a:r>
          </a:p>
        </p:txBody>
      </p:sp>
      <p:grpSp>
        <p:nvGrpSpPr>
          <p:cNvPr id="32" name="Group 31"/>
          <p:cNvGrpSpPr/>
          <p:nvPr/>
        </p:nvGrpSpPr>
        <p:grpSpPr>
          <a:xfrm>
            <a:off x="628015" y="1368425"/>
            <a:ext cx="1898650" cy="2242820"/>
            <a:chOff x="1142" y="2487"/>
            <a:chExt cx="2990" cy="3532"/>
          </a:xfrm>
        </p:grpSpPr>
        <p:pic>
          <p:nvPicPr>
            <p:cNvPr id="14" name="Picture 13"/>
            <p:cNvPicPr>
              <a:picLocks noChangeAspect="1"/>
            </p:cNvPicPr>
            <p:nvPr/>
          </p:nvPicPr>
          <p:blipFill>
            <a:blip r:embed="rId4"/>
            <a:stretch>
              <a:fillRect/>
            </a:stretch>
          </p:blipFill>
          <p:spPr>
            <a:xfrm>
              <a:off x="1355" y="2487"/>
              <a:ext cx="2564" cy="2469"/>
            </a:xfrm>
            <a:prstGeom prst="rect">
              <a:avLst/>
            </a:prstGeom>
          </p:spPr>
        </p:pic>
        <p:sp>
          <p:nvSpPr>
            <p:cNvPr id="15" name="TextBox 5"/>
            <p:cNvSpPr txBox="1"/>
            <p:nvPr/>
          </p:nvSpPr>
          <p:spPr>
            <a:xfrm>
              <a:off x="1142" y="5101"/>
              <a:ext cx="2991" cy="919"/>
            </a:xfrm>
            <a:prstGeom prst="rect">
              <a:avLst/>
            </a:prstGeom>
            <a:noFill/>
          </p:spPr>
          <p:txBody>
            <a:bodyPr wrap="square" rtlCol="0">
              <a:spAutoFit/>
            </a:bodyPr>
            <a:lstStyle/>
            <a:p>
              <a:pPr algn="ctr"/>
              <a:r>
                <a:rPr lang="en-US" sz="3200" b="1" dirty="0">
                  <a:solidFill>
                    <a:schemeClr val="tx1"/>
                  </a:solidFill>
                  <a:cs typeface="+mn-lt"/>
                </a:rPr>
                <a:t>eat</a:t>
              </a:r>
            </a:p>
          </p:txBody>
        </p:sp>
      </p:grpSp>
      <p:grpSp>
        <p:nvGrpSpPr>
          <p:cNvPr id="31" name="Group 30"/>
          <p:cNvGrpSpPr/>
          <p:nvPr/>
        </p:nvGrpSpPr>
        <p:grpSpPr>
          <a:xfrm>
            <a:off x="2950210" y="1336040"/>
            <a:ext cx="2218690" cy="2308860"/>
            <a:chOff x="4646" y="2383"/>
            <a:chExt cx="3494" cy="3636"/>
          </a:xfrm>
        </p:grpSpPr>
        <p:pic>
          <p:nvPicPr>
            <p:cNvPr id="16" name="Picture 15"/>
            <p:cNvPicPr>
              <a:picLocks noChangeAspect="1"/>
            </p:cNvPicPr>
            <p:nvPr/>
          </p:nvPicPr>
          <p:blipFill>
            <a:blip r:embed="rId5"/>
            <a:srcRect l="9761" t="37141" r="14034" b="2282"/>
            <a:stretch>
              <a:fillRect/>
            </a:stretch>
          </p:blipFill>
          <p:spPr>
            <a:xfrm>
              <a:off x="4646" y="2383"/>
              <a:ext cx="3495" cy="2573"/>
            </a:xfrm>
            <a:prstGeom prst="rect">
              <a:avLst/>
            </a:prstGeom>
          </p:spPr>
        </p:pic>
        <p:sp>
          <p:nvSpPr>
            <p:cNvPr id="17" name="TextBox 5"/>
            <p:cNvSpPr txBox="1"/>
            <p:nvPr/>
          </p:nvSpPr>
          <p:spPr>
            <a:xfrm>
              <a:off x="4958" y="5101"/>
              <a:ext cx="2991" cy="919"/>
            </a:xfrm>
            <a:prstGeom prst="rect">
              <a:avLst/>
            </a:prstGeom>
            <a:noFill/>
          </p:spPr>
          <p:txBody>
            <a:bodyPr wrap="square" rtlCol="0">
              <a:spAutoFit/>
            </a:bodyPr>
            <a:lstStyle/>
            <a:p>
              <a:pPr algn="ctr"/>
              <a:r>
                <a:rPr lang="en-US" sz="3200" b="1" dirty="0">
                  <a:solidFill>
                    <a:schemeClr val="tx1"/>
                  </a:solidFill>
                  <a:cs typeface="+mn-lt"/>
                </a:rPr>
                <a:t>run</a:t>
              </a:r>
            </a:p>
          </p:txBody>
        </p:sp>
      </p:grpSp>
      <p:grpSp>
        <p:nvGrpSpPr>
          <p:cNvPr id="30" name="Group 29"/>
          <p:cNvGrpSpPr/>
          <p:nvPr/>
        </p:nvGrpSpPr>
        <p:grpSpPr>
          <a:xfrm>
            <a:off x="598805" y="3908425"/>
            <a:ext cx="1898650" cy="2303780"/>
            <a:chOff x="8687" y="2391"/>
            <a:chExt cx="2990" cy="3628"/>
          </a:xfrm>
        </p:grpSpPr>
        <p:pic>
          <p:nvPicPr>
            <p:cNvPr id="18" name="Picture 17"/>
            <p:cNvPicPr>
              <a:picLocks noChangeAspect="1"/>
            </p:cNvPicPr>
            <p:nvPr/>
          </p:nvPicPr>
          <p:blipFill>
            <a:blip r:embed="rId6"/>
            <a:stretch>
              <a:fillRect/>
            </a:stretch>
          </p:blipFill>
          <p:spPr>
            <a:xfrm>
              <a:off x="8868" y="2391"/>
              <a:ext cx="2719" cy="2580"/>
            </a:xfrm>
            <a:prstGeom prst="rect">
              <a:avLst/>
            </a:prstGeom>
          </p:spPr>
        </p:pic>
        <p:sp>
          <p:nvSpPr>
            <p:cNvPr id="20" name="TextBox 5"/>
            <p:cNvSpPr txBox="1"/>
            <p:nvPr/>
          </p:nvSpPr>
          <p:spPr>
            <a:xfrm>
              <a:off x="8687" y="5101"/>
              <a:ext cx="2991" cy="919"/>
            </a:xfrm>
            <a:prstGeom prst="rect">
              <a:avLst/>
            </a:prstGeom>
            <a:noFill/>
          </p:spPr>
          <p:txBody>
            <a:bodyPr wrap="square" rtlCol="0">
              <a:spAutoFit/>
            </a:bodyPr>
            <a:lstStyle/>
            <a:p>
              <a:pPr algn="ctr"/>
              <a:r>
                <a:rPr lang="en-US" sz="3200" b="1" dirty="0">
                  <a:solidFill>
                    <a:schemeClr val="tx1"/>
                  </a:solidFill>
                  <a:cs typeface="+mn-lt"/>
                </a:rPr>
                <a:t>walk</a:t>
              </a:r>
            </a:p>
          </p:txBody>
        </p:sp>
      </p:grpSp>
      <p:grpSp>
        <p:nvGrpSpPr>
          <p:cNvPr id="28" name="Group 27"/>
          <p:cNvGrpSpPr/>
          <p:nvPr/>
        </p:nvGrpSpPr>
        <p:grpSpPr>
          <a:xfrm>
            <a:off x="3148330" y="3917315"/>
            <a:ext cx="1898650" cy="2273300"/>
            <a:chOff x="12133" y="2405"/>
            <a:chExt cx="2990" cy="3580"/>
          </a:xfrm>
        </p:grpSpPr>
        <p:pic>
          <p:nvPicPr>
            <p:cNvPr id="21" name="Picture 20"/>
            <p:cNvPicPr>
              <a:picLocks noChangeAspect="1"/>
            </p:cNvPicPr>
            <p:nvPr/>
          </p:nvPicPr>
          <p:blipFill>
            <a:blip r:embed="rId7"/>
            <a:stretch>
              <a:fillRect/>
            </a:stretch>
          </p:blipFill>
          <p:spPr>
            <a:xfrm>
              <a:off x="12314" y="2405"/>
              <a:ext cx="2630" cy="2551"/>
            </a:xfrm>
            <a:prstGeom prst="rect">
              <a:avLst/>
            </a:prstGeom>
          </p:spPr>
        </p:pic>
        <p:sp>
          <p:nvSpPr>
            <p:cNvPr id="23" name="TextBox 5"/>
            <p:cNvSpPr txBox="1"/>
            <p:nvPr/>
          </p:nvSpPr>
          <p:spPr>
            <a:xfrm>
              <a:off x="12133" y="5067"/>
              <a:ext cx="2991" cy="919"/>
            </a:xfrm>
            <a:prstGeom prst="rect">
              <a:avLst/>
            </a:prstGeom>
            <a:noFill/>
          </p:spPr>
          <p:txBody>
            <a:bodyPr wrap="square" rtlCol="0">
              <a:spAutoFit/>
            </a:bodyPr>
            <a:lstStyle/>
            <a:p>
              <a:pPr algn="ctr"/>
              <a:r>
                <a:rPr lang="en-US" sz="3200" b="1" dirty="0">
                  <a:solidFill>
                    <a:schemeClr val="tx1"/>
                  </a:solidFill>
                  <a:cs typeface="+mn-lt"/>
                </a:rPr>
                <a:t>drink</a:t>
              </a:r>
            </a:p>
          </p:txBody>
        </p:sp>
      </p:grpSp>
      <p:grpSp>
        <p:nvGrpSpPr>
          <p:cNvPr id="8" name="Group 7"/>
          <p:cNvGrpSpPr/>
          <p:nvPr/>
        </p:nvGrpSpPr>
        <p:grpSpPr>
          <a:xfrm>
            <a:off x="0" y="-13062"/>
            <a:ext cx="12192000" cy="461665"/>
            <a:chOff x="0" y="-13062"/>
            <a:chExt cx="12192000" cy="461665"/>
          </a:xfrm>
          <a:solidFill>
            <a:srgbClr val="6DCFF6"/>
          </a:solidFill>
        </p:grpSpPr>
        <p:sp>
          <p:nvSpPr>
            <p:cNvPr id="9"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11"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12"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3" grpId="1" animBg="1"/>
      <p:bldP spid="19" grpId="0" bldLvl="0" animBg="1"/>
    </p:bldLst>
  </p:timing>
</p:sld>
</file>

<file path=ppt/slides/slide6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9" name="TextBox 2"/>
          <p:cNvSpPr txBox="1"/>
          <p:nvPr/>
        </p:nvSpPr>
        <p:spPr>
          <a:xfrm>
            <a:off x="2904423" y="2312735"/>
            <a:ext cx="6382511" cy="2676525"/>
          </a:xfrm>
          <a:prstGeom prst="rect">
            <a:avLst/>
          </a:prstGeom>
          <a:noFill/>
        </p:spPr>
        <p:txBody>
          <a:bodyPr wrap="square" rtlCol="0">
            <a:spAutoFit/>
          </a:bodyPr>
          <a:lstStyle/>
          <a:p>
            <a:pPr lvl="0" algn="ctr">
              <a:lnSpc>
                <a:spcPct val="150000"/>
              </a:lnSpc>
            </a:pPr>
            <a:r>
              <a:rPr lang="en-US" sz="2800" dirty="0">
                <a:solidFill>
                  <a:srgbClr val="0070C0"/>
                </a:solidFill>
                <a:latin typeface="Arial" panose="020B0604020202020204" pitchFamily="34" charset="0"/>
                <a:cs typeface="Arial" panose="020B0604020202020204" pitchFamily="34" charset="0"/>
              </a:rPr>
              <a:t>Good work, class.</a:t>
            </a:r>
          </a:p>
          <a:p>
            <a:pPr lvl="0" algn="ctr">
              <a:lnSpc>
                <a:spcPct val="150000"/>
              </a:lnSpc>
            </a:pPr>
            <a:r>
              <a:rPr lang="en-US" sz="2800" dirty="0">
                <a:solidFill>
                  <a:srgbClr val="0070C0"/>
                </a:solidFill>
                <a:latin typeface="Arial" panose="020B0604020202020204" pitchFamily="34" charset="0"/>
                <a:cs typeface="Arial" panose="020B0604020202020204" pitchFamily="34" charset="0"/>
              </a:rPr>
              <a:t>Hip </a:t>
            </a:r>
            <a:r>
              <a:rPr lang="en-US" sz="2800" dirty="0" err="1">
                <a:solidFill>
                  <a:srgbClr val="0070C0"/>
                </a:solidFill>
                <a:latin typeface="Arial" panose="020B0604020202020204" pitchFamily="34" charset="0"/>
                <a:cs typeface="Arial" panose="020B0604020202020204" pitchFamily="34" charset="0"/>
              </a:rPr>
              <a:t>hip</a:t>
            </a:r>
            <a:r>
              <a:rPr lang="en-US" sz="2800" dirty="0">
                <a:solidFill>
                  <a:srgbClr val="0070C0"/>
                </a:solidFill>
                <a:latin typeface="Arial" panose="020B0604020202020204" pitchFamily="34" charset="0"/>
                <a:cs typeface="Arial" panose="020B0604020202020204" pitchFamily="34" charset="0"/>
              </a:rPr>
              <a:t>, hooray!</a:t>
            </a:r>
          </a:p>
          <a:p>
            <a:pPr lvl="0" algn="ctr">
              <a:lnSpc>
                <a:spcPct val="150000"/>
              </a:lnSpc>
            </a:pPr>
            <a:r>
              <a:rPr lang="en-US" sz="2800" dirty="0">
                <a:solidFill>
                  <a:srgbClr val="0070C0"/>
                </a:solidFill>
                <a:latin typeface="Arial" panose="020B0604020202020204" pitchFamily="34" charset="0"/>
                <a:cs typeface="Arial" panose="020B0604020202020204" pitchFamily="34" charset="0"/>
              </a:rPr>
              <a:t>Goodbye for now.</a:t>
            </a:r>
          </a:p>
          <a:p>
            <a:pPr lvl="0" algn="ctr">
              <a:lnSpc>
                <a:spcPct val="150000"/>
              </a:lnSpc>
            </a:pPr>
            <a:r>
              <a:rPr lang="en-US" sz="2800" dirty="0">
                <a:solidFill>
                  <a:srgbClr val="0070C0"/>
                </a:solidFill>
                <a:latin typeface="Arial" panose="020B0604020202020204" pitchFamily="34" charset="0"/>
                <a:cs typeface="Arial" panose="020B0604020202020204" pitchFamily="34" charset="0"/>
              </a:rPr>
              <a:t>Have a nice day!</a:t>
            </a:r>
            <a:endParaRPr kumimoji="0" lang="en-US" sz="2800" b="0"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endParaRPr>
          </a:p>
        </p:txBody>
      </p:sp>
      <p:sp>
        <p:nvSpPr>
          <p:cNvPr id="10" name="TextBox 5"/>
          <p:cNvSpPr txBox="1"/>
          <p:nvPr/>
        </p:nvSpPr>
        <p:spPr>
          <a:xfrm>
            <a:off x="3773393" y="1174047"/>
            <a:ext cx="4644572" cy="76835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en-US" sz="4400" b="1" i="0" u="none" strike="noStrike" kern="1200" cap="none" spc="0" normalizeH="0" baseline="0" noProof="0" dirty="0" smtClean="0">
                <a:ln>
                  <a:noFill/>
                </a:ln>
                <a:solidFill>
                  <a:srgbClr val="ED7D31">
                    <a:lumMod val="75000"/>
                  </a:srgbClr>
                </a:solidFill>
                <a:effectLst/>
                <a:uLnTx/>
                <a:uFillTx/>
                <a:latin typeface="Calibri" panose="020F0502020204030204"/>
                <a:ea typeface="+mn-ea"/>
                <a:cs typeface="Calibri" panose="020F0502020204030204"/>
              </a:rPr>
              <a:t>Goodbye Chant</a:t>
            </a:r>
            <a:endParaRPr kumimoji="0" lang="en-US" sz="4400" b="1" i="0" u="none" strike="noStrike" kern="1200" cap="none" spc="0" normalizeH="0" baseline="0" noProof="0" dirty="0">
              <a:ln>
                <a:noFill/>
              </a:ln>
              <a:solidFill>
                <a:srgbClr val="ED7D31">
                  <a:lumMod val="75000"/>
                </a:srgbClr>
              </a:solidFill>
              <a:effectLst/>
              <a:uLnTx/>
              <a:uFillTx/>
              <a:latin typeface="Calibri" panose="020F0502020204030204"/>
              <a:ea typeface="+mn-ea"/>
              <a:cs typeface="Calibri" panose="020F0502020204030204"/>
            </a:endParaRPr>
          </a:p>
        </p:txBody>
      </p:sp>
      <p:grpSp>
        <p:nvGrpSpPr>
          <p:cNvPr id="7" name="Group 6"/>
          <p:cNvGrpSpPr/>
          <p:nvPr/>
        </p:nvGrpSpPr>
        <p:grpSpPr>
          <a:xfrm>
            <a:off x="0" y="-13062"/>
            <a:ext cx="12192000" cy="461665"/>
            <a:chOff x="0" y="-13062"/>
            <a:chExt cx="12192000" cy="461665"/>
          </a:xfrm>
          <a:solidFill>
            <a:srgbClr val="6DCFF6"/>
          </a:solidFill>
        </p:grpSpPr>
        <p:sp>
          <p:nvSpPr>
            <p:cNvPr id="8"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12"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13"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0" name="TextBox 5"/>
          <p:cNvSpPr txBox="1"/>
          <p:nvPr/>
        </p:nvSpPr>
        <p:spPr>
          <a:xfrm>
            <a:off x="1406748" y="2150042"/>
            <a:ext cx="4644572" cy="768350"/>
          </a:xfrm>
          <a:prstGeom prst="rect">
            <a:avLst/>
          </a:prstGeom>
          <a:noFill/>
        </p:spPr>
        <p:txBody>
          <a:bodyPr wrap="square" rtlCol="0">
            <a:spAutoFit/>
          </a:bodyPr>
          <a:lstStyle/>
          <a:p>
            <a:pPr marR="0" indent="0" algn="ctr" defTabSz="457200" fontAlgn="auto">
              <a:lnSpc>
                <a:spcPct val="100000"/>
              </a:lnSpc>
              <a:spcBef>
                <a:spcPts val="0"/>
              </a:spcBef>
              <a:spcAft>
                <a:spcPts val="0"/>
              </a:spcAft>
              <a:buClrTx/>
              <a:buSzTx/>
              <a:buFontTx/>
              <a:buNone/>
              <a:defRPr/>
            </a:pPr>
            <a:r>
              <a:rPr kumimoji="0" lang="en-US" sz="4400" b="1" i="0" kern="1200" cap="none" spc="0" normalizeH="0" baseline="0" noProof="0" dirty="0" smtClean="0">
                <a:solidFill>
                  <a:srgbClr val="ED7D31">
                    <a:lumMod val="75000"/>
                  </a:srgbClr>
                </a:solidFill>
                <a:latin typeface="Calibri" panose="020F0502020204030204"/>
                <a:ea typeface="+mn-ea"/>
                <a:cs typeface="Calibri" panose="020F0502020204030204"/>
              </a:rPr>
              <a:t>Let’s check!</a:t>
            </a:r>
            <a:endParaRPr kumimoji="0" lang="en-US" sz="4400" b="1" i="0" kern="1200" cap="none" spc="0" normalizeH="0" baseline="0" noProof="0" dirty="0">
              <a:solidFill>
                <a:srgbClr val="ED7D31">
                  <a:lumMod val="75000"/>
                </a:srgbClr>
              </a:solidFill>
              <a:latin typeface="Calibri" panose="020F0502020204030204"/>
              <a:ea typeface="+mn-ea"/>
              <a:cs typeface="Calibri" panose="020F0502020204030204"/>
            </a:endParaRPr>
          </a:p>
        </p:txBody>
      </p:sp>
      <p:sp>
        <p:nvSpPr>
          <p:cNvPr id="7" name="TextBox 1"/>
          <p:cNvSpPr txBox="1"/>
          <p:nvPr/>
        </p:nvSpPr>
        <p:spPr>
          <a:xfrm>
            <a:off x="572135" y="3044825"/>
            <a:ext cx="6313170" cy="768350"/>
          </a:xfrm>
          <a:prstGeom prst="rect">
            <a:avLst/>
          </a:prstGeom>
          <a:noFill/>
        </p:spPr>
        <p:txBody>
          <a:bodyPr wrap="square" rtlCol="0">
            <a:spAutoFit/>
          </a:bodyPr>
          <a:lstStyle/>
          <a:p>
            <a:pPr algn="ctr"/>
            <a:r>
              <a:rPr lang="en-US" sz="4400" b="1" dirty="0">
                <a:solidFill>
                  <a:srgbClr val="0070C0"/>
                </a:solidFill>
                <a:latin typeface="Arial" panose="020B0604020202020204" pitchFamily="34" charset="0"/>
                <a:cs typeface="Arial" panose="020B0604020202020204" pitchFamily="34" charset="0"/>
              </a:rPr>
              <a:t>What am I doing?</a:t>
            </a:r>
          </a:p>
        </p:txBody>
      </p:sp>
      <p:pic>
        <p:nvPicPr>
          <p:cNvPr id="105" name="Picture 104"/>
          <p:cNvPicPr/>
          <p:nvPr/>
        </p:nvPicPr>
        <p:blipFill>
          <a:blip r:embed="rId4"/>
          <a:stretch>
            <a:fillRect/>
          </a:stretch>
        </p:blipFill>
        <p:spPr>
          <a:xfrm>
            <a:off x="7303135" y="956945"/>
            <a:ext cx="4059555" cy="4745355"/>
          </a:xfrm>
          <a:prstGeom prst="rect">
            <a:avLst/>
          </a:prstGeom>
          <a:noFill/>
          <a:ln w="9525">
            <a:noFill/>
          </a:ln>
        </p:spPr>
      </p:pic>
      <p:grpSp>
        <p:nvGrpSpPr>
          <p:cNvPr id="8" name="Group 7"/>
          <p:cNvGrpSpPr/>
          <p:nvPr/>
        </p:nvGrpSpPr>
        <p:grpSpPr>
          <a:xfrm>
            <a:off x="0" y="-13062"/>
            <a:ext cx="12192000" cy="461665"/>
            <a:chOff x="0" y="-13062"/>
            <a:chExt cx="12192000" cy="461665"/>
          </a:xfrm>
          <a:solidFill>
            <a:srgbClr val="6DCFF6"/>
          </a:solidFill>
        </p:grpSpPr>
        <p:sp>
          <p:nvSpPr>
            <p:cNvPr id="9"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12"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13"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01" name="Picture 100"/>
          <p:cNvPicPr/>
          <p:nvPr/>
        </p:nvPicPr>
        <p:blipFill>
          <a:blip r:embed="rId4"/>
          <a:srcRect l="22131" r="20796"/>
          <a:stretch>
            <a:fillRect/>
          </a:stretch>
        </p:blipFill>
        <p:spPr>
          <a:xfrm>
            <a:off x="521970" y="2823210"/>
            <a:ext cx="2486660" cy="3039110"/>
          </a:xfrm>
          <a:prstGeom prst="rect">
            <a:avLst/>
          </a:prstGeom>
          <a:noFill/>
          <a:ln w="9525">
            <a:noFill/>
          </a:ln>
        </p:spPr>
      </p:pic>
      <p:pic>
        <p:nvPicPr>
          <p:cNvPr id="102" name="Picture 101"/>
          <p:cNvPicPr/>
          <p:nvPr/>
        </p:nvPicPr>
        <p:blipFill>
          <a:blip r:embed="rId5"/>
          <a:stretch>
            <a:fillRect/>
          </a:stretch>
        </p:blipFill>
        <p:spPr>
          <a:xfrm>
            <a:off x="6176010" y="3020060"/>
            <a:ext cx="2730500" cy="2767330"/>
          </a:xfrm>
          <a:prstGeom prst="rect">
            <a:avLst/>
          </a:prstGeom>
          <a:noFill/>
          <a:ln w="9525">
            <a:noFill/>
          </a:ln>
        </p:spPr>
      </p:pic>
      <p:sp>
        <p:nvSpPr>
          <p:cNvPr id="10" name="Rounded Rectangular Callout 9"/>
          <p:cNvSpPr/>
          <p:nvPr/>
        </p:nvSpPr>
        <p:spPr>
          <a:xfrm>
            <a:off x="730250" y="1793240"/>
            <a:ext cx="2278380" cy="934085"/>
          </a:xfrm>
          <a:prstGeom prst="wedgeRoundRectCallout">
            <a:avLst>
              <a:gd name="adj1" fmla="val -38823"/>
              <a:gd name="adj2" fmla="val 64140"/>
              <a:gd name="adj3" fmla="val 16667"/>
            </a:avLst>
          </a:prstGeom>
          <a:ln>
            <a:solidFill>
              <a:schemeClr val="accent6"/>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solidFill>
                  <a:schemeClr val="tx1"/>
                </a:solidFill>
              </a:rPr>
              <a:t>Walk</a:t>
            </a:r>
          </a:p>
        </p:txBody>
      </p:sp>
      <p:sp>
        <p:nvSpPr>
          <p:cNvPr id="11" name="Rounded Rectangular Callout 10"/>
          <p:cNvSpPr/>
          <p:nvPr/>
        </p:nvSpPr>
        <p:spPr>
          <a:xfrm>
            <a:off x="6511290" y="1792605"/>
            <a:ext cx="2278380" cy="935355"/>
          </a:xfrm>
          <a:prstGeom prst="wedgeRoundRectCallout">
            <a:avLst>
              <a:gd name="adj1" fmla="val -40268"/>
              <a:gd name="adj2" fmla="val 64031"/>
              <a:gd name="adj3" fmla="val 16667"/>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sz="4000" dirty="0">
                <a:solidFill>
                  <a:schemeClr val="tx1"/>
                </a:solidFill>
              </a:rPr>
              <a:t>Run</a:t>
            </a:r>
          </a:p>
        </p:txBody>
      </p:sp>
      <p:pic>
        <p:nvPicPr>
          <p:cNvPr id="106" name="Picture 105"/>
          <p:cNvPicPr/>
          <p:nvPr/>
        </p:nvPicPr>
        <p:blipFill>
          <a:blip r:embed="rId6"/>
          <a:stretch>
            <a:fillRect/>
          </a:stretch>
        </p:blipFill>
        <p:spPr>
          <a:xfrm>
            <a:off x="3166110" y="2968625"/>
            <a:ext cx="2851785" cy="2886075"/>
          </a:xfrm>
          <a:prstGeom prst="rect">
            <a:avLst/>
          </a:prstGeom>
          <a:noFill/>
          <a:ln w="9525">
            <a:noFill/>
          </a:ln>
        </p:spPr>
      </p:pic>
      <p:pic>
        <p:nvPicPr>
          <p:cNvPr id="107" name="Picture 106"/>
          <p:cNvPicPr/>
          <p:nvPr/>
        </p:nvPicPr>
        <p:blipFill>
          <a:blip r:embed="rId7"/>
          <a:stretch>
            <a:fillRect/>
          </a:stretch>
        </p:blipFill>
        <p:spPr>
          <a:xfrm>
            <a:off x="8676005" y="3023235"/>
            <a:ext cx="2967355" cy="3007995"/>
          </a:xfrm>
          <a:prstGeom prst="rect">
            <a:avLst/>
          </a:prstGeom>
          <a:noFill/>
          <a:ln w="9525">
            <a:noFill/>
          </a:ln>
        </p:spPr>
      </p:pic>
      <p:sp>
        <p:nvSpPr>
          <p:cNvPr id="12" name="Rounded Rectangular Callout 11"/>
          <p:cNvSpPr/>
          <p:nvPr/>
        </p:nvSpPr>
        <p:spPr>
          <a:xfrm>
            <a:off x="3620770" y="1793240"/>
            <a:ext cx="2278380" cy="934085"/>
          </a:xfrm>
          <a:prstGeom prst="wedgeRoundRectCallout">
            <a:avLst>
              <a:gd name="adj1" fmla="val -38823"/>
              <a:gd name="adj2" fmla="val 64140"/>
              <a:gd name="adj3" fmla="val 16667"/>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n-US" sz="4000" dirty="0">
                <a:solidFill>
                  <a:schemeClr val="tx1"/>
                </a:solidFill>
              </a:rPr>
              <a:t>Eat</a:t>
            </a:r>
          </a:p>
        </p:txBody>
      </p:sp>
      <p:sp>
        <p:nvSpPr>
          <p:cNvPr id="13" name="Rounded Rectangular Callout 12"/>
          <p:cNvSpPr/>
          <p:nvPr/>
        </p:nvSpPr>
        <p:spPr>
          <a:xfrm>
            <a:off x="9401810" y="1793240"/>
            <a:ext cx="2278380" cy="934085"/>
          </a:xfrm>
          <a:prstGeom prst="wedgeRoundRectCallout">
            <a:avLst>
              <a:gd name="adj1" fmla="val -38823"/>
              <a:gd name="adj2" fmla="val 64140"/>
              <a:gd name="adj3" fmla="val 16667"/>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US" sz="4000" dirty="0">
                <a:solidFill>
                  <a:schemeClr val="tx1"/>
                </a:solidFill>
              </a:rPr>
              <a:t>Drink</a:t>
            </a:r>
          </a:p>
        </p:txBody>
      </p:sp>
      <p:sp>
        <p:nvSpPr>
          <p:cNvPr id="18" name="TextBox 1"/>
          <p:cNvSpPr txBox="1"/>
          <p:nvPr/>
        </p:nvSpPr>
        <p:spPr>
          <a:xfrm>
            <a:off x="2999105" y="649605"/>
            <a:ext cx="6313170" cy="768350"/>
          </a:xfrm>
          <a:prstGeom prst="rect">
            <a:avLst/>
          </a:prstGeom>
          <a:noFill/>
        </p:spPr>
        <p:txBody>
          <a:bodyPr wrap="square" rtlCol="0">
            <a:spAutoFit/>
          </a:bodyPr>
          <a:lstStyle/>
          <a:p>
            <a:pPr algn="ctr"/>
            <a:r>
              <a:rPr lang="en-US" sz="4400" b="1" dirty="0">
                <a:solidFill>
                  <a:srgbClr val="0070C0"/>
                </a:solidFill>
                <a:latin typeface="Arial" panose="020B0604020202020204" pitchFamily="34" charset="0"/>
                <a:cs typeface="Arial" panose="020B0604020202020204" pitchFamily="34" charset="0"/>
              </a:rPr>
              <a:t>What am I doing?</a:t>
            </a:r>
          </a:p>
        </p:txBody>
      </p:sp>
      <p:grpSp>
        <p:nvGrpSpPr>
          <p:cNvPr id="2" name="Group 1"/>
          <p:cNvGrpSpPr/>
          <p:nvPr/>
        </p:nvGrpSpPr>
        <p:grpSpPr>
          <a:xfrm>
            <a:off x="0" y="-13062"/>
            <a:ext cx="12192000" cy="461665"/>
            <a:chOff x="0" y="-13062"/>
            <a:chExt cx="12192000" cy="461665"/>
          </a:xfrm>
          <a:solidFill>
            <a:srgbClr val="6DCFF6"/>
          </a:solidFill>
        </p:grpSpPr>
        <p:sp>
          <p:nvSpPr>
            <p:cNvPr id="8"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14"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15"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restart="whenNotActive" fill="hold" evtFilter="cancelBubble" nodeType="interactiveSeq">
                <p:stCondLst>
                  <p:cond evt="onClick" delay="0">
                    <p:tgtEl>
                      <p:spTgt spid="101"/>
                    </p:tgtEl>
                  </p:cond>
                </p:stCondLst>
                <p:endSync evt="end" delay="0">
                  <p:rtn val="all"/>
                </p:endSync>
                <p:childTnLst>
                  <p:par>
                    <p:cTn id="3" fill="hold">
                      <p:stCondLst>
                        <p:cond delay="0"/>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nextCondLst>
                <p:cond evt="onClick" delay="0">
                  <p:tgtEl>
                    <p:spTgt spid="101"/>
                  </p:tgtEl>
                </p:cond>
              </p:nextCondLst>
            </p:seq>
            <p:seq concurrent="1" nextAc="seek">
              <p:cTn id="8" restart="whenNotActive" fill="hold" evtFilter="cancelBubble" nodeType="interactiveSeq">
                <p:stCondLst>
                  <p:cond evt="onClick" delay="0">
                    <p:tgtEl>
                      <p:spTgt spid="102"/>
                    </p:tgtEl>
                  </p:cond>
                </p:stCondLst>
                <p:endSync evt="end" delay="0">
                  <p:rtn val="all"/>
                </p:endSync>
                <p:childTnLst>
                  <p:par>
                    <p:cTn id="9" fill="hold">
                      <p:stCondLst>
                        <p:cond delay="0"/>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childTnLst>
                          </p:cTn>
                        </p:par>
                      </p:childTnLst>
                    </p:cTn>
                  </p:par>
                </p:childTnLst>
              </p:cTn>
              <p:nextCondLst>
                <p:cond evt="onClick" delay="0">
                  <p:tgtEl>
                    <p:spTgt spid="102"/>
                  </p:tgtEl>
                </p:cond>
              </p:nextCondLst>
            </p:seq>
            <p:seq concurrent="1" nextAc="seek">
              <p:cTn id="14" restart="whenNotActive" fill="hold" evtFilter="cancelBubble" nodeType="interactiveSeq">
                <p:stCondLst>
                  <p:cond evt="onClick" delay="0">
                    <p:tgtEl>
                      <p:spTgt spid="106"/>
                    </p:tgtEl>
                  </p:cond>
                </p:stCondLst>
                <p:endSync evt="end" delay="0">
                  <p:rtn val="all"/>
                </p:endSync>
                <p:childTnLst>
                  <p:par>
                    <p:cTn id="15" fill="hold">
                      <p:stCondLst>
                        <p:cond delay="0"/>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childTnLst>
                          </p:cTn>
                        </p:par>
                      </p:childTnLst>
                    </p:cTn>
                  </p:par>
                </p:childTnLst>
              </p:cTn>
              <p:nextCondLst>
                <p:cond evt="onClick" delay="0">
                  <p:tgtEl>
                    <p:spTgt spid="106"/>
                  </p:tgtEl>
                </p:cond>
              </p:nextCondLst>
            </p:seq>
            <p:seq concurrent="1" nextAc="seek">
              <p:cTn id="20" restart="whenNotActive" fill="hold" evtFilter="cancelBubble" nodeType="interactiveSeq">
                <p:stCondLst>
                  <p:cond evt="onClick" delay="0">
                    <p:tgtEl>
                      <p:spTgt spid="107"/>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childTnLst>
                          </p:cTn>
                        </p:par>
                      </p:childTnLst>
                    </p:cTn>
                  </p:par>
                </p:childTnLst>
              </p:cTn>
              <p:nextCondLst>
                <p:cond evt="onClick" delay="0">
                  <p:tgtEl>
                    <p:spTgt spid="107"/>
                  </p:tgtEl>
                </p:cond>
              </p:nextCondLst>
            </p:seq>
          </p:childTnLst>
        </p:cTn>
      </p:par>
    </p:tnLst>
    <p:bldLst>
      <p:bldP spid="10" grpId="0" bldLvl="0" animBg="1"/>
      <p:bldP spid="11" grpId="0" bldLvl="0" animBg="1"/>
      <p:bldP spid="12" grpId="0" bldLvl="0" animBg="1"/>
      <p:bldP spid="13" grpId="0" bldLvl="0" animBg="1"/>
    </p:bldLst>
  </p:timing>
</p:sld>
</file>

<file path=ppt/slides/slide6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1" name="Google Shape;1915;p73"/>
          <p:cNvSpPr txBox="1"/>
          <p:nvPr/>
        </p:nvSpPr>
        <p:spPr>
          <a:xfrm>
            <a:off x="2244000" y="3116654"/>
            <a:ext cx="7704000" cy="572700"/>
          </a:xfrm>
          <a:prstGeom prst="rect">
            <a:avLst/>
          </a:prstGeom>
        </p:spPr>
        <p:txBody>
          <a:bodyPr spcFirstLastPara="1" vert="horz" wrap="square" lIns="91425" tIns="91425" rIns="91425" bIns="91425" rtlCol="0" anchor="ctr"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12700" algn="ctr" defTabSz="914400" rtl="0" eaLnBrk="1" fontAlgn="auto" latinLnBrk="0" hangingPunct="1">
              <a:lnSpc>
                <a:spcPct val="90000"/>
              </a:lnSpc>
              <a:spcBef>
                <a:spcPct val="0"/>
              </a:spcBef>
              <a:spcAft>
                <a:spcPts val="0"/>
              </a:spcAft>
              <a:buClrTx/>
              <a:buSzTx/>
              <a:buFontTx/>
              <a:buNone/>
              <a:defRPr/>
            </a:pPr>
            <a:r>
              <a:rPr kumimoji="0" lang="en-GB" sz="7200" b="1" i="0" u="none" strike="noStrike" kern="1200" cap="none" spc="0" normalizeH="0" baseline="0" noProof="0" smtClean="0">
                <a:ln w="22225">
                  <a:solidFill>
                    <a:srgbClr val="ED7D31"/>
                  </a:solidFill>
                  <a:prstDash val="solid"/>
                </a:ln>
                <a:solidFill>
                  <a:srgbClr val="ED7D31">
                    <a:lumMod val="40000"/>
                    <a:lumOff val="60000"/>
                  </a:srgbClr>
                </a:solidFill>
                <a:effectLst/>
                <a:uLnTx/>
                <a:uFillTx/>
                <a:latin typeface="Calibri" panose="020F0502020204030204" charset="0"/>
                <a:ea typeface="Tahoma" panose="020B0604030504040204" pitchFamily="34" charset="0"/>
                <a:cs typeface="Calibri" panose="020F0502020204030204" charset="0"/>
              </a:rPr>
              <a:t>Thank you!</a:t>
            </a:r>
            <a:endParaRPr kumimoji="0" lang="en-GB" sz="7200" b="1" i="0" u="none" strike="noStrike" kern="1200" cap="none" spc="0" normalizeH="0" baseline="0" noProof="0" dirty="0">
              <a:ln w="22225">
                <a:solidFill>
                  <a:srgbClr val="ED7D31"/>
                </a:solidFill>
                <a:prstDash val="solid"/>
              </a:ln>
              <a:solidFill>
                <a:srgbClr val="ED7D31">
                  <a:lumMod val="40000"/>
                  <a:lumOff val="60000"/>
                </a:srgbClr>
              </a:solidFill>
              <a:effectLst/>
              <a:uLnTx/>
              <a:uFillTx/>
              <a:latin typeface="Calibri" panose="020F0502020204030204" charset="0"/>
              <a:ea typeface="Tahoma" panose="020B0604030504040204" pitchFamily="34" charset="0"/>
              <a:cs typeface="Calibri" panose="020F0502020204030204" charset="0"/>
            </a:endParaRPr>
          </a:p>
        </p:txBody>
      </p:sp>
      <p:grpSp>
        <p:nvGrpSpPr>
          <p:cNvPr id="12" name="Google Shape;1931;p73"/>
          <p:cNvGrpSpPr/>
          <p:nvPr/>
        </p:nvGrpSpPr>
        <p:grpSpPr>
          <a:xfrm rot="-8999956">
            <a:off x="8858444" y="1343347"/>
            <a:ext cx="1631944" cy="2862000"/>
            <a:chOff x="1117397" y="404909"/>
            <a:chExt cx="1041999" cy="2172279"/>
          </a:xfrm>
        </p:grpSpPr>
        <p:sp>
          <p:nvSpPr>
            <p:cNvPr id="13" name="Google Shape;1932;p73"/>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Google Shape;1933;p73"/>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Google Shape;1934;p73"/>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Google Shape;1935;p73"/>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Google Shape;1936;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Google Shape;1937;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9" name="Google Shape;1938;p73"/>
          <p:cNvGrpSpPr/>
          <p:nvPr/>
        </p:nvGrpSpPr>
        <p:grpSpPr>
          <a:xfrm rot="8999956" flipH="1">
            <a:off x="1926352" y="1281256"/>
            <a:ext cx="1381247" cy="2862000"/>
            <a:chOff x="1117397" y="404909"/>
            <a:chExt cx="1041999" cy="2172279"/>
          </a:xfrm>
        </p:grpSpPr>
        <p:sp>
          <p:nvSpPr>
            <p:cNvPr id="20" name="Google Shape;1939;p73"/>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Google Shape;1940;p73"/>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Google Shape;1941;p73"/>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Google Shape;1942;p73"/>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Google Shape;1943;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Google Shape;1944;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7" name="Group 6"/>
          <p:cNvGrpSpPr/>
          <p:nvPr/>
        </p:nvGrpSpPr>
        <p:grpSpPr>
          <a:xfrm>
            <a:off x="0" y="-13062"/>
            <a:ext cx="12192000" cy="461665"/>
            <a:chOff x="0" y="-13062"/>
            <a:chExt cx="12192000" cy="461665"/>
          </a:xfrm>
          <a:solidFill>
            <a:srgbClr val="6DCFF6"/>
          </a:solidFill>
        </p:grpSpPr>
        <p:sp>
          <p:nvSpPr>
            <p:cNvPr id="8"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10"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2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10" name="Subtitle 9"/>
          <p:cNvSpPr>
            <a:spLocks noGrp="1"/>
          </p:cNvSpPr>
          <p:nvPr>
            <p:ph type="subTitle" idx="1"/>
          </p:nvPr>
        </p:nvSpPr>
        <p:spPr>
          <a:xfrm>
            <a:off x="1875233" y="3385301"/>
            <a:ext cx="5853200" cy="856443"/>
          </a:xfrm>
        </p:spPr>
        <p:txBody>
          <a:bodyPr anchor="t"/>
          <a:lstStyle/>
          <a:p>
            <a:r>
              <a:rPr lang="x-none" sz="4400" b="1" dirty="0">
                <a:solidFill>
                  <a:schemeClr val="accent2">
                    <a:lumMod val="75000"/>
                  </a:schemeClr>
                </a:solidFill>
                <a:latin typeface="Calibri" panose="020F0502020204030204" charset="0"/>
                <a:cs typeface="Calibri" panose="020F0502020204030204" charset="0"/>
              </a:rPr>
              <a:t>Lesson </a:t>
            </a:r>
            <a:r>
              <a:rPr lang="en-US" altLang="x-none" sz="4400" b="1" dirty="0">
                <a:solidFill>
                  <a:schemeClr val="accent2">
                    <a:lumMod val="75000"/>
                  </a:schemeClr>
                </a:solidFill>
                <a:latin typeface="Calibri" panose="020F0502020204030204" charset="0"/>
                <a:cs typeface="Calibri" panose="020F0502020204030204" charset="0"/>
              </a:rPr>
              <a:t>4</a:t>
            </a:r>
          </a:p>
        </p:txBody>
      </p:sp>
      <p:grpSp>
        <p:nvGrpSpPr>
          <p:cNvPr id="12" name="Google Shape;1667;p67"/>
          <p:cNvGrpSpPr/>
          <p:nvPr/>
        </p:nvGrpSpPr>
        <p:grpSpPr>
          <a:xfrm>
            <a:off x="7102849" y="3173519"/>
            <a:ext cx="1041999" cy="2172279"/>
            <a:chOff x="1117397" y="404909"/>
            <a:chExt cx="1041999" cy="2172279"/>
          </a:xfrm>
        </p:grpSpPr>
        <p:sp>
          <p:nvSpPr>
            <p:cNvPr id="13" name="Google Shape;1668;p67"/>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4" name="Google Shape;1669;p67"/>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5" name="Google Shape;1670;p67"/>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6" name="Google Shape;1671;p67"/>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7" name="Google Shape;1672;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8" name="Google Shape;1673;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grpSp>
      <p:grpSp>
        <p:nvGrpSpPr>
          <p:cNvPr id="19" name="Google Shape;1674;p67"/>
          <p:cNvGrpSpPr/>
          <p:nvPr/>
        </p:nvGrpSpPr>
        <p:grpSpPr>
          <a:xfrm rot="10385078">
            <a:off x="1538689" y="766351"/>
            <a:ext cx="1041973" cy="2172224"/>
            <a:chOff x="1117397" y="404909"/>
            <a:chExt cx="1041999" cy="2172279"/>
          </a:xfrm>
        </p:grpSpPr>
        <p:sp>
          <p:nvSpPr>
            <p:cNvPr id="20" name="Google Shape;1675;p67"/>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1" name="Google Shape;1676;p67"/>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2" name="Google Shape;1677;p67"/>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3" name="Google Shape;1678;p67"/>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4" name="Google Shape;1679;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5" name="Google Shape;1680;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grpSp>
      <p:sp>
        <p:nvSpPr>
          <p:cNvPr id="3" name="Title 2"/>
          <p:cNvSpPr>
            <a:spLocks noGrp="1"/>
          </p:cNvSpPr>
          <p:nvPr>
            <p:ph type="title"/>
          </p:nvPr>
        </p:nvSpPr>
        <p:spPr>
          <a:xfrm>
            <a:off x="1875233" y="2082477"/>
            <a:ext cx="5853200" cy="1194400"/>
          </a:xfrm>
        </p:spPr>
        <p:txBody>
          <a:bodyPr anchor="ctr"/>
          <a:lstStyle/>
          <a:p>
            <a:r>
              <a:rPr lang="x-none" sz="4800" b="1" dirty="0">
                <a:latin typeface="Calibri" panose="020F0502020204030204" charset="0"/>
                <a:cs typeface="Calibri" panose="020F0502020204030204" charset="0"/>
              </a:rPr>
              <a:t>Unit </a:t>
            </a:r>
            <a:r>
              <a:rPr lang="en-US" altLang="x-none" sz="4800" b="1" dirty="0">
                <a:latin typeface="Calibri" panose="020F0502020204030204" charset="0"/>
                <a:cs typeface="Calibri" panose="020F0502020204030204" charset="0"/>
              </a:rPr>
              <a:t>4</a:t>
            </a:r>
            <a:r>
              <a:rPr lang="x-none" sz="4800" b="1" dirty="0">
                <a:latin typeface="Calibri" panose="020F0502020204030204" charset="0"/>
                <a:cs typeface="Calibri" panose="020F0502020204030204" charset="0"/>
              </a:rPr>
              <a:t>: </a:t>
            </a:r>
            <a:br>
              <a:rPr lang="x-none" sz="4800" b="1" dirty="0">
                <a:latin typeface="Calibri" panose="020F0502020204030204" charset="0"/>
                <a:cs typeface="Calibri" panose="020F0502020204030204" charset="0"/>
              </a:rPr>
            </a:br>
            <a:r>
              <a:rPr lang="en-US" sz="4800" b="1" dirty="0">
                <a:latin typeface="Calibri" panose="020F0502020204030204" charset="0"/>
                <a:cs typeface="Calibri" panose="020F0502020204030204" charset="0"/>
              </a:rPr>
              <a:t>Animals</a:t>
            </a:r>
            <a:endParaRPr lang="x-none" sz="4800" b="1" dirty="0">
              <a:latin typeface="Calibri" panose="020F0502020204030204" charset="0"/>
              <a:cs typeface="Calibri" panose="020F0502020204030204" charset="0"/>
            </a:endParaRPr>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TextBox 2"/>
          <p:cNvSpPr txBox="1"/>
          <p:nvPr/>
        </p:nvSpPr>
        <p:spPr>
          <a:xfrm>
            <a:off x="2904423" y="2312735"/>
            <a:ext cx="6382511" cy="2676525"/>
          </a:xfrm>
          <a:prstGeom prst="rect">
            <a:avLst/>
          </a:prstGeom>
          <a:noFill/>
        </p:spPr>
        <p:txBody>
          <a:bodyPr wrap="square" rtlCol="0">
            <a:spAutoFit/>
          </a:bodyPr>
          <a:lstStyle/>
          <a:p>
            <a:pPr algn="ctr">
              <a:lnSpc>
                <a:spcPct val="150000"/>
              </a:lnSpc>
            </a:pPr>
            <a:r>
              <a:rPr lang="en-US" sz="2800" dirty="0">
                <a:solidFill>
                  <a:srgbClr val="0070C0"/>
                </a:solidFill>
                <a:latin typeface="Arial" panose="020B0604020202020204" pitchFamily="34" charset="0"/>
                <a:cs typeface="Arial" panose="020B0604020202020204" pitchFamily="34" charset="0"/>
              </a:rPr>
              <a:t>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a:t>
            </a:r>
          </a:p>
          <a:p>
            <a:pPr algn="ctr">
              <a:lnSpc>
                <a:spcPct val="150000"/>
              </a:lnSpc>
            </a:pPr>
            <a:r>
              <a:rPr lang="en-US" sz="2800" dirty="0">
                <a:solidFill>
                  <a:srgbClr val="0070C0"/>
                </a:solidFill>
                <a:latin typeface="Arial" panose="020B0604020202020204" pitchFamily="34" charset="0"/>
                <a:cs typeface="Arial" panose="020B0604020202020204" pitchFamily="34" charset="0"/>
              </a:rPr>
              <a:t>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today! (</a:t>
            </a:r>
            <a:r>
              <a:rPr lang="en-US" sz="2800" i="1" dirty="0">
                <a:solidFill>
                  <a:srgbClr val="0070C0"/>
                </a:solidFill>
                <a:latin typeface="Arial" panose="020B0604020202020204" pitchFamily="34" charset="0"/>
                <a:cs typeface="Arial" panose="020B0604020202020204" pitchFamily="34" charset="0"/>
              </a:rPr>
              <a:t>clap, clap</a:t>
            </a:r>
            <a:r>
              <a:rPr lang="en-US" sz="2800" dirty="0">
                <a:solidFill>
                  <a:srgbClr val="0070C0"/>
                </a:solidFill>
                <a:latin typeface="Arial" panose="020B0604020202020204" pitchFamily="34" charset="0"/>
                <a:cs typeface="Arial" panose="020B0604020202020204" pitchFamily="34" charset="0"/>
              </a:rPr>
              <a:t>)</a:t>
            </a:r>
          </a:p>
          <a:p>
            <a:pPr algn="ctr">
              <a:lnSpc>
                <a:spcPct val="150000"/>
              </a:lnSpc>
            </a:pPr>
            <a:r>
              <a:rPr lang="en-US" sz="2800" dirty="0">
                <a:solidFill>
                  <a:srgbClr val="0070C0"/>
                </a:solidFill>
                <a:latin typeface="Arial" panose="020B0604020202020204" pitchFamily="34" charset="0"/>
                <a:cs typeface="Arial" panose="020B0604020202020204" pitchFamily="34" charset="0"/>
              </a:rPr>
              <a:t>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a:t>
            </a:r>
          </a:p>
          <a:p>
            <a:pPr algn="ctr">
              <a:lnSpc>
                <a:spcPct val="150000"/>
              </a:lnSpc>
            </a:pPr>
            <a:r>
              <a:rPr lang="en-US" sz="2800" dirty="0">
                <a:solidFill>
                  <a:srgbClr val="0070C0"/>
                </a:solidFill>
                <a:latin typeface="Arial" panose="020B0604020202020204" pitchFamily="34" charset="0"/>
                <a:cs typeface="Arial" panose="020B0604020202020204" pitchFamily="34" charset="0"/>
              </a:rPr>
              <a:t>Hip, hip,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hooray! (</a:t>
            </a:r>
            <a:r>
              <a:rPr lang="en-US" sz="2800" i="1" dirty="0">
                <a:solidFill>
                  <a:srgbClr val="0070C0"/>
                </a:solidFill>
                <a:latin typeface="Arial" panose="020B0604020202020204" pitchFamily="34" charset="0"/>
                <a:cs typeface="Arial" panose="020B0604020202020204" pitchFamily="34" charset="0"/>
              </a:rPr>
              <a:t>clap, clap</a:t>
            </a:r>
            <a:r>
              <a:rPr lang="en-US" sz="2800" dirty="0">
                <a:solidFill>
                  <a:srgbClr val="0070C0"/>
                </a:solidFill>
                <a:latin typeface="Arial" panose="020B0604020202020204" pitchFamily="34" charset="0"/>
                <a:cs typeface="Arial" panose="020B0604020202020204" pitchFamily="34" charset="0"/>
              </a:rPr>
              <a:t>)</a:t>
            </a:r>
          </a:p>
        </p:txBody>
      </p:sp>
      <p:sp>
        <p:nvSpPr>
          <p:cNvPr id="8" name="TextBox 5"/>
          <p:cNvSpPr txBox="1"/>
          <p:nvPr/>
        </p:nvSpPr>
        <p:spPr>
          <a:xfrm>
            <a:off x="3773393" y="1174047"/>
            <a:ext cx="4644572" cy="768350"/>
          </a:xfrm>
          <a:prstGeom prst="rect">
            <a:avLst/>
          </a:prstGeom>
          <a:noFill/>
        </p:spPr>
        <p:txBody>
          <a:bodyPr wrap="square" rtlCol="0">
            <a:spAutoFit/>
          </a:bodyPr>
          <a:lstStyle/>
          <a:p>
            <a:pPr algn="ctr"/>
            <a:r>
              <a:rPr lang="en-US" sz="4400" b="1" dirty="0">
                <a:solidFill>
                  <a:schemeClr val="accent2">
                    <a:lumMod val="75000"/>
                  </a:schemeClr>
                </a:solidFill>
                <a:cs typeface="+mn-lt"/>
              </a:rPr>
              <a:t>English Time Chant</a:t>
            </a:r>
          </a:p>
        </p:txBody>
      </p:sp>
      <p:grpSp>
        <p:nvGrpSpPr>
          <p:cNvPr id="9" name="Group 8"/>
          <p:cNvGrpSpPr/>
          <p:nvPr/>
        </p:nvGrpSpPr>
        <p:grpSpPr>
          <a:xfrm>
            <a:off x="0" y="-13062"/>
            <a:ext cx="12192000" cy="461665"/>
            <a:chOff x="0" y="-13062"/>
            <a:chExt cx="12192000" cy="461665"/>
          </a:xfrm>
          <a:solidFill>
            <a:srgbClr val="6DCFF6"/>
          </a:solidFill>
        </p:grpSpPr>
        <p:sp>
          <p:nvSpPr>
            <p:cNvPr id="10"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12"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13"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bg>
      <p:bgPr>
        <a:blipFill dpi="0" rotWithShape="1">
          <a:blip r:embed="rId5"/>
          <a:srcRect/>
          <a:stretch>
            <a:fillRect/>
          </a:stretch>
        </a:blipFill>
        <a:effectLst/>
      </p:bgPr>
    </p:bg>
    <p:spTree>
      <p:nvGrpSpPr>
        <p:cNvPr id="1" name=""/>
        <p:cNvGrpSpPr/>
        <p:nvPr/>
      </p:nvGrpSpPr>
      <p:grpSpPr>
        <a:xfrm>
          <a:off x="0" y="0"/>
          <a:ext cx="0" cy="0"/>
          <a:chOff x="0" y="0"/>
          <a:chExt cx="0" cy="0"/>
        </a:xfrm>
      </p:grpSpPr>
      <p:pic>
        <p:nvPicPr>
          <p:cNvPr id="2" name="Picture 1" descr="C:\Users\ASUS\Desktop\160922\Lớp 2\Unit 4\Pic4\3.1.png3.1"/>
          <p:cNvPicPr>
            <a:picLocks noChangeAspect="1"/>
          </p:cNvPicPr>
          <p:nvPr/>
        </p:nvPicPr>
        <p:blipFill>
          <a:blip r:embed="rId6"/>
          <a:srcRect/>
          <a:stretch>
            <a:fillRect/>
          </a:stretch>
        </p:blipFill>
        <p:spPr>
          <a:xfrm>
            <a:off x="247015" y="476250"/>
            <a:ext cx="7121525" cy="993775"/>
          </a:xfrm>
          <a:prstGeom prst="rect">
            <a:avLst/>
          </a:prstGeom>
        </p:spPr>
      </p:pic>
      <p:pic>
        <p:nvPicPr>
          <p:cNvPr id="24" name="Picture 23" descr="C:\Users\ASUS\Desktop\160922\Lớp 2\Unit 4\Pic4\3.2.png3.2"/>
          <p:cNvPicPr>
            <a:picLocks noChangeAspect="1"/>
          </p:cNvPicPr>
          <p:nvPr/>
        </p:nvPicPr>
        <p:blipFill>
          <a:blip r:embed="rId7"/>
          <a:srcRect/>
          <a:stretch>
            <a:fillRect/>
          </a:stretch>
        </p:blipFill>
        <p:spPr>
          <a:xfrm>
            <a:off x="1031240" y="1274445"/>
            <a:ext cx="4494530" cy="5015230"/>
          </a:xfrm>
          <a:prstGeom prst="rect">
            <a:avLst/>
          </a:prstGeom>
        </p:spPr>
      </p:pic>
      <p:pic>
        <p:nvPicPr>
          <p:cNvPr id="25" name="Picture 24" descr="C:\Users\ASUS\Desktop\160922\Lớp 2\Unit 4\Pic4\3.4.png3.4"/>
          <p:cNvPicPr>
            <a:picLocks noChangeAspect="1"/>
          </p:cNvPicPr>
          <p:nvPr/>
        </p:nvPicPr>
        <p:blipFill>
          <a:blip r:embed="rId8"/>
          <a:srcRect/>
          <a:stretch>
            <a:fillRect/>
          </a:stretch>
        </p:blipFill>
        <p:spPr>
          <a:xfrm>
            <a:off x="6281420" y="1336040"/>
            <a:ext cx="4521200" cy="4900295"/>
          </a:xfrm>
          <a:prstGeom prst="rect">
            <a:avLst/>
          </a:prstGeom>
        </p:spPr>
      </p:pic>
      <p:sp>
        <p:nvSpPr>
          <p:cNvPr id="27" name="Text Box 26"/>
          <p:cNvSpPr txBox="1"/>
          <p:nvPr/>
        </p:nvSpPr>
        <p:spPr>
          <a:xfrm>
            <a:off x="4411980" y="1816735"/>
            <a:ext cx="582930" cy="706755"/>
          </a:xfrm>
          <a:prstGeom prst="rect">
            <a:avLst/>
          </a:prstGeom>
          <a:noFill/>
        </p:spPr>
        <p:txBody>
          <a:bodyPr wrap="none" rtlCol="0" anchor="t">
            <a:spAutoFit/>
          </a:bodyPr>
          <a:lstStyle/>
          <a:p>
            <a:r>
              <a:rPr lang="en-US" sz="4000" b="1">
                <a:solidFill>
                  <a:srgbClr val="FF0000"/>
                </a:solidFill>
                <a:sym typeface="Wingdings" panose="05000000000000000000" charset="0"/>
              </a:rPr>
              <a:t></a:t>
            </a:r>
          </a:p>
        </p:txBody>
      </p:sp>
      <p:sp>
        <p:nvSpPr>
          <p:cNvPr id="28" name="Text Box 27"/>
          <p:cNvSpPr txBox="1"/>
          <p:nvPr/>
        </p:nvSpPr>
        <p:spPr>
          <a:xfrm>
            <a:off x="3580765" y="2949575"/>
            <a:ext cx="582930" cy="706755"/>
          </a:xfrm>
          <a:prstGeom prst="rect">
            <a:avLst/>
          </a:prstGeom>
          <a:noFill/>
        </p:spPr>
        <p:txBody>
          <a:bodyPr wrap="none" rtlCol="0" anchor="t">
            <a:spAutoFit/>
          </a:bodyPr>
          <a:lstStyle/>
          <a:p>
            <a:r>
              <a:rPr lang="en-US" sz="4000" b="1">
                <a:solidFill>
                  <a:srgbClr val="FF0000"/>
                </a:solidFill>
                <a:sym typeface="Wingdings" panose="05000000000000000000" charset="0"/>
              </a:rPr>
              <a:t></a:t>
            </a:r>
          </a:p>
        </p:txBody>
      </p:sp>
      <p:sp>
        <p:nvSpPr>
          <p:cNvPr id="29" name="Text Box 28"/>
          <p:cNvSpPr txBox="1"/>
          <p:nvPr/>
        </p:nvSpPr>
        <p:spPr>
          <a:xfrm>
            <a:off x="3580765" y="4105275"/>
            <a:ext cx="582930" cy="706755"/>
          </a:xfrm>
          <a:prstGeom prst="rect">
            <a:avLst/>
          </a:prstGeom>
          <a:noFill/>
        </p:spPr>
        <p:txBody>
          <a:bodyPr wrap="none" rtlCol="0" anchor="t">
            <a:spAutoFit/>
          </a:bodyPr>
          <a:lstStyle/>
          <a:p>
            <a:r>
              <a:rPr lang="en-US" sz="4000" b="1">
                <a:solidFill>
                  <a:srgbClr val="FF0000"/>
                </a:solidFill>
                <a:sym typeface="Wingdings" panose="05000000000000000000" charset="0"/>
              </a:rPr>
              <a:t></a:t>
            </a:r>
          </a:p>
        </p:txBody>
      </p:sp>
      <p:sp>
        <p:nvSpPr>
          <p:cNvPr id="31" name="Text Box 30"/>
          <p:cNvSpPr txBox="1"/>
          <p:nvPr/>
        </p:nvSpPr>
        <p:spPr>
          <a:xfrm>
            <a:off x="4411980" y="5238750"/>
            <a:ext cx="582930" cy="706755"/>
          </a:xfrm>
          <a:prstGeom prst="rect">
            <a:avLst/>
          </a:prstGeom>
          <a:noFill/>
        </p:spPr>
        <p:txBody>
          <a:bodyPr wrap="none" rtlCol="0" anchor="t">
            <a:spAutoFit/>
          </a:bodyPr>
          <a:lstStyle/>
          <a:p>
            <a:r>
              <a:rPr lang="en-US" sz="4000" b="1">
                <a:solidFill>
                  <a:srgbClr val="FF0000"/>
                </a:solidFill>
                <a:sym typeface="Wingdings" panose="05000000000000000000" charset="0"/>
              </a:rPr>
              <a:t></a:t>
            </a:r>
          </a:p>
        </p:txBody>
      </p:sp>
      <p:sp>
        <p:nvSpPr>
          <p:cNvPr id="32" name="Text Box 31"/>
          <p:cNvSpPr txBox="1"/>
          <p:nvPr/>
        </p:nvSpPr>
        <p:spPr>
          <a:xfrm>
            <a:off x="9157970" y="1859915"/>
            <a:ext cx="582930" cy="706755"/>
          </a:xfrm>
          <a:prstGeom prst="rect">
            <a:avLst/>
          </a:prstGeom>
          <a:noFill/>
        </p:spPr>
        <p:txBody>
          <a:bodyPr wrap="none" rtlCol="0" anchor="t">
            <a:spAutoFit/>
          </a:bodyPr>
          <a:lstStyle/>
          <a:p>
            <a:r>
              <a:rPr lang="en-US" sz="4000" b="1">
                <a:solidFill>
                  <a:srgbClr val="FF0000"/>
                </a:solidFill>
                <a:sym typeface="Wingdings" panose="05000000000000000000" charset="0"/>
              </a:rPr>
              <a:t></a:t>
            </a:r>
          </a:p>
        </p:txBody>
      </p:sp>
      <p:sp>
        <p:nvSpPr>
          <p:cNvPr id="33" name="Text Box 32"/>
          <p:cNvSpPr txBox="1"/>
          <p:nvPr/>
        </p:nvSpPr>
        <p:spPr>
          <a:xfrm>
            <a:off x="9157970" y="2971165"/>
            <a:ext cx="582930" cy="706755"/>
          </a:xfrm>
          <a:prstGeom prst="rect">
            <a:avLst/>
          </a:prstGeom>
          <a:noFill/>
        </p:spPr>
        <p:txBody>
          <a:bodyPr wrap="none" rtlCol="0" anchor="t">
            <a:spAutoFit/>
          </a:bodyPr>
          <a:lstStyle/>
          <a:p>
            <a:r>
              <a:rPr lang="en-US" sz="4000" b="1">
                <a:solidFill>
                  <a:srgbClr val="FF0000"/>
                </a:solidFill>
                <a:sym typeface="Wingdings" panose="05000000000000000000" charset="0"/>
              </a:rPr>
              <a:t></a:t>
            </a:r>
          </a:p>
        </p:txBody>
      </p:sp>
      <p:sp>
        <p:nvSpPr>
          <p:cNvPr id="34" name="Text Box 33"/>
          <p:cNvSpPr txBox="1"/>
          <p:nvPr/>
        </p:nvSpPr>
        <p:spPr>
          <a:xfrm>
            <a:off x="9967595" y="4072890"/>
            <a:ext cx="582930" cy="706755"/>
          </a:xfrm>
          <a:prstGeom prst="rect">
            <a:avLst/>
          </a:prstGeom>
          <a:noFill/>
        </p:spPr>
        <p:txBody>
          <a:bodyPr wrap="none" rtlCol="0" anchor="t">
            <a:spAutoFit/>
          </a:bodyPr>
          <a:lstStyle/>
          <a:p>
            <a:r>
              <a:rPr lang="en-US" sz="4000" b="1">
                <a:solidFill>
                  <a:srgbClr val="FF0000"/>
                </a:solidFill>
                <a:sym typeface="Wingdings" panose="05000000000000000000" charset="0"/>
              </a:rPr>
              <a:t></a:t>
            </a:r>
          </a:p>
        </p:txBody>
      </p:sp>
      <p:sp>
        <p:nvSpPr>
          <p:cNvPr id="35" name="Text Box 34"/>
          <p:cNvSpPr txBox="1"/>
          <p:nvPr/>
        </p:nvSpPr>
        <p:spPr>
          <a:xfrm>
            <a:off x="9157970" y="5238750"/>
            <a:ext cx="582930" cy="706755"/>
          </a:xfrm>
          <a:prstGeom prst="rect">
            <a:avLst/>
          </a:prstGeom>
          <a:noFill/>
        </p:spPr>
        <p:txBody>
          <a:bodyPr wrap="none" rtlCol="0" anchor="t">
            <a:spAutoFit/>
          </a:bodyPr>
          <a:lstStyle/>
          <a:p>
            <a:r>
              <a:rPr lang="en-US" sz="4000" b="1">
                <a:solidFill>
                  <a:srgbClr val="FF0000"/>
                </a:solidFill>
                <a:sym typeface="Wingdings" panose="05000000000000000000" charset="0"/>
              </a:rPr>
              <a:t></a:t>
            </a:r>
          </a:p>
        </p:txBody>
      </p:sp>
      <p:pic>
        <p:nvPicPr>
          <p:cNvPr id="36" name="61 G2SB Track B61">
            <a:hlinkClick r:id="" action="ppaction://media"/>
          </p:cNvPr>
          <p:cNvPicPr/>
          <p:nvPr>
            <a:audioFile r:link="rId2"/>
            <p:extLst>
              <p:ext uri="{DAA4B4D4-6D71-4841-9C94-3DE7FCFB9230}">
                <p14:media xmlns:p14="http://schemas.microsoft.com/office/powerpoint/2010/main" r:embed="rId1"/>
              </p:ext>
            </p:extLst>
          </p:nvPr>
        </p:nvPicPr>
        <p:blipFill>
          <a:blip r:embed="rId9"/>
          <a:stretch>
            <a:fillRect/>
          </a:stretch>
        </p:blipFill>
        <p:spPr>
          <a:xfrm>
            <a:off x="7282815" y="548005"/>
            <a:ext cx="866775" cy="850265"/>
          </a:xfrm>
          <a:prstGeom prst="rect">
            <a:avLst/>
          </a:prstGeom>
        </p:spPr>
      </p:pic>
      <p:grpSp>
        <p:nvGrpSpPr>
          <p:cNvPr id="3" name="Group 2"/>
          <p:cNvGrpSpPr/>
          <p:nvPr/>
        </p:nvGrpSpPr>
        <p:grpSpPr>
          <a:xfrm>
            <a:off x="0" y="-13062"/>
            <a:ext cx="12192000" cy="461665"/>
            <a:chOff x="0" y="-13062"/>
            <a:chExt cx="12192000" cy="461665"/>
          </a:xfrm>
          <a:solidFill>
            <a:srgbClr val="6DCFF6"/>
          </a:solidFill>
        </p:grpSpPr>
        <p:sp>
          <p:nvSpPr>
            <p:cNvPr id="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6"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7"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blinds(horizontal)">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blinds(horizontal)">
                                      <p:cBhvr>
                                        <p:cTn id="12" dur="500"/>
                                        <p:tgtEl>
                                          <p:spTgt spid="28"/>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blinds(horizontal)">
                                      <p:cBhvr>
                                        <p:cTn id="17" dur="500"/>
                                        <p:tgtEl>
                                          <p:spTgt spid="29"/>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blinds(horizontal)">
                                      <p:cBhvr>
                                        <p:cTn id="22" dur="500"/>
                                        <p:tgtEl>
                                          <p:spTgt spid="31"/>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blinds(horizontal)">
                                      <p:cBhvr>
                                        <p:cTn id="27" dur="500"/>
                                        <p:tgtEl>
                                          <p:spTgt spid="32"/>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3"/>
                                        </p:tgtEl>
                                        <p:attrNameLst>
                                          <p:attrName>style.visibility</p:attrName>
                                        </p:attrNameLst>
                                      </p:cBhvr>
                                      <p:to>
                                        <p:strVal val="visible"/>
                                      </p:to>
                                    </p:set>
                                    <p:animEffect transition="in" filter="blinds(horizontal)">
                                      <p:cBhvr>
                                        <p:cTn id="32" dur="500"/>
                                        <p:tgtEl>
                                          <p:spTgt spid="33"/>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34"/>
                                        </p:tgtEl>
                                        <p:attrNameLst>
                                          <p:attrName>style.visibility</p:attrName>
                                        </p:attrNameLst>
                                      </p:cBhvr>
                                      <p:to>
                                        <p:strVal val="visible"/>
                                      </p:to>
                                    </p:set>
                                    <p:animEffect transition="in" filter="blinds(horizontal)">
                                      <p:cBhvr>
                                        <p:cTn id="37" dur="500"/>
                                        <p:tgtEl>
                                          <p:spTgt spid="34"/>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35"/>
                                        </p:tgtEl>
                                        <p:attrNameLst>
                                          <p:attrName>style.visibility</p:attrName>
                                        </p:attrNameLst>
                                      </p:cBhvr>
                                      <p:to>
                                        <p:strVal val="visible"/>
                                      </p:to>
                                    </p:set>
                                    <p:animEffect transition="in" filter="blinds(horizontal)">
                                      <p:cBhvr>
                                        <p:cTn id="42"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p:cTn id="43" fill="hold" display="1">
                  <p:stCondLst>
                    <p:cond delay="indefinite"/>
                  </p:stCondLst>
                  <p:endCondLst>
                    <p:cond evt="onStopAudio" delay="0">
                      <p:tgtEl>
                        <p:sldTgt/>
                      </p:tgtEl>
                    </p:cond>
                  </p:endCondLst>
                </p:cTn>
                <p:tgtEl>
                  <p:spTgt spid="36"/>
                </p:tgtEl>
              </p:cMediaNode>
            </p:audio>
            <p:seq concurrent="1" nextAc="seek">
              <p:cTn id="44" restart="whenNotActive" fill="hold" evtFilter="cancelBubble" nodeType="interactiveSeq">
                <p:stCondLst>
                  <p:cond evt="onClick" delay="0">
                    <p:tgtEl>
                      <p:spTgt spid="36"/>
                    </p:tgtEl>
                  </p:cond>
                </p:stCondLst>
                <p:endSync evt="end" delay="0">
                  <p:rtn val="all"/>
                </p:endSync>
                <p:childTnLst>
                  <p:par>
                    <p:cTn id="45" fill="hold">
                      <p:stCondLst>
                        <p:cond delay="0"/>
                      </p:stCondLst>
                      <p:childTnLst>
                        <p:par>
                          <p:cTn id="46" fill="hold">
                            <p:stCondLst>
                              <p:cond delay="0"/>
                            </p:stCondLst>
                            <p:childTnLst>
                              <p:par>
                                <p:cTn id="47" presetID="1" presetClass="mediacall" presetSubtype="0" fill="hold" nodeType="clickEffect">
                                  <p:stCondLst>
                                    <p:cond delay="0"/>
                                  </p:stCondLst>
                                  <p:childTnLst>
                                    <p:cmd type="call" cmd="playFrom(0.0)">
                                      <p:cBhvr additive="base">
                                        <p:cTn id="48" dur="56685" fill="hold"/>
                                        <p:tgtEl>
                                          <p:spTgt spid="36"/>
                                        </p:tgtEl>
                                      </p:cBhvr>
                                    </p:cmd>
                                  </p:childTnLst>
                                </p:cTn>
                              </p:par>
                            </p:childTnLst>
                          </p:cTn>
                        </p:par>
                      </p:childTnLst>
                    </p:cTn>
                  </p:par>
                </p:childTnLst>
              </p:cTn>
              <p:nextCondLst>
                <p:cond evt="onClick" delay="0">
                  <p:tgtEl>
                    <p:spTgt spid="36"/>
                  </p:tgtEl>
                </p:cond>
              </p:nextCondLst>
            </p:seq>
          </p:childTnLst>
        </p:cTn>
      </p:par>
    </p:tnLst>
    <p:bldLst>
      <p:bldP spid="27" grpId="0"/>
      <p:bldP spid="27" grpId="1"/>
      <p:bldP spid="28" grpId="0"/>
      <p:bldP spid="28" grpId="1"/>
      <p:bldP spid="29" grpId="0"/>
      <p:bldP spid="29" grpId="1"/>
      <p:bldP spid="31" grpId="0"/>
      <p:bldP spid="31" grpId="1"/>
      <p:bldP spid="32" grpId="0"/>
      <p:bldP spid="32" grpId="1"/>
      <p:bldP spid="33" grpId="0"/>
      <p:bldP spid="33" grpId="1"/>
      <p:bldP spid="34" grpId="0"/>
      <p:bldP spid="34" grpId="1"/>
      <p:bldP spid="35" grpId="0"/>
      <p:bldP spid="35" grpId="1"/>
    </p:bldLst>
  </p:timing>
</p:sld>
</file>

<file path=ppt/slides/slide6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06" name="Picture 105"/>
          <p:cNvPicPr/>
          <p:nvPr/>
        </p:nvPicPr>
        <p:blipFill>
          <a:blip r:embed="rId4"/>
          <a:srcRect l="16881" t="14465" r="14289" b="16793"/>
          <a:stretch>
            <a:fillRect/>
          </a:stretch>
        </p:blipFill>
        <p:spPr>
          <a:xfrm flipH="1">
            <a:off x="1205865" y="3192780"/>
            <a:ext cx="2990215" cy="2534920"/>
          </a:xfrm>
          <a:prstGeom prst="ellipse">
            <a:avLst/>
          </a:prstGeom>
          <a:noFill/>
          <a:ln w="9525">
            <a:noFill/>
          </a:ln>
        </p:spPr>
      </p:pic>
      <p:sp>
        <p:nvSpPr>
          <p:cNvPr id="5" name="Rounded Rectangular Callout 4"/>
          <p:cNvSpPr/>
          <p:nvPr/>
        </p:nvSpPr>
        <p:spPr>
          <a:xfrm>
            <a:off x="503555" y="1426210"/>
            <a:ext cx="5778500" cy="1299210"/>
          </a:xfrm>
          <a:prstGeom prst="wedgeRoundRectCallout">
            <a:avLst>
              <a:gd name="adj1" fmla="val 2098"/>
              <a:gd name="adj2" fmla="val 75659"/>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b="1" dirty="0">
                <a:solidFill>
                  <a:schemeClr val="tx1"/>
                </a:solidFill>
              </a:rPr>
              <a:t>I’m walking.</a:t>
            </a:r>
          </a:p>
        </p:txBody>
      </p:sp>
      <p:pic>
        <p:nvPicPr>
          <p:cNvPr id="101" name="Picture 100"/>
          <p:cNvPicPr/>
          <p:nvPr/>
        </p:nvPicPr>
        <p:blipFill>
          <a:blip r:embed="rId5"/>
          <a:srcRect l="22131" r="20796"/>
          <a:stretch>
            <a:fillRect/>
          </a:stretch>
        </p:blipFill>
        <p:spPr>
          <a:xfrm>
            <a:off x="7456170" y="1516380"/>
            <a:ext cx="3815080" cy="4345305"/>
          </a:xfrm>
          <a:prstGeom prst="rect">
            <a:avLst/>
          </a:prstGeom>
          <a:noFill/>
          <a:ln w="9525">
            <a:noFill/>
          </a:ln>
        </p:spPr>
      </p:pic>
      <p:sp>
        <p:nvSpPr>
          <p:cNvPr id="22" name="TextBox 5"/>
          <p:cNvSpPr txBox="1"/>
          <p:nvPr/>
        </p:nvSpPr>
        <p:spPr>
          <a:xfrm>
            <a:off x="8413750" y="842645"/>
            <a:ext cx="1899285" cy="58356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3200" b="1" dirty="0">
                <a:solidFill>
                  <a:schemeClr val="tx1"/>
                </a:solidFill>
                <a:cs typeface="+mn-lt"/>
              </a:rPr>
              <a:t>WALK</a:t>
            </a:r>
          </a:p>
        </p:txBody>
      </p:sp>
      <p:sp>
        <p:nvSpPr>
          <p:cNvPr id="2" name="TextBox 5"/>
          <p:cNvSpPr txBox="1"/>
          <p:nvPr/>
        </p:nvSpPr>
        <p:spPr>
          <a:xfrm>
            <a:off x="8414385" y="835660"/>
            <a:ext cx="1899285" cy="58356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3200" b="1" dirty="0">
                <a:solidFill>
                  <a:schemeClr val="tx1"/>
                </a:solidFill>
                <a:cs typeface="+mn-lt"/>
              </a:rPr>
              <a:t>WALK</a:t>
            </a:r>
            <a:r>
              <a:rPr lang="en-US" sz="3200" b="1" dirty="0">
                <a:solidFill>
                  <a:srgbClr val="FF0000"/>
                </a:solidFill>
                <a:cs typeface="+mn-lt"/>
              </a:rPr>
              <a:t>ING</a:t>
            </a:r>
          </a:p>
        </p:txBody>
      </p:sp>
      <p:grpSp>
        <p:nvGrpSpPr>
          <p:cNvPr id="3" name="Group 2"/>
          <p:cNvGrpSpPr/>
          <p:nvPr/>
        </p:nvGrpSpPr>
        <p:grpSpPr>
          <a:xfrm>
            <a:off x="0" y="-13062"/>
            <a:ext cx="12192000" cy="461665"/>
            <a:chOff x="0" y="-13062"/>
            <a:chExt cx="12192000" cy="461665"/>
          </a:xfrm>
          <a:solidFill>
            <a:srgbClr val="6DCFF6"/>
          </a:solidFill>
        </p:grpSpPr>
        <p:sp>
          <p:nvSpPr>
            <p:cNvPr id="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11"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13"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xit" presetSubtype="10" fill="hold" grpId="0" nodeType="clickEffect">
                                  <p:stCondLst>
                                    <p:cond delay="0"/>
                                  </p:stCondLst>
                                  <p:childTnLst>
                                    <p:animEffect transition="out" filter="blinds(horizontal)">
                                      <p:cBhvr>
                                        <p:cTn id="12" dur="500"/>
                                        <p:tgtEl>
                                          <p:spTgt spid="22"/>
                                        </p:tgtEl>
                                      </p:cBhvr>
                                    </p:animEffect>
                                    <p:set>
                                      <p:cBhvr>
                                        <p:cTn id="13" dur="1" fill="hold">
                                          <p:stCondLst>
                                            <p:cond delay="499"/>
                                          </p:stCondLst>
                                        </p:cTn>
                                        <p:tgtEl>
                                          <p:spTgt spid="22"/>
                                        </p:tgtEl>
                                        <p:attrNameLst>
                                          <p:attrName>style.visibility</p:attrName>
                                        </p:attrNameLst>
                                      </p:cBhvr>
                                      <p:to>
                                        <p:strVal val="hidden"/>
                                      </p:to>
                                    </p:set>
                                  </p:childTnLst>
                                </p:cTn>
                              </p:par>
                              <p:par>
                                <p:cTn id="14" presetID="3" presetClass="entr" presetSubtype="10"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blinds(horizontal)">
                                      <p:cBhvr>
                                        <p:cTn id="1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5" grpId="1" animBg="1"/>
      <p:bldP spid="22" grpId="0" animBg="1"/>
      <p:bldP spid="2" grpId="0" bldLvl="0" animBg="1"/>
    </p:bldLst>
  </p:timing>
</p:sld>
</file>

<file path=ppt/slides/slide6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06" name="Picture 105"/>
          <p:cNvPicPr/>
          <p:nvPr/>
        </p:nvPicPr>
        <p:blipFill>
          <a:blip r:embed="rId4"/>
          <a:srcRect l="16881" t="14465" r="14289" b="16793"/>
          <a:stretch>
            <a:fillRect/>
          </a:stretch>
        </p:blipFill>
        <p:spPr>
          <a:xfrm flipH="1">
            <a:off x="1205865" y="3192780"/>
            <a:ext cx="2990215" cy="2534920"/>
          </a:xfrm>
          <a:prstGeom prst="ellipse">
            <a:avLst/>
          </a:prstGeom>
          <a:noFill/>
          <a:ln w="9525">
            <a:noFill/>
          </a:ln>
        </p:spPr>
      </p:pic>
      <p:sp>
        <p:nvSpPr>
          <p:cNvPr id="5" name="Rounded Rectangular Callout 4"/>
          <p:cNvSpPr/>
          <p:nvPr/>
        </p:nvSpPr>
        <p:spPr>
          <a:xfrm>
            <a:off x="503555" y="1426210"/>
            <a:ext cx="5778500" cy="1299210"/>
          </a:xfrm>
          <a:prstGeom prst="wedgeRoundRectCallout">
            <a:avLst>
              <a:gd name="adj1" fmla="val 2098"/>
              <a:gd name="adj2" fmla="val 75659"/>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b="1" dirty="0">
                <a:solidFill>
                  <a:schemeClr val="tx1"/>
                </a:solidFill>
              </a:rPr>
              <a:t>I’m running.</a:t>
            </a:r>
          </a:p>
        </p:txBody>
      </p:sp>
      <p:sp>
        <p:nvSpPr>
          <p:cNvPr id="22" name="TextBox 5"/>
          <p:cNvSpPr txBox="1"/>
          <p:nvPr/>
        </p:nvSpPr>
        <p:spPr>
          <a:xfrm>
            <a:off x="8413750" y="842645"/>
            <a:ext cx="1899285" cy="58356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3200" b="1" dirty="0">
                <a:solidFill>
                  <a:schemeClr val="tx1"/>
                </a:solidFill>
                <a:cs typeface="+mn-lt"/>
              </a:rPr>
              <a:t>RUN</a:t>
            </a:r>
          </a:p>
        </p:txBody>
      </p:sp>
      <p:sp>
        <p:nvSpPr>
          <p:cNvPr id="2" name="TextBox 5"/>
          <p:cNvSpPr txBox="1"/>
          <p:nvPr/>
        </p:nvSpPr>
        <p:spPr>
          <a:xfrm>
            <a:off x="8414385" y="835660"/>
            <a:ext cx="1899285" cy="58356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3200" b="1" dirty="0">
                <a:solidFill>
                  <a:schemeClr val="tx1"/>
                </a:solidFill>
                <a:cs typeface="+mn-lt"/>
              </a:rPr>
              <a:t>RUN</a:t>
            </a:r>
            <a:r>
              <a:rPr lang="en-US" sz="3200" b="1" dirty="0">
                <a:solidFill>
                  <a:srgbClr val="FF0000"/>
                </a:solidFill>
                <a:cs typeface="+mn-lt"/>
              </a:rPr>
              <a:t>NING</a:t>
            </a:r>
          </a:p>
        </p:txBody>
      </p:sp>
      <p:pic>
        <p:nvPicPr>
          <p:cNvPr id="102" name="Picture 101"/>
          <p:cNvPicPr/>
          <p:nvPr/>
        </p:nvPicPr>
        <p:blipFill>
          <a:blip r:embed="rId5"/>
          <a:stretch>
            <a:fillRect/>
          </a:stretch>
        </p:blipFill>
        <p:spPr>
          <a:xfrm>
            <a:off x="7173595" y="1866265"/>
            <a:ext cx="3983355" cy="4061460"/>
          </a:xfrm>
          <a:prstGeom prst="rect">
            <a:avLst/>
          </a:prstGeom>
          <a:noFill/>
          <a:ln w="9525">
            <a:noFill/>
          </a:ln>
        </p:spPr>
      </p:pic>
      <p:grpSp>
        <p:nvGrpSpPr>
          <p:cNvPr id="3" name="Group 2"/>
          <p:cNvGrpSpPr/>
          <p:nvPr/>
        </p:nvGrpSpPr>
        <p:grpSpPr>
          <a:xfrm>
            <a:off x="0" y="-13062"/>
            <a:ext cx="12192000" cy="461665"/>
            <a:chOff x="0" y="-13062"/>
            <a:chExt cx="12192000" cy="461665"/>
          </a:xfrm>
          <a:solidFill>
            <a:srgbClr val="6DCFF6"/>
          </a:solidFill>
        </p:grpSpPr>
        <p:sp>
          <p:nvSpPr>
            <p:cNvPr id="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11"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13"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xit" presetSubtype="10" fill="hold" grpId="0" nodeType="clickEffect">
                                  <p:stCondLst>
                                    <p:cond delay="0"/>
                                  </p:stCondLst>
                                  <p:childTnLst>
                                    <p:animEffect transition="out" filter="blinds(horizontal)">
                                      <p:cBhvr>
                                        <p:cTn id="12" dur="500"/>
                                        <p:tgtEl>
                                          <p:spTgt spid="22"/>
                                        </p:tgtEl>
                                      </p:cBhvr>
                                    </p:animEffect>
                                    <p:set>
                                      <p:cBhvr>
                                        <p:cTn id="13" dur="1" fill="hold">
                                          <p:stCondLst>
                                            <p:cond delay="499"/>
                                          </p:stCondLst>
                                        </p:cTn>
                                        <p:tgtEl>
                                          <p:spTgt spid="22"/>
                                        </p:tgtEl>
                                        <p:attrNameLst>
                                          <p:attrName>style.visibility</p:attrName>
                                        </p:attrNameLst>
                                      </p:cBhvr>
                                      <p:to>
                                        <p:strVal val="hidden"/>
                                      </p:to>
                                    </p:set>
                                  </p:childTnLst>
                                </p:cTn>
                              </p:par>
                              <p:par>
                                <p:cTn id="14" presetID="3" presetClass="entr" presetSubtype="10"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blinds(horizontal)">
                                      <p:cBhvr>
                                        <p:cTn id="1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5" grpId="1" animBg="1"/>
      <p:bldP spid="22" grpId="0" bldLvl="0" animBg="1"/>
      <p:bldP spid="2" grpId="0" bldLvl="0" animBg="1"/>
    </p:bldLst>
  </p:timing>
</p:sld>
</file>

<file path=ppt/slides/slide6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06" name="Picture 105"/>
          <p:cNvPicPr/>
          <p:nvPr/>
        </p:nvPicPr>
        <p:blipFill>
          <a:blip r:embed="rId4"/>
          <a:srcRect l="16881" t="14465" r="14289" b="16793"/>
          <a:stretch>
            <a:fillRect/>
          </a:stretch>
        </p:blipFill>
        <p:spPr>
          <a:xfrm flipH="1">
            <a:off x="1205865" y="3192780"/>
            <a:ext cx="2990215" cy="2534920"/>
          </a:xfrm>
          <a:prstGeom prst="ellipse">
            <a:avLst/>
          </a:prstGeom>
          <a:noFill/>
          <a:ln w="9525">
            <a:noFill/>
          </a:ln>
        </p:spPr>
      </p:pic>
      <p:sp>
        <p:nvSpPr>
          <p:cNvPr id="5" name="Rounded Rectangular Callout 4"/>
          <p:cNvSpPr/>
          <p:nvPr/>
        </p:nvSpPr>
        <p:spPr>
          <a:xfrm>
            <a:off x="503555" y="1426210"/>
            <a:ext cx="5778500" cy="1299210"/>
          </a:xfrm>
          <a:prstGeom prst="wedgeRoundRectCallout">
            <a:avLst>
              <a:gd name="adj1" fmla="val 2098"/>
              <a:gd name="adj2" fmla="val 75659"/>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b="1" dirty="0">
                <a:solidFill>
                  <a:schemeClr val="tx1"/>
                </a:solidFill>
              </a:rPr>
              <a:t>I’m eating.</a:t>
            </a:r>
          </a:p>
        </p:txBody>
      </p:sp>
      <p:sp>
        <p:nvSpPr>
          <p:cNvPr id="22" name="TextBox 5"/>
          <p:cNvSpPr txBox="1"/>
          <p:nvPr/>
        </p:nvSpPr>
        <p:spPr>
          <a:xfrm>
            <a:off x="8413750" y="842645"/>
            <a:ext cx="1899285" cy="58356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3200" b="1" dirty="0">
                <a:solidFill>
                  <a:schemeClr val="tx1"/>
                </a:solidFill>
                <a:cs typeface="+mn-lt"/>
              </a:rPr>
              <a:t>EAT</a:t>
            </a:r>
          </a:p>
        </p:txBody>
      </p:sp>
      <p:sp>
        <p:nvSpPr>
          <p:cNvPr id="2" name="TextBox 5"/>
          <p:cNvSpPr txBox="1"/>
          <p:nvPr/>
        </p:nvSpPr>
        <p:spPr>
          <a:xfrm>
            <a:off x="8414385" y="835660"/>
            <a:ext cx="1899285" cy="58356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3200" b="1" dirty="0">
                <a:solidFill>
                  <a:schemeClr val="tx1"/>
                </a:solidFill>
                <a:cs typeface="+mn-lt"/>
              </a:rPr>
              <a:t>EAT</a:t>
            </a:r>
            <a:r>
              <a:rPr lang="en-US" sz="3200" b="1" dirty="0">
                <a:solidFill>
                  <a:srgbClr val="FF0000"/>
                </a:solidFill>
                <a:cs typeface="+mn-lt"/>
              </a:rPr>
              <a:t>ING</a:t>
            </a:r>
          </a:p>
        </p:txBody>
      </p:sp>
      <p:pic>
        <p:nvPicPr>
          <p:cNvPr id="3" name="Picture 2"/>
          <p:cNvPicPr/>
          <p:nvPr/>
        </p:nvPicPr>
        <p:blipFill>
          <a:blip r:embed="rId5"/>
          <a:stretch>
            <a:fillRect/>
          </a:stretch>
        </p:blipFill>
        <p:spPr>
          <a:xfrm>
            <a:off x="6967855" y="1602105"/>
            <a:ext cx="4438650" cy="4392295"/>
          </a:xfrm>
          <a:prstGeom prst="rect">
            <a:avLst/>
          </a:prstGeom>
          <a:noFill/>
          <a:ln w="9525">
            <a:noFill/>
          </a:ln>
        </p:spPr>
      </p:pic>
      <p:grpSp>
        <p:nvGrpSpPr>
          <p:cNvPr id="4" name="Group 3"/>
          <p:cNvGrpSpPr/>
          <p:nvPr/>
        </p:nvGrpSpPr>
        <p:grpSpPr>
          <a:xfrm>
            <a:off x="0" y="-13062"/>
            <a:ext cx="12192000" cy="461665"/>
            <a:chOff x="0" y="-13062"/>
            <a:chExt cx="12192000" cy="461665"/>
          </a:xfrm>
          <a:solidFill>
            <a:srgbClr val="6DCFF6"/>
          </a:solidFill>
        </p:grpSpPr>
        <p:sp>
          <p:nvSpPr>
            <p:cNvPr id="10"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13"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14"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xit" presetSubtype="10" fill="hold" grpId="0" nodeType="clickEffect">
                                  <p:stCondLst>
                                    <p:cond delay="0"/>
                                  </p:stCondLst>
                                  <p:childTnLst>
                                    <p:animEffect transition="out" filter="blinds(horizontal)">
                                      <p:cBhvr>
                                        <p:cTn id="12" dur="500"/>
                                        <p:tgtEl>
                                          <p:spTgt spid="22"/>
                                        </p:tgtEl>
                                      </p:cBhvr>
                                    </p:animEffect>
                                    <p:set>
                                      <p:cBhvr>
                                        <p:cTn id="13" dur="1" fill="hold">
                                          <p:stCondLst>
                                            <p:cond delay="499"/>
                                          </p:stCondLst>
                                        </p:cTn>
                                        <p:tgtEl>
                                          <p:spTgt spid="22"/>
                                        </p:tgtEl>
                                        <p:attrNameLst>
                                          <p:attrName>style.visibility</p:attrName>
                                        </p:attrNameLst>
                                      </p:cBhvr>
                                      <p:to>
                                        <p:strVal val="hidden"/>
                                      </p:to>
                                    </p:set>
                                  </p:childTnLst>
                                </p:cTn>
                              </p:par>
                              <p:par>
                                <p:cTn id="14" presetID="3" presetClass="entr" presetSubtype="10"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blinds(horizontal)">
                                      <p:cBhvr>
                                        <p:cTn id="1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5" grpId="1" animBg="1"/>
      <p:bldP spid="22" grpId="0" bldLvl="0" animBg="1"/>
      <p:bldP spid="2" grpId="0" bldLvl="0" animBg="1"/>
    </p:bldLst>
  </p:timing>
</p:sld>
</file>

<file path=ppt/slides/slide7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06" name="Picture 105"/>
          <p:cNvPicPr/>
          <p:nvPr/>
        </p:nvPicPr>
        <p:blipFill>
          <a:blip r:embed="rId4"/>
          <a:srcRect l="16881" t="14465" r="14289" b="16793"/>
          <a:stretch>
            <a:fillRect/>
          </a:stretch>
        </p:blipFill>
        <p:spPr>
          <a:xfrm flipH="1">
            <a:off x="1205865" y="3192780"/>
            <a:ext cx="2990215" cy="2534920"/>
          </a:xfrm>
          <a:prstGeom prst="ellipse">
            <a:avLst/>
          </a:prstGeom>
          <a:noFill/>
          <a:ln w="9525">
            <a:noFill/>
          </a:ln>
        </p:spPr>
      </p:pic>
      <p:sp>
        <p:nvSpPr>
          <p:cNvPr id="5" name="Rounded Rectangular Callout 4"/>
          <p:cNvSpPr/>
          <p:nvPr/>
        </p:nvSpPr>
        <p:spPr>
          <a:xfrm>
            <a:off x="503555" y="1426210"/>
            <a:ext cx="5778500" cy="1299210"/>
          </a:xfrm>
          <a:prstGeom prst="wedgeRoundRectCallout">
            <a:avLst>
              <a:gd name="adj1" fmla="val 2098"/>
              <a:gd name="adj2" fmla="val 75659"/>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b="1" dirty="0">
                <a:solidFill>
                  <a:schemeClr val="tx1"/>
                </a:solidFill>
              </a:rPr>
              <a:t>I’m drinking.</a:t>
            </a:r>
          </a:p>
        </p:txBody>
      </p:sp>
      <p:sp>
        <p:nvSpPr>
          <p:cNvPr id="22" name="TextBox 5"/>
          <p:cNvSpPr txBox="1"/>
          <p:nvPr/>
        </p:nvSpPr>
        <p:spPr>
          <a:xfrm>
            <a:off x="8413750" y="842645"/>
            <a:ext cx="2018665" cy="58356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3200" b="1" dirty="0">
                <a:solidFill>
                  <a:schemeClr val="tx1"/>
                </a:solidFill>
                <a:cs typeface="+mn-lt"/>
              </a:rPr>
              <a:t>DRINK</a:t>
            </a:r>
          </a:p>
        </p:txBody>
      </p:sp>
      <p:sp>
        <p:nvSpPr>
          <p:cNvPr id="2" name="TextBox 5"/>
          <p:cNvSpPr txBox="1"/>
          <p:nvPr/>
        </p:nvSpPr>
        <p:spPr>
          <a:xfrm>
            <a:off x="8414385" y="835660"/>
            <a:ext cx="2018030" cy="58356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3200" b="1" dirty="0">
                <a:solidFill>
                  <a:schemeClr val="tx1"/>
                </a:solidFill>
                <a:cs typeface="+mn-lt"/>
              </a:rPr>
              <a:t>DRINK</a:t>
            </a:r>
            <a:r>
              <a:rPr lang="en-US" sz="3200" b="1" dirty="0">
                <a:solidFill>
                  <a:srgbClr val="FF0000"/>
                </a:solidFill>
                <a:cs typeface="+mn-lt"/>
              </a:rPr>
              <a:t>ING</a:t>
            </a:r>
          </a:p>
        </p:txBody>
      </p:sp>
      <p:pic>
        <p:nvPicPr>
          <p:cNvPr id="107" name="Picture 106"/>
          <p:cNvPicPr/>
          <p:nvPr/>
        </p:nvPicPr>
        <p:blipFill>
          <a:blip r:embed="rId5"/>
          <a:stretch>
            <a:fillRect/>
          </a:stretch>
        </p:blipFill>
        <p:spPr>
          <a:xfrm>
            <a:off x="7400290" y="1820545"/>
            <a:ext cx="4046855" cy="4210685"/>
          </a:xfrm>
          <a:prstGeom prst="rect">
            <a:avLst/>
          </a:prstGeom>
          <a:noFill/>
          <a:ln w="9525">
            <a:noFill/>
          </a:ln>
        </p:spPr>
      </p:pic>
      <p:grpSp>
        <p:nvGrpSpPr>
          <p:cNvPr id="3" name="Group 2"/>
          <p:cNvGrpSpPr/>
          <p:nvPr/>
        </p:nvGrpSpPr>
        <p:grpSpPr>
          <a:xfrm>
            <a:off x="0" y="-13062"/>
            <a:ext cx="12192000" cy="461665"/>
            <a:chOff x="0" y="-13062"/>
            <a:chExt cx="12192000" cy="461665"/>
          </a:xfrm>
          <a:solidFill>
            <a:srgbClr val="6DCFF6"/>
          </a:solidFill>
        </p:grpSpPr>
        <p:sp>
          <p:nvSpPr>
            <p:cNvPr id="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11"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13"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xit" presetSubtype="10" fill="hold" grpId="0" nodeType="clickEffect">
                                  <p:stCondLst>
                                    <p:cond delay="0"/>
                                  </p:stCondLst>
                                  <p:childTnLst>
                                    <p:animEffect transition="out" filter="blinds(horizontal)">
                                      <p:cBhvr>
                                        <p:cTn id="12" dur="500"/>
                                        <p:tgtEl>
                                          <p:spTgt spid="22"/>
                                        </p:tgtEl>
                                      </p:cBhvr>
                                    </p:animEffect>
                                    <p:set>
                                      <p:cBhvr>
                                        <p:cTn id="13" dur="1" fill="hold">
                                          <p:stCondLst>
                                            <p:cond delay="499"/>
                                          </p:stCondLst>
                                        </p:cTn>
                                        <p:tgtEl>
                                          <p:spTgt spid="22"/>
                                        </p:tgtEl>
                                        <p:attrNameLst>
                                          <p:attrName>style.visibility</p:attrName>
                                        </p:attrNameLst>
                                      </p:cBhvr>
                                      <p:to>
                                        <p:strVal val="hidden"/>
                                      </p:to>
                                    </p:set>
                                  </p:childTnLst>
                                </p:cTn>
                              </p:par>
                              <p:par>
                                <p:cTn id="14" presetID="3" presetClass="entr" presetSubtype="10"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blinds(horizontal)">
                                      <p:cBhvr>
                                        <p:cTn id="1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5" grpId="1" animBg="1"/>
      <p:bldP spid="22" grpId="0" bldLvl="0" animBg="1"/>
      <p:bldP spid="2" grpId="0" bldLvl="0" animBg="1"/>
    </p:bldLst>
  </p:timing>
</p:sld>
</file>

<file path=ppt/slides/slide7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0" name="TextBox 5"/>
          <p:cNvSpPr txBox="1"/>
          <p:nvPr/>
        </p:nvSpPr>
        <p:spPr>
          <a:xfrm>
            <a:off x="3834353" y="692082"/>
            <a:ext cx="4644572" cy="768350"/>
          </a:xfrm>
          <a:prstGeom prst="rect">
            <a:avLst/>
          </a:prstGeom>
          <a:noFill/>
        </p:spPr>
        <p:txBody>
          <a:bodyPr wrap="square" rtlCol="0">
            <a:spAutoFit/>
          </a:bodyPr>
          <a:lstStyle/>
          <a:p>
            <a:pPr marR="0" indent="0" algn="ctr" defTabSz="457200" fontAlgn="auto">
              <a:lnSpc>
                <a:spcPct val="100000"/>
              </a:lnSpc>
              <a:spcBef>
                <a:spcPts val="0"/>
              </a:spcBef>
              <a:spcAft>
                <a:spcPts val="0"/>
              </a:spcAft>
              <a:buClrTx/>
              <a:buSzTx/>
              <a:buFontTx/>
              <a:buNone/>
              <a:defRPr/>
            </a:pPr>
            <a:r>
              <a:rPr kumimoji="0" lang="en-US" sz="4400" b="1" i="0" kern="1200" cap="none" spc="0" normalizeH="0" baseline="0" noProof="0" dirty="0" smtClean="0">
                <a:solidFill>
                  <a:srgbClr val="ED7D31">
                    <a:lumMod val="75000"/>
                  </a:srgbClr>
                </a:solidFill>
                <a:latin typeface="Calibri" panose="020F0502020204030204"/>
                <a:ea typeface="+mn-ea"/>
                <a:cs typeface="Calibri" panose="020F0502020204030204"/>
              </a:rPr>
              <a:t>Let’s chant!</a:t>
            </a:r>
            <a:endParaRPr kumimoji="0" lang="en-US" sz="4400" b="1" i="0" kern="1200" cap="none" spc="0" normalizeH="0" baseline="0" noProof="0" dirty="0">
              <a:solidFill>
                <a:srgbClr val="ED7D31">
                  <a:lumMod val="75000"/>
                </a:srgbClr>
              </a:solidFill>
              <a:latin typeface="Calibri" panose="020F0502020204030204"/>
              <a:ea typeface="+mn-ea"/>
              <a:cs typeface="Calibri" panose="020F0502020204030204"/>
            </a:endParaRPr>
          </a:p>
        </p:txBody>
      </p:sp>
      <p:sp>
        <p:nvSpPr>
          <p:cNvPr id="4" name="Rounded Rectangular Callout 3"/>
          <p:cNvSpPr/>
          <p:nvPr/>
        </p:nvSpPr>
        <p:spPr>
          <a:xfrm>
            <a:off x="5859780" y="3254375"/>
            <a:ext cx="3673475" cy="1935480"/>
          </a:xfrm>
          <a:prstGeom prst="wedgeRoundRectCallout">
            <a:avLst>
              <a:gd name="adj1" fmla="val -838"/>
              <a:gd name="adj2" fmla="val 59481"/>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solidFill>
                  <a:schemeClr val="tx1"/>
                </a:solidFill>
              </a:rPr>
              <a:t>Walking, walking, walking.</a:t>
            </a:r>
          </a:p>
        </p:txBody>
      </p:sp>
      <p:sp>
        <p:nvSpPr>
          <p:cNvPr id="13" name="Rounded Rectangular Callout 12"/>
          <p:cNvSpPr/>
          <p:nvPr/>
        </p:nvSpPr>
        <p:spPr>
          <a:xfrm>
            <a:off x="6557645" y="1890395"/>
            <a:ext cx="2278380" cy="934085"/>
          </a:xfrm>
          <a:prstGeom prst="wedgeRoundRectCallout">
            <a:avLst>
              <a:gd name="adj1" fmla="val -38823"/>
              <a:gd name="adj2" fmla="val 64140"/>
              <a:gd name="adj3" fmla="val 16667"/>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US" sz="4000" dirty="0">
                <a:solidFill>
                  <a:schemeClr val="tx1"/>
                </a:solidFill>
              </a:rPr>
              <a:t>Walk</a:t>
            </a:r>
          </a:p>
        </p:txBody>
      </p:sp>
      <p:pic>
        <p:nvPicPr>
          <p:cNvPr id="101" name="Picture 100"/>
          <p:cNvPicPr/>
          <p:nvPr/>
        </p:nvPicPr>
        <p:blipFill>
          <a:blip r:embed="rId4"/>
          <a:srcRect l="22131" r="20796"/>
          <a:stretch>
            <a:fillRect/>
          </a:stretch>
        </p:blipFill>
        <p:spPr>
          <a:xfrm>
            <a:off x="1365250" y="1460500"/>
            <a:ext cx="3815080" cy="4345305"/>
          </a:xfrm>
          <a:prstGeom prst="rect">
            <a:avLst/>
          </a:prstGeom>
          <a:noFill/>
          <a:ln w="9525">
            <a:noFill/>
          </a:ln>
        </p:spPr>
      </p:pic>
      <p:grpSp>
        <p:nvGrpSpPr>
          <p:cNvPr id="2" name="Group 1"/>
          <p:cNvGrpSpPr/>
          <p:nvPr/>
        </p:nvGrpSpPr>
        <p:grpSpPr>
          <a:xfrm>
            <a:off x="0" y="-13062"/>
            <a:ext cx="12192000" cy="461665"/>
            <a:chOff x="0" y="-13062"/>
            <a:chExt cx="12192000" cy="461665"/>
          </a:xfrm>
          <a:solidFill>
            <a:srgbClr val="6DCFF6"/>
          </a:solidFill>
        </p:grpSpPr>
        <p:sp>
          <p:nvSpPr>
            <p:cNvPr id="3"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11"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14"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4" grpId="1" animBg="1"/>
      <p:bldP spid="13" grpId="0" bldLvl="0" animBg="1"/>
    </p:bldLst>
  </p:timing>
</p:sld>
</file>

<file path=ppt/slides/slide7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0" name="TextBox 5"/>
          <p:cNvSpPr txBox="1"/>
          <p:nvPr/>
        </p:nvSpPr>
        <p:spPr>
          <a:xfrm>
            <a:off x="3834353" y="692082"/>
            <a:ext cx="4644572" cy="768350"/>
          </a:xfrm>
          <a:prstGeom prst="rect">
            <a:avLst/>
          </a:prstGeom>
          <a:noFill/>
        </p:spPr>
        <p:txBody>
          <a:bodyPr wrap="square" rtlCol="0">
            <a:spAutoFit/>
          </a:bodyPr>
          <a:lstStyle/>
          <a:p>
            <a:pPr marR="0" indent="0" algn="ctr" defTabSz="457200" fontAlgn="auto">
              <a:lnSpc>
                <a:spcPct val="100000"/>
              </a:lnSpc>
              <a:spcBef>
                <a:spcPts val="0"/>
              </a:spcBef>
              <a:spcAft>
                <a:spcPts val="0"/>
              </a:spcAft>
              <a:buClrTx/>
              <a:buSzTx/>
              <a:buFontTx/>
              <a:buNone/>
              <a:defRPr/>
            </a:pPr>
            <a:r>
              <a:rPr kumimoji="0" lang="en-US" sz="4400" b="1" i="0" kern="1200" cap="none" spc="0" normalizeH="0" baseline="0" noProof="0" dirty="0" smtClean="0">
                <a:solidFill>
                  <a:srgbClr val="ED7D31">
                    <a:lumMod val="75000"/>
                  </a:srgbClr>
                </a:solidFill>
                <a:latin typeface="Calibri" panose="020F0502020204030204"/>
                <a:ea typeface="+mn-ea"/>
                <a:cs typeface="Calibri" panose="020F0502020204030204"/>
              </a:rPr>
              <a:t>Let’s chant!</a:t>
            </a:r>
            <a:endParaRPr kumimoji="0" lang="en-US" sz="4400" b="1" i="0" kern="1200" cap="none" spc="0" normalizeH="0" baseline="0" noProof="0" dirty="0">
              <a:solidFill>
                <a:srgbClr val="ED7D31">
                  <a:lumMod val="75000"/>
                </a:srgbClr>
              </a:solidFill>
              <a:latin typeface="Calibri" panose="020F0502020204030204"/>
              <a:ea typeface="+mn-ea"/>
              <a:cs typeface="Calibri" panose="020F0502020204030204"/>
            </a:endParaRPr>
          </a:p>
        </p:txBody>
      </p:sp>
      <p:sp>
        <p:nvSpPr>
          <p:cNvPr id="4" name="Rounded Rectangular Callout 3"/>
          <p:cNvSpPr/>
          <p:nvPr/>
        </p:nvSpPr>
        <p:spPr>
          <a:xfrm>
            <a:off x="6264910" y="3254375"/>
            <a:ext cx="2863215" cy="1935480"/>
          </a:xfrm>
          <a:prstGeom prst="wedgeRoundRectCallout">
            <a:avLst>
              <a:gd name="adj1" fmla="val -838"/>
              <a:gd name="adj2" fmla="val 59481"/>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solidFill>
                  <a:schemeClr val="tx1"/>
                </a:solidFill>
              </a:rPr>
              <a:t>Eating, eating, eating.</a:t>
            </a:r>
          </a:p>
        </p:txBody>
      </p:sp>
      <p:sp>
        <p:nvSpPr>
          <p:cNvPr id="13" name="Rounded Rectangular Callout 12"/>
          <p:cNvSpPr/>
          <p:nvPr/>
        </p:nvSpPr>
        <p:spPr>
          <a:xfrm>
            <a:off x="6557645" y="1890395"/>
            <a:ext cx="2278380" cy="934085"/>
          </a:xfrm>
          <a:prstGeom prst="wedgeRoundRectCallout">
            <a:avLst>
              <a:gd name="adj1" fmla="val -38823"/>
              <a:gd name="adj2" fmla="val 64140"/>
              <a:gd name="adj3" fmla="val 16667"/>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US" sz="4000" dirty="0">
                <a:solidFill>
                  <a:schemeClr val="tx1"/>
                </a:solidFill>
              </a:rPr>
              <a:t>Eat</a:t>
            </a:r>
          </a:p>
        </p:txBody>
      </p:sp>
      <p:pic>
        <p:nvPicPr>
          <p:cNvPr id="3" name="Picture 2"/>
          <p:cNvPicPr/>
          <p:nvPr/>
        </p:nvPicPr>
        <p:blipFill>
          <a:blip r:embed="rId4"/>
          <a:stretch>
            <a:fillRect/>
          </a:stretch>
        </p:blipFill>
        <p:spPr>
          <a:xfrm>
            <a:off x="1071245" y="1460500"/>
            <a:ext cx="4438650" cy="4392295"/>
          </a:xfrm>
          <a:prstGeom prst="rect">
            <a:avLst/>
          </a:prstGeom>
          <a:noFill/>
          <a:ln w="9525">
            <a:noFill/>
          </a:ln>
        </p:spPr>
      </p:pic>
      <p:grpSp>
        <p:nvGrpSpPr>
          <p:cNvPr id="2" name="Group 1"/>
          <p:cNvGrpSpPr/>
          <p:nvPr/>
        </p:nvGrpSpPr>
        <p:grpSpPr>
          <a:xfrm>
            <a:off x="0" y="-13062"/>
            <a:ext cx="12192000" cy="461665"/>
            <a:chOff x="0" y="-13062"/>
            <a:chExt cx="12192000" cy="461665"/>
          </a:xfrm>
          <a:solidFill>
            <a:srgbClr val="6DCFF6"/>
          </a:solidFill>
        </p:grpSpPr>
        <p:sp>
          <p:nvSpPr>
            <p:cNvPr id="5"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14"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15"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4" grpId="1" animBg="1"/>
      <p:bldP spid="13" grpId="0" bldLvl="0" animBg="1"/>
    </p:bldLst>
  </p:timing>
</p:sld>
</file>

<file path=ppt/slides/slide7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0" name="TextBox 5"/>
          <p:cNvSpPr txBox="1"/>
          <p:nvPr/>
        </p:nvSpPr>
        <p:spPr>
          <a:xfrm>
            <a:off x="3834353" y="692082"/>
            <a:ext cx="4644572" cy="768350"/>
          </a:xfrm>
          <a:prstGeom prst="rect">
            <a:avLst/>
          </a:prstGeom>
          <a:noFill/>
        </p:spPr>
        <p:txBody>
          <a:bodyPr wrap="square" rtlCol="0">
            <a:spAutoFit/>
          </a:bodyPr>
          <a:lstStyle/>
          <a:p>
            <a:pPr marR="0" indent="0" algn="ctr" defTabSz="457200" fontAlgn="auto">
              <a:lnSpc>
                <a:spcPct val="100000"/>
              </a:lnSpc>
              <a:spcBef>
                <a:spcPts val="0"/>
              </a:spcBef>
              <a:spcAft>
                <a:spcPts val="0"/>
              </a:spcAft>
              <a:buClrTx/>
              <a:buSzTx/>
              <a:buFontTx/>
              <a:buNone/>
              <a:defRPr/>
            </a:pPr>
            <a:r>
              <a:rPr kumimoji="0" lang="en-US" sz="4400" b="1" i="0" kern="1200" cap="none" spc="0" normalizeH="0" baseline="0" noProof="0" dirty="0" smtClean="0">
                <a:solidFill>
                  <a:srgbClr val="ED7D31">
                    <a:lumMod val="75000"/>
                  </a:srgbClr>
                </a:solidFill>
                <a:latin typeface="Calibri" panose="020F0502020204030204"/>
                <a:ea typeface="+mn-ea"/>
                <a:cs typeface="Calibri" panose="020F0502020204030204"/>
              </a:rPr>
              <a:t>Let’s chant!</a:t>
            </a:r>
            <a:endParaRPr kumimoji="0" lang="en-US" sz="4400" b="1" i="0" kern="1200" cap="none" spc="0" normalizeH="0" baseline="0" noProof="0" dirty="0">
              <a:solidFill>
                <a:srgbClr val="ED7D31">
                  <a:lumMod val="75000"/>
                </a:srgbClr>
              </a:solidFill>
              <a:latin typeface="Calibri" panose="020F0502020204030204"/>
              <a:ea typeface="+mn-ea"/>
              <a:cs typeface="Calibri" panose="020F0502020204030204"/>
            </a:endParaRPr>
          </a:p>
        </p:txBody>
      </p:sp>
      <p:sp>
        <p:nvSpPr>
          <p:cNvPr id="4" name="Rounded Rectangular Callout 3"/>
          <p:cNvSpPr/>
          <p:nvPr/>
        </p:nvSpPr>
        <p:spPr>
          <a:xfrm>
            <a:off x="5859780" y="3254375"/>
            <a:ext cx="3673475" cy="1935480"/>
          </a:xfrm>
          <a:prstGeom prst="wedgeRoundRectCallout">
            <a:avLst>
              <a:gd name="adj1" fmla="val -838"/>
              <a:gd name="adj2" fmla="val 59481"/>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solidFill>
                  <a:schemeClr val="tx1"/>
                </a:solidFill>
              </a:rPr>
              <a:t>Drinking, drinking, drinking.</a:t>
            </a:r>
          </a:p>
        </p:txBody>
      </p:sp>
      <p:sp>
        <p:nvSpPr>
          <p:cNvPr id="13" name="Rounded Rectangular Callout 12"/>
          <p:cNvSpPr/>
          <p:nvPr/>
        </p:nvSpPr>
        <p:spPr>
          <a:xfrm>
            <a:off x="6557645" y="1890395"/>
            <a:ext cx="2278380" cy="934085"/>
          </a:xfrm>
          <a:prstGeom prst="wedgeRoundRectCallout">
            <a:avLst>
              <a:gd name="adj1" fmla="val -38823"/>
              <a:gd name="adj2" fmla="val 64140"/>
              <a:gd name="adj3" fmla="val 16667"/>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US" sz="4000" dirty="0">
                <a:solidFill>
                  <a:schemeClr val="tx1"/>
                </a:solidFill>
              </a:rPr>
              <a:t>Drink</a:t>
            </a:r>
          </a:p>
        </p:txBody>
      </p:sp>
      <p:pic>
        <p:nvPicPr>
          <p:cNvPr id="107" name="Picture 106"/>
          <p:cNvPicPr/>
          <p:nvPr/>
        </p:nvPicPr>
        <p:blipFill>
          <a:blip r:embed="rId4"/>
          <a:stretch>
            <a:fillRect/>
          </a:stretch>
        </p:blipFill>
        <p:spPr>
          <a:xfrm>
            <a:off x="1379220" y="1704340"/>
            <a:ext cx="4046855" cy="4210685"/>
          </a:xfrm>
          <a:prstGeom prst="rect">
            <a:avLst/>
          </a:prstGeom>
          <a:noFill/>
          <a:ln w="9525">
            <a:noFill/>
          </a:ln>
        </p:spPr>
      </p:pic>
      <p:grpSp>
        <p:nvGrpSpPr>
          <p:cNvPr id="2" name="Group 1"/>
          <p:cNvGrpSpPr/>
          <p:nvPr/>
        </p:nvGrpSpPr>
        <p:grpSpPr>
          <a:xfrm>
            <a:off x="0" y="-13062"/>
            <a:ext cx="12192000" cy="461665"/>
            <a:chOff x="0" y="-13062"/>
            <a:chExt cx="12192000" cy="461665"/>
          </a:xfrm>
          <a:solidFill>
            <a:srgbClr val="6DCFF6"/>
          </a:solidFill>
        </p:grpSpPr>
        <p:sp>
          <p:nvSpPr>
            <p:cNvPr id="3"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11"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14"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4" grpId="1" animBg="1"/>
      <p:bldP spid="13" grpId="0" bldLvl="0" animBg="1"/>
    </p:bldLst>
  </p:timing>
</p:sld>
</file>

<file path=ppt/slides/slide7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0" name="TextBox 5"/>
          <p:cNvSpPr txBox="1"/>
          <p:nvPr/>
        </p:nvSpPr>
        <p:spPr>
          <a:xfrm>
            <a:off x="3834353" y="692082"/>
            <a:ext cx="4644572" cy="768350"/>
          </a:xfrm>
          <a:prstGeom prst="rect">
            <a:avLst/>
          </a:prstGeom>
          <a:noFill/>
        </p:spPr>
        <p:txBody>
          <a:bodyPr wrap="square" rtlCol="0">
            <a:spAutoFit/>
          </a:bodyPr>
          <a:lstStyle/>
          <a:p>
            <a:pPr marR="0" indent="0" algn="ctr" defTabSz="457200" fontAlgn="auto">
              <a:lnSpc>
                <a:spcPct val="100000"/>
              </a:lnSpc>
              <a:spcBef>
                <a:spcPts val="0"/>
              </a:spcBef>
              <a:spcAft>
                <a:spcPts val="0"/>
              </a:spcAft>
              <a:buClrTx/>
              <a:buSzTx/>
              <a:buFontTx/>
              <a:buNone/>
              <a:defRPr/>
            </a:pPr>
            <a:r>
              <a:rPr kumimoji="0" lang="en-US" sz="4400" b="1" i="0" kern="1200" cap="none" spc="0" normalizeH="0" baseline="0" noProof="0" dirty="0" smtClean="0">
                <a:solidFill>
                  <a:srgbClr val="ED7D31">
                    <a:lumMod val="75000"/>
                  </a:srgbClr>
                </a:solidFill>
                <a:latin typeface="Calibri" panose="020F0502020204030204"/>
                <a:ea typeface="+mn-ea"/>
                <a:cs typeface="Calibri" panose="020F0502020204030204"/>
              </a:rPr>
              <a:t>Let’s chant!</a:t>
            </a:r>
            <a:endParaRPr kumimoji="0" lang="en-US" sz="4400" b="1" i="0" kern="1200" cap="none" spc="0" normalizeH="0" baseline="0" noProof="0" dirty="0">
              <a:solidFill>
                <a:srgbClr val="ED7D31">
                  <a:lumMod val="75000"/>
                </a:srgbClr>
              </a:solidFill>
              <a:latin typeface="Calibri" panose="020F0502020204030204"/>
              <a:ea typeface="+mn-ea"/>
              <a:cs typeface="Calibri" panose="020F0502020204030204"/>
            </a:endParaRPr>
          </a:p>
        </p:txBody>
      </p:sp>
      <p:sp>
        <p:nvSpPr>
          <p:cNvPr id="4" name="Rounded Rectangular Callout 3"/>
          <p:cNvSpPr/>
          <p:nvPr/>
        </p:nvSpPr>
        <p:spPr>
          <a:xfrm>
            <a:off x="6264910" y="3254375"/>
            <a:ext cx="2863215" cy="1935480"/>
          </a:xfrm>
          <a:prstGeom prst="wedgeRoundRectCallout">
            <a:avLst>
              <a:gd name="adj1" fmla="val -838"/>
              <a:gd name="adj2" fmla="val 59481"/>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solidFill>
                  <a:schemeClr val="tx1"/>
                </a:solidFill>
              </a:rPr>
              <a:t>Running, running, running.</a:t>
            </a:r>
          </a:p>
        </p:txBody>
      </p:sp>
      <p:sp>
        <p:nvSpPr>
          <p:cNvPr id="13" name="Rounded Rectangular Callout 12"/>
          <p:cNvSpPr/>
          <p:nvPr/>
        </p:nvSpPr>
        <p:spPr>
          <a:xfrm>
            <a:off x="6557645" y="1890395"/>
            <a:ext cx="2278380" cy="934085"/>
          </a:xfrm>
          <a:prstGeom prst="wedgeRoundRectCallout">
            <a:avLst>
              <a:gd name="adj1" fmla="val -38823"/>
              <a:gd name="adj2" fmla="val 64140"/>
              <a:gd name="adj3" fmla="val 16667"/>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US" sz="4000" dirty="0">
                <a:solidFill>
                  <a:schemeClr val="tx1"/>
                </a:solidFill>
              </a:rPr>
              <a:t>Run</a:t>
            </a:r>
          </a:p>
        </p:txBody>
      </p:sp>
      <p:pic>
        <p:nvPicPr>
          <p:cNvPr id="102" name="Picture 101"/>
          <p:cNvPicPr/>
          <p:nvPr/>
        </p:nvPicPr>
        <p:blipFill>
          <a:blip r:embed="rId4"/>
          <a:stretch>
            <a:fillRect/>
          </a:stretch>
        </p:blipFill>
        <p:spPr>
          <a:xfrm>
            <a:off x="1082040" y="1704340"/>
            <a:ext cx="3983355" cy="4112260"/>
          </a:xfrm>
          <a:prstGeom prst="rect">
            <a:avLst/>
          </a:prstGeom>
          <a:noFill/>
          <a:ln w="9525">
            <a:noFill/>
          </a:ln>
        </p:spPr>
      </p:pic>
      <p:grpSp>
        <p:nvGrpSpPr>
          <p:cNvPr id="2" name="Group 1"/>
          <p:cNvGrpSpPr/>
          <p:nvPr/>
        </p:nvGrpSpPr>
        <p:grpSpPr>
          <a:xfrm>
            <a:off x="0" y="-13062"/>
            <a:ext cx="12192000" cy="461665"/>
            <a:chOff x="0" y="-13062"/>
            <a:chExt cx="12192000" cy="461665"/>
          </a:xfrm>
          <a:solidFill>
            <a:srgbClr val="6DCFF6"/>
          </a:solidFill>
        </p:grpSpPr>
        <p:sp>
          <p:nvSpPr>
            <p:cNvPr id="3"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11"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14"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4" grpId="1" animBg="1"/>
      <p:bldP spid="13" grpId="0" bldLvl="0" animBg="1"/>
    </p:bldLst>
  </p:timing>
</p:sld>
</file>

<file path=ppt/slides/slide75.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7" name="Picture 6" descr="C:\Users\ASUS\Desktop\160922\Lớp 2\Unit 4\Pic4\3.5.png3.5"/>
          <p:cNvPicPr>
            <a:picLocks noChangeAspect="1"/>
          </p:cNvPicPr>
          <p:nvPr/>
        </p:nvPicPr>
        <p:blipFill>
          <a:blip r:embed="rId6"/>
          <a:srcRect/>
          <a:stretch>
            <a:fillRect/>
          </a:stretch>
        </p:blipFill>
        <p:spPr>
          <a:xfrm>
            <a:off x="0" y="1434783"/>
            <a:ext cx="12220575" cy="3453130"/>
          </a:xfrm>
          <a:prstGeom prst="rect">
            <a:avLst/>
          </a:prstGeom>
        </p:spPr>
      </p:pic>
      <p:pic>
        <p:nvPicPr>
          <p:cNvPr id="4" name="62 G2SB Track B62">
            <a:hlinkClick r:id="" action="ppaction://media"/>
          </p:cNvPr>
          <p:cNvPicPr/>
          <p:nvPr>
            <a:audioFile r:link="rId2"/>
            <p:extLst>
              <p:ext uri="{DAA4B4D4-6D71-4841-9C94-3DE7FCFB9230}">
                <p14:media xmlns:p14="http://schemas.microsoft.com/office/powerpoint/2010/main" r:embed="rId1"/>
              </p:ext>
            </p:extLst>
          </p:nvPr>
        </p:nvPicPr>
        <p:blipFill>
          <a:blip r:embed="rId7"/>
          <a:stretch>
            <a:fillRect/>
          </a:stretch>
        </p:blipFill>
        <p:spPr>
          <a:xfrm>
            <a:off x="5130165" y="1893570"/>
            <a:ext cx="791845" cy="769620"/>
          </a:xfrm>
          <a:prstGeom prst="rect">
            <a:avLst/>
          </a:prstGeom>
        </p:spPr>
      </p:pic>
      <p:grpSp>
        <p:nvGrpSpPr>
          <p:cNvPr id="5" name="Group 4"/>
          <p:cNvGrpSpPr/>
          <p:nvPr/>
        </p:nvGrpSpPr>
        <p:grpSpPr>
          <a:xfrm>
            <a:off x="0" y="-13062"/>
            <a:ext cx="12192000" cy="461665"/>
            <a:chOff x="0" y="-13062"/>
            <a:chExt cx="12192000" cy="461665"/>
          </a:xfrm>
          <a:solidFill>
            <a:srgbClr val="6DCFF6"/>
          </a:solidFill>
        </p:grpSpPr>
        <p:sp>
          <p:nvSpPr>
            <p:cNvPr id="9"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11"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13"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childTnLst>
            <p:audio>
              <p:cMediaNode>
                <p:cTn id="2" fill="hold" display="1">
                  <p:stCondLst>
                    <p:cond delay="indefinite"/>
                  </p:stCondLst>
                  <p:endCondLst>
                    <p:cond evt="onStopAudio" delay="0">
                      <p:tgtEl>
                        <p:sldTgt/>
                      </p:tgtEl>
                    </p:cond>
                  </p:endCondLst>
                </p:cTn>
                <p:tgtEl>
                  <p:spTgt spid="4"/>
                </p:tgtEl>
              </p:cMediaNode>
            </p:audio>
            <p:seq concurrent="1" nextAc="seek">
              <p:cTn id="3" restart="whenNotActive" fill="hold" evtFilter="cancelBubble" nodeType="interactiveSeq">
                <p:stCondLst>
                  <p:cond evt="onClick" delay="0">
                    <p:tgtEl>
                      <p:spTgt spid="4"/>
                    </p:tgtEl>
                  </p:cond>
                </p:stCondLst>
                <p:endSync evt="end" delay="0">
                  <p:rtn val="all"/>
                </p:endSync>
                <p:childTnLst>
                  <p:par>
                    <p:cTn id="4" fill="hold">
                      <p:stCondLst>
                        <p:cond delay="0"/>
                      </p:stCondLst>
                      <p:childTnLst>
                        <p:par>
                          <p:cTn id="5" fill="hold">
                            <p:stCondLst>
                              <p:cond delay="0"/>
                            </p:stCondLst>
                            <p:childTnLst>
                              <p:par>
                                <p:cTn id="6" presetID="1" presetClass="mediacall" presetSubtype="0" fill="hold" nodeType="clickEffect">
                                  <p:stCondLst>
                                    <p:cond delay="0"/>
                                  </p:stCondLst>
                                  <p:childTnLst>
                                    <p:cmd type="call" cmd="playFrom(0.0)">
                                      <p:cBhvr additive="base">
                                        <p:cTn id="7" dur="16549"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pic>
        <p:nvPicPr>
          <p:cNvPr id="3" name="Picture 2" descr="C:\Users\ASUS\Desktop\160922\Lớp 2\Unit 4\Pic4\3.6.png3.6"/>
          <p:cNvPicPr>
            <a:picLocks noChangeAspect="1"/>
          </p:cNvPicPr>
          <p:nvPr/>
        </p:nvPicPr>
        <p:blipFill>
          <a:blip r:embed="rId4"/>
          <a:srcRect/>
          <a:stretch>
            <a:fillRect/>
          </a:stretch>
        </p:blipFill>
        <p:spPr>
          <a:xfrm>
            <a:off x="379730" y="448310"/>
            <a:ext cx="6952615" cy="986790"/>
          </a:xfrm>
          <a:prstGeom prst="rect">
            <a:avLst/>
          </a:prstGeom>
        </p:spPr>
      </p:pic>
      <p:pic>
        <p:nvPicPr>
          <p:cNvPr id="4" name="Picture 3" descr="C:\Users\ASUS\Desktop\160922\Lớp 2\Unit 4\Pic4\3.8.png3.8"/>
          <p:cNvPicPr>
            <a:picLocks noChangeAspect="1"/>
          </p:cNvPicPr>
          <p:nvPr/>
        </p:nvPicPr>
        <p:blipFill>
          <a:blip r:embed="rId5"/>
          <a:srcRect/>
          <a:stretch>
            <a:fillRect/>
          </a:stretch>
        </p:blipFill>
        <p:spPr>
          <a:xfrm>
            <a:off x="1981200" y="1332230"/>
            <a:ext cx="8348980" cy="4314190"/>
          </a:xfrm>
          <a:prstGeom prst="rect">
            <a:avLst/>
          </a:prstGeom>
        </p:spPr>
      </p:pic>
      <p:grpSp>
        <p:nvGrpSpPr>
          <p:cNvPr id="7" name="Group 6"/>
          <p:cNvGrpSpPr/>
          <p:nvPr/>
        </p:nvGrpSpPr>
        <p:grpSpPr>
          <a:xfrm>
            <a:off x="0" y="-13062"/>
            <a:ext cx="12192000" cy="461665"/>
            <a:chOff x="0" y="-13062"/>
            <a:chExt cx="12192000" cy="461665"/>
          </a:xfrm>
          <a:solidFill>
            <a:srgbClr val="6DCFF6"/>
          </a:solidFill>
        </p:grpSpPr>
        <p:sp>
          <p:nvSpPr>
            <p:cNvPr id="9"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11"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13"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bg>
      <p:bgPr>
        <a:blipFill dpi="0" rotWithShape="1">
          <a:blip r:embed="rId5"/>
          <a:srcRect/>
          <a:stretch>
            <a:fillRect/>
          </a:stretch>
        </a:blipFill>
        <a:effectLst/>
      </p:bgPr>
    </p:bg>
    <p:spTree>
      <p:nvGrpSpPr>
        <p:cNvPr id="1" name=""/>
        <p:cNvGrpSpPr/>
        <p:nvPr/>
      </p:nvGrpSpPr>
      <p:grpSpPr>
        <a:xfrm>
          <a:off x="0" y="0"/>
          <a:ext cx="0" cy="0"/>
          <a:chOff x="0" y="0"/>
          <a:chExt cx="0" cy="0"/>
        </a:xfrm>
      </p:grpSpPr>
      <p:pic>
        <p:nvPicPr>
          <p:cNvPr id="3" name="Picture 2" descr="C:\Users\ASUS\Desktop\160922\Lớp 2\Unit 4\Pic4\3.6.png3.6"/>
          <p:cNvPicPr>
            <a:picLocks noChangeAspect="1"/>
          </p:cNvPicPr>
          <p:nvPr/>
        </p:nvPicPr>
        <p:blipFill>
          <a:blip r:embed="rId6"/>
          <a:srcRect/>
          <a:stretch>
            <a:fillRect/>
          </a:stretch>
        </p:blipFill>
        <p:spPr>
          <a:xfrm>
            <a:off x="368935" y="536575"/>
            <a:ext cx="6952615" cy="986790"/>
          </a:xfrm>
          <a:prstGeom prst="rect">
            <a:avLst/>
          </a:prstGeom>
        </p:spPr>
      </p:pic>
      <p:pic>
        <p:nvPicPr>
          <p:cNvPr id="4" name="Picture 3" descr="C:\Users\ASUS\Desktop\160922\Lớp 2\Unit 3\Pic3\3.5.png3.5"/>
          <p:cNvPicPr>
            <a:picLocks noChangeAspect="1"/>
          </p:cNvPicPr>
          <p:nvPr/>
        </p:nvPicPr>
        <p:blipFill>
          <a:blip r:embed="rId7"/>
          <a:srcRect/>
          <a:stretch>
            <a:fillRect/>
          </a:stretch>
        </p:blipFill>
        <p:spPr>
          <a:xfrm>
            <a:off x="1075690" y="1612265"/>
            <a:ext cx="10182225" cy="4239895"/>
          </a:xfrm>
          <a:prstGeom prst="rect">
            <a:avLst/>
          </a:prstGeom>
        </p:spPr>
      </p:pic>
      <p:pic>
        <p:nvPicPr>
          <p:cNvPr id="23" name="63 G2SB Track B63">
            <a:hlinkClick r:id="" action="ppaction://media"/>
          </p:cNvPr>
          <p:cNvPicPr/>
          <p:nvPr>
            <a:audioFile r:link="rId2"/>
            <p:extLst>
              <p:ext uri="{DAA4B4D4-6D71-4841-9C94-3DE7FCFB9230}">
                <p14:media xmlns:p14="http://schemas.microsoft.com/office/powerpoint/2010/main" r:embed="rId1"/>
              </p:ext>
            </p:extLst>
          </p:nvPr>
        </p:nvPicPr>
        <p:blipFill>
          <a:blip r:embed="rId8"/>
          <a:stretch>
            <a:fillRect/>
          </a:stretch>
        </p:blipFill>
        <p:spPr>
          <a:xfrm>
            <a:off x="7218045" y="623570"/>
            <a:ext cx="995680" cy="812800"/>
          </a:xfrm>
          <a:prstGeom prst="rect">
            <a:avLst/>
          </a:prstGeom>
        </p:spPr>
      </p:pic>
      <p:pic>
        <p:nvPicPr>
          <p:cNvPr id="24" name="Picture 23" descr="C:\Users\ASUS\Desktop\160922\Lớp 2\Unit 4\Pic4\3.8.png3.8"/>
          <p:cNvPicPr>
            <a:picLocks noChangeAspect="1"/>
          </p:cNvPicPr>
          <p:nvPr/>
        </p:nvPicPr>
        <p:blipFill>
          <a:blip r:embed="rId9"/>
          <a:srcRect l="50578" t="52551" r="25616" b="1802"/>
          <a:stretch>
            <a:fillRect/>
          </a:stretch>
        </p:blipFill>
        <p:spPr>
          <a:xfrm>
            <a:off x="1595755" y="1843405"/>
            <a:ext cx="1803400" cy="1787525"/>
          </a:xfrm>
          <a:prstGeom prst="rect">
            <a:avLst/>
          </a:prstGeom>
        </p:spPr>
      </p:pic>
      <p:pic>
        <p:nvPicPr>
          <p:cNvPr id="25" name="Picture 24" descr="C:\Users\ASUS\Desktop\160922\Lớp 2\Unit 4\Pic4\3.8.png3.8"/>
          <p:cNvPicPr>
            <a:picLocks noChangeAspect="1"/>
          </p:cNvPicPr>
          <p:nvPr/>
        </p:nvPicPr>
        <p:blipFill>
          <a:blip r:embed="rId9"/>
          <a:srcRect l="1470" t="52544" r="74724" b="2084"/>
          <a:stretch>
            <a:fillRect/>
          </a:stretch>
        </p:blipFill>
        <p:spPr>
          <a:xfrm>
            <a:off x="3993515" y="1832610"/>
            <a:ext cx="1803400" cy="1776730"/>
          </a:xfrm>
          <a:prstGeom prst="rect">
            <a:avLst/>
          </a:prstGeom>
        </p:spPr>
      </p:pic>
      <p:pic>
        <p:nvPicPr>
          <p:cNvPr id="26" name="Picture 25" descr="C:\Users\ASUS\Desktop\160922\Lớp 2\Unit 4\Pic4\3.8.png3.8"/>
          <p:cNvPicPr>
            <a:picLocks noChangeAspect="1"/>
          </p:cNvPicPr>
          <p:nvPr/>
        </p:nvPicPr>
        <p:blipFill>
          <a:blip r:embed="rId9"/>
          <a:srcRect l="25817" t="3037" r="50377" b="51591"/>
          <a:stretch>
            <a:fillRect/>
          </a:stretch>
        </p:blipFill>
        <p:spPr>
          <a:xfrm>
            <a:off x="6423660" y="1854200"/>
            <a:ext cx="1803400" cy="1776730"/>
          </a:xfrm>
          <a:prstGeom prst="rect">
            <a:avLst/>
          </a:prstGeom>
        </p:spPr>
      </p:pic>
      <p:pic>
        <p:nvPicPr>
          <p:cNvPr id="27" name="Picture 26" descr="C:\Users\ASUS\Desktop\160922\Lớp 2\Unit 4\Pic4\3.8.png3.8"/>
          <p:cNvPicPr>
            <a:picLocks noChangeAspect="1"/>
          </p:cNvPicPr>
          <p:nvPr/>
        </p:nvPicPr>
        <p:blipFill>
          <a:blip r:embed="rId9"/>
          <a:srcRect l="50578" t="2752" r="25616" b="51325"/>
          <a:stretch>
            <a:fillRect/>
          </a:stretch>
        </p:blipFill>
        <p:spPr>
          <a:xfrm>
            <a:off x="8821420" y="1832610"/>
            <a:ext cx="1803400" cy="1798320"/>
          </a:xfrm>
          <a:prstGeom prst="rect">
            <a:avLst/>
          </a:prstGeom>
        </p:spPr>
      </p:pic>
      <p:pic>
        <p:nvPicPr>
          <p:cNvPr id="28" name="Picture 27" descr="C:\Users\ASUS\Desktop\160922\Lớp 2\Unit 4\Pic4\3.8.png3.8"/>
          <p:cNvPicPr>
            <a:picLocks noChangeAspect="1"/>
          </p:cNvPicPr>
          <p:nvPr/>
        </p:nvPicPr>
        <p:blipFill>
          <a:blip r:embed="rId9"/>
          <a:srcRect l="75347" t="3018" r="847" b="51059"/>
          <a:stretch>
            <a:fillRect/>
          </a:stretch>
        </p:blipFill>
        <p:spPr>
          <a:xfrm>
            <a:off x="1595755" y="3808730"/>
            <a:ext cx="1803400" cy="1798320"/>
          </a:xfrm>
          <a:prstGeom prst="rect">
            <a:avLst/>
          </a:prstGeom>
        </p:spPr>
      </p:pic>
      <p:pic>
        <p:nvPicPr>
          <p:cNvPr id="29" name="Picture 28" descr="C:\Users\ASUS\Desktop\160922\Lớp 2\Unit 4\Pic4\3.8.png3.8"/>
          <p:cNvPicPr>
            <a:picLocks noChangeAspect="1"/>
          </p:cNvPicPr>
          <p:nvPr/>
        </p:nvPicPr>
        <p:blipFill>
          <a:blip r:embed="rId9"/>
          <a:srcRect l="74926" t="52259" r="1268" b="1818"/>
          <a:stretch>
            <a:fillRect/>
          </a:stretch>
        </p:blipFill>
        <p:spPr>
          <a:xfrm>
            <a:off x="3993515" y="3808730"/>
            <a:ext cx="1803400" cy="1798320"/>
          </a:xfrm>
          <a:prstGeom prst="rect">
            <a:avLst/>
          </a:prstGeom>
        </p:spPr>
      </p:pic>
      <p:pic>
        <p:nvPicPr>
          <p:cNvPr id="30" name="Picture 29" descr="C:\Users\ASUS\Desktop\160922\Lớp 2\Unit 4\Pic4\3.8.png3.8"/>
          <p:cNvPicPr>
            <a:picLocks noChangeAspect="1"/>
          </p:cNvPicPr>
          <p:nvPr/>
        </p:nvPicPr>
        <p:blipFill>
          <a:blip r:embed="rId9"/>
          <a:srcRect l="1324" t="3018" r="74870" b="51059"/>
          <a:stretch>
            <a:fillRect/>
          </a:stretch>
        </p:blipFill>
        <p:spPr>
          <a:xfrm>
            <a:off x="6423660" y="3808730"/>
            <a:ext cx="1803400" cy="1798320"/>
          </a:xfrm>
          <a:prstGeom prst="rect">
            <a:avLst/>
          </a:prstGeom>
        </p:spPr>
      </p:pic>
      <p:pic>
        <p:nvPicPr>
          <p:cNvPr id="31" name="Picture 30" descr="C:\Users\ASUS\Desktop\160922\Lớp 2\Unit 4\Pic4\3.8.png3.8"/>
          <p:cNvPicPr>
            <a:picLocks noChangeAspect="1"/>
          </p:cNvPicPr>
          <p:nvPr/>
        </p:nvPicPr>
        <p:blipFill>
          <a:blip r:embed="rId9"/>
          <a:srcRect l="25817" t="52259" r="50377" b="1818"/>
          <a:stretch>
            <a:fillRect/>
          </a:stretch>
        </p:blipFill>
        <p:spPr>
          <a:xfrm>
            <a:off x="8821420" y="3808730"/>
            <a:ext cx="1803400" cy="1798320"/>
          </a:xfrm>
          <a:prstGeom prst="rect">
            <a:avLst/>
          </a:prstGeom>
        </p:spPr>
      </p:pic>
      <p:grpSp>
        <p:nvGrpSpPr>
          <p:cNvPr id="2" name="Group 1"/>
          <p:cNvGrpSpPr/>
          <p:nvPr/>
        </p:nvGrpSpPr>
        <p:grpSpPr>
          <a:xfrm>
            <a:off x="0" y="-13062"/>
            <a:ext cx="12192000" cy="461665"/>
            <a:chOff x="0" y="-13062"/>
            <a:chExt cx="12192000" cy="461665"/>
          </a:xfrm>
          <a:solidFill>
            <a:srgbClr val="6DCFF6"/>
          </a:solidFill>
        </p:grpSpPr>
        <p:sp>
          <p:nvSpPr>
            <p:cNvPr id="5"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7"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8"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blinds(horizontal)">
                                      <p:cBhvr>
                                        <p:cTn id="7" dur="5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blinds(horizontal)">
                                      <p:cBhvr>
                                        <p:cTn id="12" dur="500"/>
                                        <p:tgtEl>
                                          <p:spTgt spid="25"/>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blinds(horizontal)">
                                      <p:cBhvr>
                                        <p:cTn id="17" dur="500"/>
                                        <p:tgtEl>
                                          <p:spTgt spid="26"/>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blinds(horizontal)">
                                      <p:cBhvr>
                                        <p:cTn id="22" dur="500"/>
                                        <p:tgtEl>
                                          <p:spTgt spid="27"/>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blinds(horizontal)">
                                      <p:cBhvr>
                                        <p:cTn id="27" dur="500"/>
                                        <p:tgtEl>
                                          <p:spTgt spid="28"/>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29"/>
                                        </p:tgtEl>
                                        <p:attrNameLst>
                                          <p:attrName>style.visibility</p:attrName>
                                        </p:attrNameLst>
                                      </p:cBhvr>
                                      <p:to>
                                        <p:strVal val="visible"/>
                                      </p:to>
                                    </p:set>
                                    <p:animEffect transition="in" filter="blinds(horizontal)">
                                      <p:cBhvr>
                                        <p:cTn id="32" dur="500"/>
                                        <p:tgtEl>
                                          <p:spTgt spid="29"/>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30"/>
                                        </p:tgtEl>
                                        <p:attrNameLst>
                                          <p:attrName>style.visibility</p:attrName>
                                        </p:attrNameLst>
                                      </p:cBhvr>
                                      <p:to>
                                        <p:strVal val="visible"/>
                                      </p:to>
                                    </p:set>
                                    <p:animEffect transition="in" filter="blinds(horizontal)">
                                      <p:cBhvr>
                                        <p:cTn id="37" dur="500"/>
                                        <p:tgtEl>
                                          <p:spTgt spid="30"/>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31"/>
                                        </p:tgtEl>
                                        <p:attrNameLst>
                                          <p:attrName>style.visibility</p:attrName>
                                        </p:attrNameLst>
                                      </p:cBhvr>
                                      <p:to>
                                        <p:strVal val="visible"/>
                                      </p:to>
                                    </p:set>
                                    <p:animEffect transition="in" filter="blinds(horizontal)">
                                      <p:cBhvr>
                                        <p:cTn id="4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p:cTn id="43" fill="hold" display="1">
                  <p:stCondLst>
                    <p:cond delay="indefinite"/>
                  </p:stCondLst>
                  <p:endCondLst>
                    <p:cond evt="onStopAudio" delay="0">
                      <p:tgtEl>
                        <p:sldTgt/>
                      </p:tgtEl>
                    </p:cond>
                  </p:endCondLst>
                </p:cTn>
                <p:tgtEl>
                  <p:spTgt spid="23"/>
                </p:tgtEl>
              </p:cMediaNode>
            </p:audio>
            <p:seq concurrent="1" nextAc="seek">
              <p:cTn id="44" restart="whenNotActive" fill="hold" evtFilter="cancelBubble" nodeType="interactiveSeq">
                <p:stCondLst>
                  <p:cond evt="onClick" delay="0">
                    <p:tgtEl>
                      <p:spTgt spid="23"/>
                    </p:tgtEl>
                  </p:cond>
                </p:stCondLst>
                <p:endSync evt="end" delay="0">
                  <p:rtn val="all"/>
                </p:endSync>
                <p:childTnLst>
                  <p:par>
                    <p:cTn id="45" fill="hold">
                      <p:stCondLst>
                        <p:cond delay="0"/>
                      </p:stCondLst>
                      <p:childTnLst>
                        <p:par>
                          <p:cTn id="46" fill="hold">
                            <p:stCondLst>
                              <p:cond delay="0"/>
                            </p:stCondLst>
                            <p:childTnLst>
                              <p:par>
                                <p:cTn id="47" presetID="1" presetClass="mediacall" presetSubtype="0" fill="hold" nodeType="clickEffect">
                                  <p:stCondLst>
                                    <p:cond delay="0"/>
                                  </p:stCondLst>
                                  <p:childTnLst>
                                    <p:cmd type="call" cmd="playFrom(0.0)">
                                      <p:cBhvr additive="base">
                                        <p:cTn id="48" dur="131467" fill="hold"/>
                                        <p:tgtEl>
                                          <p:spTgt spid="23"/>
                                        </p:tgtEl>
                                      </p:cBhvr>
                                    </p:cmd>
                                  </p:childTnLst>
                                </p:cTn>
                              </p:par>
                            </p:childTnLst>
                          </p:cTn>
                        </p:par>
                      </p:childTnLst>
                    </p:cTn>
                  </p:par>
                </p:childTnLst>
              </p:cTn>
              <p:nextCondLst>
                <p:cond evt="onClick" delay="0">
                  <p:tgtEl>
                    <p:spTgt spid="23"/>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TextBox 1"/>
          <p:cNvSpPr txBox="1"/>
          <p:nvPr/>
        </p:nvSpPr>
        <p:spPr>
          <a:xfrm>
            <a:off x="2979420" y="760730"/>
            <a:ext cx="6353810" cy="768350"/>
          </a:xfrm>
          <a:prstGeom prst="rect">
            <a:avLst/>
          </a:prstGeom>
          <a:noFill/>
        </p:spPr>
        <p:txBody>
          <a:bodyPr wrap="square" rtlCol="0">
            <a:spAutoFit/>
          </a:bodyPr>
          <a:lstStyle/>
          <a:p>
            <a:pPr algn="ctr"/>
            <a:r>
              <a:rPr lang="en-US" sz="4400" b="1" dirty="0">
                <a:solidFill>
                  <a:srgbClr val="0070C0"/>
                </a:solidFill>
                <a:latin typeface="Arial" panose="020B0604020202020204" pitchFamily="34" charset="0"/>
                <a:cs typeface="Arial" panose="020B0604020202020204" pitchFamily="34" charset="0"/>
              </a:rPr>
              <a:t>What is he/she doing?</a:t>
            </a:r>
          </a:p>
        </p:txBody>
      </p:sp>
      <p:sp>
        <p:nvSpPr>
          <p:cNvPr id="8" name="Rounded Rectangular Callout 7"/>
          <p:cNvSpPr/>
          <p:nvPr/>
        </p:nvSpPr>
        <p:spPr>
          <a:xfrm>
            <a:off x="1996440" y="2518410"/>
            <a:ext cx="3929380" cy="1029335"/>
          </a:xfrm>
          <a:prstGeom prst="wedgeRoundRectCallout">
            <a:avLst>
              <a:gd name="adj1" fmla="val -27187"/>
              <a:gd name="adj2" fmla="val 77805"/>
              <a:gd name="adj3" fmla="val 16667"/>
            </a:avLst>
          </a:prstGeom>
          <a:solidFill>
            <a:schemeClr val="bg1"/>
          </a:solidFill>
          <a:ln w="28575">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chemeClr val="tx1"/>
                </a:solidFill>
              </a:rPr>
              <a:t>Is she </a:t>
            </a:r>
            <a:r>
              <a:rPr lang="en-US" sz="3200" u="sng" dirty="0" smtClean="0">
                <a:solidFill>
                  <a:schemeClr val="tx1"/>
                </a:solidFill>
              </a:rPr>
              <a:t>eating</a:t>
            </a:r>
            <a:r>
              <a:rPr lang="en-US" sz="3200" dirty="0" smtClean="0">
                <a:solidFill>
                  <a:schemeClr val="tx1"/>
                </a:solidFill>
              </a:rPr>
              <a:t>?</a:t>
            </a:r>
          </a:p>
        </p:txBody>
      </p:sp>
      <p:sp>
        <p:nvSpPr>
          <p:cNvPr id="12" name="Rounded Rectangular Callout 11"/>
          <p:cNvSpPr/>
          <p:nvPr/>
        </p:nvSpPr>
        <p:spPr>
          <a:xfrm>
            <a:off x="1397000" y="4058285"/>
            <a:ext cx="5128260" cy="1029335"/>
          </a:xfrm>
          <a:prstGeom prst="wedgeRoundRectCallout">
            <a:avLst>
              <a:gd name="adj1" fmla="val 16936"/>
              <a:gd name="adj2" fmla="val 84299"/>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3200" dirty="0" smtClean="0">
                <a:solidFill>
                  <a:schemeClr val="tx1"/>
                </a:solidFill>
              </a:rPr>
              <a:t>No, she isn’t. She’s </a:t>
            </a:r>
            <a:r>
              <a:rPr lang="en-US" sz="3200" u="sng" dirty="0" smtClean="0">
                <a:solidFill>
                  <a:schemeClr val="tx1"/>
                </a:solidFill>
              </a:rPr>
              <a:t>running</a:t>
            </a:r>
            <a:r>
              <a:rPr lang="en-US" sz="3200" dirty="0" smtClean="0">
                <a:solidFill>
                  <a:schemeClr val="tx1"/>
                </a:solidFill>
              </a:rPr>
              <a:t>.</a:t>
            </a:r>
          </a:p>
        </p:txBody>
      </p:sp>
      <p:pic>
        <p:nvPicPr>
          <p:cNvPr id="105" name="Picture 104"/>
          <p:cNvPicPr/>
          <p:nvPr/>
        </p:nvPicPr>
        <p:blipFill>
          <a:blip r:embed="rId4"/>
          <a:stretch>
            <a:fillRect/>
          </a:stretch>
        </p:blipFill>
        <p:spPr>
          <a:xfrm>
            <a:off x="7724140" y="1464310"/>
            <a:ext cx="4059555" cy="4745355"/>
          </a:xfrm>
          <a:prstGeom prst="rect">
            <a:avLst/>
          </a:prstGeom>
          <a:noFill/>
          <a:ln w="9525">
            <a:noFill/>
          </a:ln>
        </p:spPr>
      </p:pic>
      <p:grpSp>
        <p:nvGrpSpPr>
          <p:cNvPr id="9" name="Group 8"/>
          <p:cNvGrpSpPr/>
          <p:nvPr/>
        </p:nvGrpSpPr>
        <p:grpSpPr>
          <a:xfrm>
            <a:off x="0" y="-13062"/>
            <a:ext cx="12192000" cy="461665"/>
            <a:chOff x="0" y="-13062"/>
            <a:chExt cx="12192000" cy="461665"/>
          </a:xfrm>
          <a:solidFill>
            <a:srgbClr val="6DCFF6"/>
          </a:solidFill>
        </p:grpSpPr>
        <p:sp>
          <p:nvSpPr>
            <p:cNvPr id="10"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13"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14"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P spid="12" grpId="0" bldLvl="0" animBg="1"/>
    </p:bldLst>
  </p:timing>
</p:sld>
</file>

<file path=ppt/slides/slide79.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3" name="Rounded Rectangular Callout 2"/>
          <p:cNvSpPr/>
          <p:nvPr/>
        </p:nvSpPr>
        <p:spPr>
          <a:xfrm>
            <a:off x="7432040" y="1503045"/>
            <a:ext cx="4600575" cy="1299210"/>
          </a:xfrm>
          <a:prstGeom prst="wedgeRoundRectCallout">
            <a:avLst>
              <a:gd name="adj1" fmla="val 3209"/>
              <a:gd name="adj2" fmla="val 64858"/>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b="1" dirty="0">
                <a:solidFill>
                  <a:schemeClr val="tx1"/>
                </a:solidFill>
              </a:rPr>
              <a:t>Is the </a:t>
            </a:r>
            <a:r>
              <a:rPr lang="en-US" sz="4000" b="1" u="sng" dirty="0">
                <a:solidFill>
                  <a:schemeClr val="tx1"/>
                </a:solidFill>
              </a:rPr>
              <a:t>giraffe</a:t>
            </a:r>
            <a:r>
              <a:rPr lang="en-US" sz="4000" b="1" dirty="0">
                <a:solidFill>
                  <a:schemeClr val="tx1"/>
                </a:solidFill>
              </a:rPr>
              <a:t> </a:t>
            </a:r>
            <a:r>
              <a:rPr lang="en-US" sz="4000" b="1" u="sng" dirty="0">
                <a:solidFill>
                  <a:schemeClr val="tx1"/>
                </a:solidFill>
              </a:rPr>
              <a:t>running</a:t>
            </a:r>
            <a:r>
              <a:rPr lang="en-US" sz="4000" b="1" dirty="0">
                <a:solidFill>
                  <a:schemeClr val="tx1"/>
                </a:solidFill>
              </a:rPr>
              <a:t>?</a:t>
            </a:r>
          </a:p>
        </p:txBody>
      </p:sp>
      <p:sp>
        <p:nvSpPr>
          <p:cNvPr id="19" name="Rounded Rectangular Callout 18"/>
          <p:cNvSpPr/>
          <p:nvPr/>
        </p:nvSpPr>
        <p:spPr>
          <a:xfrm>
            <a:off x="7706995" y="3451860"/>
            <a:ext cx="4051300" cy="670560"/>
          </a:xfrm>
          <a:prstGeom prst="wedgeRoundRectCallout">
            <a:avLst>
              <a:gd name="adj1" fmla="val -45761"/>
              <a:gd name="adj2" fmla="val 66951"/>
              <a:gd name="adj3" fmla="val 16667"/>
            </a:avLst>
          </a:prstGeom>
          <a:ln>
            <a:solidFill>
              <a:schemeClr val="accent6"/>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solidFill>
                  <a:schemeClr val="tx1"/>
                </a:solidFill>
              </a:rPr>
              <a:t>No, it isn’t.</a:t>
            </a:r>
          </a:p>
        </p:txBody>
      </p:sp>
      <p:pic>
        <p:nvPicPr>
          <p:cNvPr id="14" name="Picture 13"/>
          <p:cNvPicPr>
            <a:picLocks noChangeAspect="1"/>
          </p:cNvPicPr>
          <p:nvPr/>
        </p:nvPicPr>
        <p:blipFill>
          <a:blip r:embed="rId4"/>
          <a:stretch>
            <a:fillRect/>
          </a:stretch>
        </p:blipFill>
        <p:spPr>
          <a:xfrm>
            <a:off x="998855" y="1330325"/>
            <a:ext cx="4070985" cy="3866515"/>
          </a:xfrm>
          <a:prstGeom prst="rect">
            <a:avLst/>
          </a:prstGeom>
        </p:spPr>
      </p:pic>
      <p:grpSp>
        <p:nvGrpSpPr>
          <p:cNvPr id="8" name="Group 7"/>
          <p:cNvGrpSpPr/>
          <p:nvPr/>
        </p:nvGrpSpPr>
        <p:grpSpPr>
          <a:xfrm>
            <a:off x="0" y="-13062"/>
            <a:ext cx="12192000" cy="461665"/>
            <a:chOff x="0" y="-13062"/>
            <a:chExt cx="12192000" cy="461665"/>
          </a:xfrm>
          <a:solidFill>
            <a:srgbClr val="6DCFF6"/>
          </a:solidFill>
        </p:grpSpPr>
        <p:sp>
          <p:nvSpPr>
            <p:cNvPr id="9"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11"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12"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3" grpId="1" animBg="1"/>
      <p:bldP spid="19" grpId="0" bldLvl="0" animBg="1"/>
    </p:bldLst>
  </p:timing>
</p:sld>
</file>

<file path=ppt/slides/slide80.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3" name="Rounded Rectangular Callout 2"/>
          <p:cNvSpPr/>
          <p:nvPr/>
        </p:nvSpPr>
        <p:spPr>
          <a:xfrm>
            <a:off x="7432040" y="1503045"/>
            <a:ext cx="4600575" cy="1299210"/>
          </a:xfrm>
          <a:prstGeom prst="wedgeRoundRectCallout">
            <a:avLst>
              <a:gd name="adj1" fmla="val 3209"/>
              <a:gd name="adj2" fmla="val 64858"/>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b="1" dirty="0">
                <a:solidFill>
                  <a:schemeClr val="tx1"/>
                </a:solidFill>
              </a:rPr>
              <a:t>Is the </a:t>
            </a:r>
            <a:r>
              <a:rPr lang="en-US" sz="4000" b="1" u="sng" dirty="0">
                <a:solidFill>
                  <a:schemeClr val="tx1"/>
                </a:solidFill>
              </a:rPr>
              <a:t>zebra eating</a:t>
            </a:r>
            <a:r>
              <a:rPr lang="en-US" sz="4000" b="1" dirty="0">
                <a:solidFill>
                  <a:schemeClr val="tx1"/>
                </a:solidFill>
              </a:rPr>
              <a:t>?</a:t>
            </a:r>
          </a:p>
        </p:txBody>
      </p:sp>
      <p:sp>
        <p:nvSpPr>
          <p:cNvPr id="19" name="Rounded Rectangular Callout 18"/>
          <p:cNvSpPr/>
          <p:nvPr/>
        </p:nvSpPr>
        <p:spPr>
          <a:xfrm>
            <a:off x="7706995" y="3451860"/>
            <a:ext cx="4051300" cy="670560"/>
          </a:xfrm>
          <a:prstGeom prst="wedgeRoundRectCallout">
            <a:avLst>
              <a:gd name="adj1" fmla="val -45761"/>
              <a:gd name="adj2" fmla="val 66951"/>
              <a:gd name="adj3" fmla="val 16667"/>
            </a:avLst>
          </a:prstGeom>
          <a:ln>
            <a:solidFill>
              <a:schemeClr val="accent6"/>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solidFill>
                  <a:schemeClr val="tx1"/>
                </a:solidFill>
              </a:rPr>
              <a:t>No, it isn’t.</a:t>
            </a:r>
          </a:p>
        </p:txBody>
      </p:sp>
      <p:pic>
        <p:nvPicPr>
          <p:cNvPr id="16" name="Picture 15"/>
          <p:cNvPicPr>
            <a:picLocks noChangeAspect="1"/>
          </p:cNvPicPr>
          <p:nvPr/>
        </p:nvPicPr>
        <p:blipFill>
          <a:blip r:embed="rId4"/>
          <a:srcRect l="9761" t="37141" r="14034" b="2282"/>
          <a:stretch>
            <a:fillRect/>
          </a:stretch>
        </p:blipFill>
        <p:spPr>
          <a:xfrm>
            <a:off x="939165" y="1747520"/>
            <a:ext cx="4567555" cy="3362960"/>
          </a:xfrm>
          <a:prstGeom prst="rect">
            <a:avLst/>
          </a:prstGeom>
        </p:spPr>
      </p:pic>
      <p:grpSp>
        <p:nvGrpSpPr>
          <p:cNvPr id="8" name="Group 7"/>
          <p:cNvGrpSpPr/>
          <p:nvPr/>
        </p:nvGrpSpPr>
        <p:grpSpPr>
          <a:xfrm>
            <a:off x="0" y="-13062"/>
            <a:ext cx="12192000" cy="461665"/>
            <a:chOff x="0" y="-13062"/>
            <a:chExt cx="12192000" cy="461665"/>
          </a:xfrm>
          <a:solidFill>
            <a:srgbClr val="6DCFF6"/>
          </a:solidFill>
        </p:grpSpPr>
        <p:sp>
          <p:nvSpPr>
            <p:cNvPr id="9"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11"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12"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3" grpId="1" animBg="1"/>
      <p:bldP spid="19" grpId="0" bldLvl="0" animBg="1"/>
    </p:bldLst>
  </p:timing>
</p:sld>
</file>

<file path=ppt/slides/slide81.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3" name="Rounded Rectangular Callout 2"/>
          <p:cNvSpPr/>
          <p:nvPr/>
        </p:nvSpPr>
        <p:spPr>
          <a:xfrm>
            <a:off x="7432040" y="1503045"/>
            <a:ext cx="4600575" cy="1299210"/>
          </a:xfrm>
          <a:prstGeom prst="wedgeRoundRectCallout">
            <a:avLst>
              <a:gd name="adj1" fmla="val 3209"/>
              <a:gd name="adj2" fmla="val 64858"/>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b="1" dirty="0">
                <a:solidFill>
                  <a:schemeClr val="tx1"/>
                </a:solidFill>
              </a:rPr>
              <a:t>Is the </a:t>
            </a:r>
            <a:r>
              <a:rPr lang="en-US" sz="4000" b="1" u="sng" dirty="0">
                <a:solidFill>
                  <a:schemeClr val="tx1"/>
                </a:solidFill>
              </a:rPr>
              <a:t>lion walking</a:t>
            </a:r>
            <a:r>
              <a:rPr lang="en-US" sz="4000" b="1" dirty="0">
                <a:solidFill>
                  <a:schemeClr val="tx1"/>
                </a:solidFill>
              </a:rPr>
              <a:t>?</a:t>
            </a:r>
          </a:p>
        </p:txBody>
      </p:sp>
      <p:sp>
        <p:nvSpPr>
          <p:cNvPr id="19" name="Rounded Rectangular Callout 18"/>
          <p:cNvSpPr/>
          <p:nvPr/>
        </p:nvSpPr>
        <p:spPr>
          <a:xfrm>
            <a:off x="7706995" y="3451860"/>
            <a:ext cx="4051300" cy="670560"/>
          </a:xfrm>
          <a:prstGeom prst="wedgeRoundRectCallout">
            <a:avLst>
              <a:gd name="adj1" fmla="val -45761"/>
              <a:gd name="adj2" fmla="val 66951"/>
              <a:gd name="adj3" fmla="val 16667"/>
            </a:avLst>
          </a:prstGeom>
          <a:ln>
            <a:solidFill>
              <a:schemeClr val="accent6"/>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solidFill>
                  <a:schemeClr val="tx1"/>
                </a:solidFill>
              </a:rPr>
              <a:t>No, it isn’t.</a:t>
            </a:r>
          </a:p>
        </p:txBody>
      </p:sp>
      <p:pic>
        <p:nvPicPr>
          <p:cNvPr id="21" name="Picture 20"/>
          <p:cNvPicPr>
            <a:picLocks noChangeAspect="1"/>
          </p:cNvPicPr>
          <p:nvPr/>
        </p:nvPicPr>
        <p:blipFill>
          <a:blip r:embed="rId4"/>
          <a:stretch>
            <a:fillRect/>
          </a:stretch>
        </p:blipFill>
        <p:spPr>
          <a:xfrm>
            <a:off x="1108710" y="1555115"/>
            <a:ext cx="3863975" cy="3748405"/>
          </a:xfrm>
          <a:prstGeom prst="rect">
            <a:avLst/>
          </a:prstGeom>
        </p:spPr>
      </p:pic>
      <p:grpSp>
        <p:nvGrpSpPr>
          <p:cNvPr id="8" name="Group 7"/>
          <p:cNvGrpSpPr/>
          <p:nvPr/>
        </p:nvGrpSpPr>
        <p:grpSpPr>
          <a:xfrm>
            <a:off x="0" y="-13062"/>
            <a:ext cx="12192000" cy="461665"/>
            <a:chOff x="0" y="-13062"/>
            <a:chExt cx="12192000" cy="461665"/>
          </a:xfrm>
          <a:solidFill>
            <a:srgbClr val="6DCFF6"/>
          </a:solidFill>
        </p:grpSpPr>
        <p:sp>
          <p:nvSpPr>
            <p:cNvPr id="9"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11"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12"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3" grpId="1" animBg="1"/>
      <p:bldP spid="19" grpId="0" bldLvl="0" animBg="1"/>
    </p:bldLst>
  </p:timing>
</p:sld>
</file>

<file path=ppt/slides/slide82.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3" name="Rounded Rectangular Callout 2"/>
          <p:cNvSpPr/>
          <p:nvPr/>
        </p:nvSpPr>
        <p:spPr>
          <a:xfrm>
            <a:off x="7432040" y="1503045"/>
            <a:ext cx="4600575" cy="1299210"/>
          </a:xfrm>
          <a:prstGeom prst="wedgeRoundRectCallout">
            <a:avLst>
              <a:gd name="adj1" fmla="val 3209"/>
              <a:gd name="adj2" fmla="val 64858"/>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b="1" dirty="0">
                <a:solidFill>
                  <a:schemeClr val="tx1"/>
                </a:solidFill>
              </a:rPr>
              <a:t>Is the </a:t>
            </a:r>
            <a:r>
              <a:rPr lang="en-US" sz="4000" b="1" u="sng" dirty="0">
                <a:solidFill>
                  <a:schemeClr val="tx1"/>
                </a:solidFill>
              </a:rPr>
              <a:t>monkey drinking</a:t>
            </a:r>
            <a:r>
              <a:rPr lang="en-US" sz="4000" b="1" dirty="0">
                <a:solidFill>
                  <a:schemeClr val="tx1"/>
                </a:solidFill>
              </a:rPr>
              <a:t>?</a:t>
            </a:r>
          </a:p>
        </p:txBody>
      </p:sp>
      <p:sp>
        <p:nvSpPr>
          <p:cNvPr id="19" name="Rounded Rectangular Callout 18"/>
          <p:cNvSpPr/>
          <p:nvPr/>
        </p:nvSpPr>
        <p:spPr>
          <a:xfrm>
            <a:off x="7706995" y="3451860"/>
            <a:ext cx="4051300" cy="670560"/>
          </a:xfrm>
          <a:prstGeom prst="wedgeRoundRectCallout">
            <a:avLst>
              <a:gd name="adj1" fmla="val -45761"/>
              <a:gd name="adj2" fmla="val 66951"/>
              <a:gd name="adj3" fmla="val 16667"/>
            </a:avLst>
          </a:prstGeom>
          <a:ln>
            <a:solidFill>
              <a:schemeClr val="accent6"/>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solidFill>
                  <a:schemeClr val="tx1"/>
                </a:solidFill>
              </a:rPr>
              <a:t>No, it isn’t.</a:t>
            </a:r>
          </a:p>
        </p:txBody>
      </p:sp>
      <p:pic>
        <p:nvPicPr>
          <p:cNvPr id="18" name="Picture 17"/>
          <p:cNvPicPr>
            <a:picLocks noChangeAspect="1"/>
          </p:cNvPicPr>
          <p:nvPr/>
        </p:nvPicPr>
        <p:blipFill>
          <a:blip r:embed="rId4"/>
          <a:stretch>
            <a:fillRect/>
          </a:stretch>
        </p:blipFill>
        <p:spPr>
          <a:xfrm>
            <a:off x="984885" y="1503045"/>
            <a:ext cx="3695700" cy="3507105"/>
          </a:xfrm>
          <a:prstGeom prst="rect">
            <a:avLst/>
          </a:prstGeom>
        </p:spPr>
      </p:pic>
      <p:grpSp>
        <p:nvGrpSpPr>
          <p:cNvPr id="8" name="Group 7"/>
          <p:cNvGrpSpPr/>
          <p:nvPr/>
        </p:nvGrpSpPr>
        <p:grpSpPr>
          <a:xfrm>
            <a:off x="0" y="-13062"/>
            <a:ext cx="12192000" cy="461665"/>
            <a:chOff x="0" y="-13062"/>
            <a:chExt cx="12192000" cy="461665"/>
          </a:xfrm>
          <a:solidFill>
            <a:srgbClr val="6DCFF6"/>
          </a:solidFill>
        </p:grpSpPr>
        <p:sp>
          <p:nvSpPr>
            <p:cNvPr id="9"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11"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12"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3" grpId="1" animBg="1"/>
      <p:bldP spid="19" grpId="0" bldLvl="0" animBg="1"/>
    </p:bldLst>
  </p:timing>
</p:sld>
</file>

<file path=ppt/slides/slide8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9" name="TextBox 2"/>
          <p:cNvSpPr txBox="1"/>
          <p:nvPr/>
        </p:nvSpPr>
        <p:spPr>
          <a:xfrm>
            <a:off x="2904423" y="2312735"/>
            <a:ext cx="6382511" cy="2676525"/>
          </a:xfrm>
          <a:prstGeom prst="rect">
            <a:avLst/>
          </a:prstGeom>
          <a:noFill/>
        </p:spPr>
        <p:txBody>
          <a:bodyPr wrap="square" rtlCol="0">
            <a:spAutoFit/>
          </a:bodyPr>
          <a:lstStyle/>
          <a:p>
            <a:pPr lvl="0" algn="ctr">
              <a:lnSpc>
                <a:spcPct val="150000"/>
              </a:lnSpc>
            </a:pPr>
            <a:r>
              <a:rPr lang="en-US" sz="2800" dirty="0">
                <a:solidFill>
                  <a:srgbClr val="0070C0"/>
                </a:solidFill>
                <a:latin typeface="Arial" panose="020B0604020202020204" pitchFamily="34" charset="0"/>
                <a:cs typeface="Arial" panose="020B0604020202020204" pitchFamily="34" charset="0"/>
              </a:rPr>
              <a:t>Good work, class.</a:t>
            </a:r>
          </a:p>
          <a:p>
            <a:pPr lvl="0" algn="ctr">
              <a:lnSpc>
                <a:spcPct val="150000"/>
              </a:lnSpc>
            </a:pPr>
            <a:r>
              <a:rPr lang="en-US" sz="2800" dirty="0">
                <a:solidFill>
                  <a:srgbClr val="0070C0"/>
                </a:solidFill>
                <a:latin typeface="Arial" panose="020B0604020202020204" pitchFamily="34" charset="0"/>
                <a:cs typeface="Arial" panose="020B0604020202020204" pitchFamily="34" charset="0"/>
              </a:rPr>
              <a:t>Hip </a:t>
            </a:r>
            <a:r>
              <a:rPr lang="en-US" sz="2800" dirty="0" err="1">
                <a:solidFill>
                  <a:srgbClr val="0070C0"/>
                </a:solidFill>
                <a:latin typeface="Arial" panose="020B0604020202020204" pitchFamily="34" charset="0"/>
                <a:cs typeface="Arial" panose="020B0604020202020204" pitchFamily="34" charset="0"/>
              </a:rPr>
              <a:t>hip</a:t>
            </a:r>
            <a:r>
              <a:rPr lang="en-US" sz="2800" dirty="0">
                <a:solidFill>
                  <a:srgbClr val="0070C0"/>
                </a:solidFill>
                <a:latin typeface="Arial" panose="020B0604020202020204" pitchFamily="34" charset="0"/>
                <a:cs typeface="Arial" panose="020B0604020202020204" pitchFamily="34" charset="0"/>
              </a:rPr>
              <a:t>, hooray!</a:t>
            </a:r>
          </a:p>
          <a:p>
            <a:pPr lvl="0" algn="ctr">
              <a:lnSpc>
                <a:spcPct val="150000"/>
              </a:lnSpc>
            </a:pPr>
            <a:r>
              <a:rPr lang="en-US" sz="2800" dirty="0">
                <a:solidFill>
                  <a:srgbClr val="0070C0"/>
                </a:solidFill>
                <a:latin typeface="Arial" panose="020B0604020202020204" pitchFamily="34" charset="0"/>
                <a:cs typeface="Arial" panose="020B0604020202020204" pitchFamily="34" charset="0"/>
              </a:rPr>
              <a:t>Goodbye for now.</a:t>
            </a:r>
          </a:p>
          <a:p>
            <a:pPr lvl="0" algn="ctr">
              <a:lnSpc>
                <a:spcPct val="150000"/>
              </a:lnSpc>
            </a:pPr>
            <a:r>
              <a:rPr lang="en-US" sz="2800" dirty="0">
                <a:solidFill>
                  <a:srgbClr val="0070C0"/>
                </a:solidFill>
                <a:latin typeface="Arial" panose="020B0604020202020204" pitchFamily="34" charset="0"/>
                <a:cs typeface="Arial" panose="020B0604020202020204" pitchFamily="34" charset="0"/>
              </a:rPr>
              <a:t>Have a nice day!</a:t>
            </a:r>
            <a:endParaRPr kumimoji="0" lang="en-US" sz="2800" b="0"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endParaRPr>
          </a:p>
        </p:txBody>
      </p:sp>
      <p:sp>
        <p:nvSpPr>
          <p:cNvPr id="10" name="TextBox 5"/>
          <p:cNvSpPr txBox="1"/>
          <p:nvPr/>
        </p:nvSpPr>
        <p:spPr>
          <a:xfrm>
            <a:off x="3773393" y="1174047"/>
            <a:ext cx="4644572" cy="76835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en-US" sz="4400" b="1" i="0" u="none" strike="noStrike" kern="1200" cap="none" spc="0" normalizeH="0" baseline="0" noProof="0" dirty="0" smtClean="0">
                <a:ln>
                  <a:noFill/>
                </a:ln>
                <a:solidFill>
                  <a:srgbClr val="ED7D31">
                    <a:lumMod val="75000"/>
                  </a:srgbClr>
                </a:solidFill>
                <a:effectLst/>
                <a:uLnTx/>
                <a:uFillTx/>
                <a:latin typeface="Calibri" panose="020F0502020204030204"/>
                <a:ea typeface="+mn-ea"/>
                <a:cs typeface="Calibri" panose="020F0502020204030204"/>
              </a:rPr>
              <a:t>Goodbye Chant</a:t>
            </a:r>
            <a:endParaRPr kumimoji="0" lang="en-US" sz="4400" b="1" i="0" u="none" strike="noStrike" kern="1200" cap="none" spc="0" normalizeH="0" baseline="0" noProof="0" dirty="0">
              <a:ln>
                <a:noFill/>
              </a:ln>
              <a:solidFill>
                <a:srgbClr val="ED7D31">
                  <a:lumMod val="75000"/>
                </a:srgbClr>
              </a:solidFill>
              <a:effectLst/>
              <a:uLnTx/>
              <a:uFillTx/>
              <a:latin typeface="Calibri" panose="020F0502020204030204"/>
              <a:ea typeface="+mn-ea"/>
              <a:cs typeface="Calibri" panose="020F0502020204030204"/>
            </a:endParaRPr>
          </a:p>
        </p:txBody>
      </p:sp>
      <p:grpSp>
        <p:nvGrpSpPr>
          <p:cNvPr id="4" name="Group 3"/>
          <p:cNvGrpSpPr/>
          <p:nvPr/>
        </p:nvGrpSpPr>
        <p:grpSpPr>
          <a:xfrm>
            <a:off x="0" y="-13062"/>
            <a:ext cx="12192000" cy="461665"/>
            <a:chOff x="0" y="-13062"/>
            <a:chExt cx="12192000" cy="461665"/>
          </a:xfrm>
          <a:solidFill>
            <a:srgbClr val="6DCFF6"/>
          </a:solidFill>
        </p:grpSpPr>
        <p:sp>
          <p:nvSpPr>
            <p:cNvPr id="5"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11"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13"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0" name="TextBox 5"/>
          <p:cNvSpPr txBox="1"/>
          <p:nvPr/>
        </p:nvSpPr>
        <p:spPr>
          <a:xfrm>
            <a:off x="1406748" y="2150042"/>
            <a:ext cx="4644572" cy="768350"/>
          </a:xfrm>
          <a:prstGeom prst="rect">
            <a:avLst/>
          </a:prstGeom>
          <a:noFill/>
        </p:spPr>
        <p:txBody>
          <a:bodyPr wrap="square" rtlCol="0">
            <a:spAutoFit/>
          </a:bodyPr>
          <a:lstStyle/>
          <a:p>
            <a:pPr marR="0" indent="0" algn="ctr" defTabSz="457200" fontAlgn="auto">
              <a:lnSpc>
                <a:spcPct val="100000"/>
              </a:lnSpc>
              <a:spcBef>
                <a:spcPts val="0"/>
              </a:spcBef>
              <a:spcAft>
                <a:spcPts val="0"/>
              </a:spcAft>
              <a:buClrTx/>
              <a:buSzTx/>
              <a:buFontTx/>
              <a:buNone/>
              <a:defRPr/>
            </a:pPr>
            <a:r>
              <a:rPr kumimoji="0" lang="en-US" sz="4400" b="1" i="0" kern="1200" cap="none" spc="0" normalizeH="0" baseline="0" noProof="0" dirty="0" smtClean="0">
                <a:solidFill>
                  <a:srgbClr val="ED7D31">
                    <a:lumMod val="75000"/>
                  </a:srgbClr>
                </a:solidFill>
                <a:latin typeface="Calibri" panose="020F0502020204030204"/>
                <a:ea typeface="+mn-ea"/>
                <a:cs typeface="Calibri" panose="020F0502020204030204"/>
              </a:rPr>
              <a:t>Let’s check!</a:t>
            </a:r>
            <a:endParaRPr kumimoji="0" lang="en-US" sz="4400" b="1" i="0" kern="1200" cap="none" spc="0" normalizeH="0" baseline="0" noProof="0" dirty="0">
              <a:solidFill>
                <a:srgbClr val="ED7D31">
                  <a:lumMod val="75000"/>
                </a:srgbClr>
              </a:solidFill>
              <a:latin typeface="Calibri" panose="020F0502020204030204"/>
              <a:ea typeface="+mn-ea"/>
              <a:cs typeface="Calibri" panose="020F0502020204030204"/>
            </a:endParaRPr>
          </a:p>
        </p:txBody>
      </p:sp>
      <p:sp>
        <p:nvSpPr>
          <p:cNvPr id="7" name="TextBox 1"/>
          <p:cNvSpPr txBox="1"/>
          <p:nvPr/>
        </p:nvSpPr>
        <p:spPr>
          <a:xfrm>
            <a:off x="572135" y="3044825"/>
            <a:ext cx="6313170" cy="768350"/>
          </a:xfrm>
          <a:prstGeom prst="rect">
            <a:avLst/>
          </a:prstGeom>
          <a:noFill/>
        </p:spPr>
        <p:txBody>
          <a:bodyPr wrap="square" rtlCol="0">
            <a:spAutoFit/>
          </a:bodyPr>
          <a:lstStyle/>
          <a:p>
            <a:pPr algn="ctr"/>
            <a:r>
              <a:rPr lang="en-US" sz="4400" b="1" dirty="0">
                <a:solidFill>
                  <a:srgbClr val="0070C0"/>
                </a:solidFill>
                <a:latin typeface="Arial" panose="020B0604020202020204" pitchFamily="34" charset="0"/>
                <a:cs typeface="Arial" panose="020B0604020202020204" pitchFamily="34" charset="0"/>
              </a:rPr>
              <a:t>What is it doing?</a:t>
            </a:r>
          </a:p>
        </p:txBody>
      </p:sp>
      <p:pic>
        <p:nvPicPr>
          <p:cNvPr id="105" name="Picture 104"/>
          <p:cNvPicPr/>
          <p:nvPr/>
        </p:nvPicPr>
        <p:blipFill>
          <a:blip r:embed="rId4"/>
          <a:stretch>
            <a:fillRect/>
          </a:stretch>
        </p:blipFill>
        <p:spPr>
          <a:xfrm>
            <a:off x="7303135" y="956945"/>
            <a:ext cx="4059555" cy="4745355"/>
          </a:xfrm>
          <a:prstGeom prst="rect">
            <a:avLst/>
          </a:prstGeom>
          <a:noFill/>
          <a:ln w="9525">
            <a:noFill/>
          </a:ln>
        </p:spPr>
      </p:pic>
      <p:grpSp>
        <p:nvGrpSpPr>
          <p:cNvPr id="5" name="Group 4"/>
          <p:cNvGrpSpPr/>
          <p:nvPr/>
        </p:nvGrpSpPr>
        <p:grpSpPr>
          <a:xfrm>
            <a:off x="0" y="-13062"/>
            <a:ext cx="12192000" cy="461665"/>
            <a:chOff x="0" y="-13062"/>
            <a:chExt cx="12192000" cy="461665"/>
          </a:xfrm>
          <a:solidFill>
            <a:srgbClr val="6DCFF6"/>
          </a:solidFill>
        </p:grpSpPr>
        <p:sp>
          <p:nvSpPr>
            <p:cNvPr id="8"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11"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13"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3" name="Rounded Rectangular Callout 2"/>
          <p:cNvSpPr/>
          <p:nvPr/>
        </p:nvSpPr>
        <p:spPr>
          <a:xfrm>
            <a:off x="6179185" y="1564640"/>
            <a:ext cx="5579110" cy="1299210"/>
          </a:xfrm>
          <a:prstGeom prst="wedgeRoundRectCallout">
            <a:avLst>
              <a:gd name="adj1" fmla="val 3209"/>
              <a:gd name="adj2" fmla="val 64858"/>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b="1" dirty="0">
                <a:solidFill>
                  <a:schemeClr val="tx1"/>
                </a:solidFill>
              </a:rPr>
              <a:t>Is the giraffe </a:t>
            </a:r>
            <a:r>
              <a:rPr lang="en-US" sz="4000" b="1" u="sng" dirty="0">
                <a:solidFill>
                  <a:schemeClr val="tx1"/>
                </a:solidFill>
              </a:rPr>
              <a:t>running</a:t>
            </a:r>
            <a:r>
              <a:rPr lang="en-US" sz="4000" b="1" dirty="0">
                <a:solidFill>
                  <a:schemeClr val="tx1"/>
                </a:solidFill>
              </a:rPr>
              <a:t>?</a:t>
            </a:r>
          </a:p>
        </p:txBody>
      </p:sp>
      <p:sp>
        <p:nvSpPr>
          <p:cNvPr id="19" name="Rounded Rectangular Callout 18"/>
          <p:cNvSpPr/>
          <p:nvPr/>
        </p:nvSpPr>
        <p:spPr>
          <a:xfrm>
            <a:off x="6179185" y="3451860"/>
            <a:ext cx="5579110" cy="1296670"/>
          </a:xfrm>
          <a:prstGeom prst="wedgeRoundRectCallout">
            <a:avLst>
              <a:gd name="adj1" fmla="val -45761"/>
              <a:gd name="adj2" fmla="val 66951"/>
              <a:gd name="adj3" fmla="val 16667"/>
            </a:avLst>
          </a:prstGeom>
          <a:ln>
            <a:solidFill>
              <a:schemeClr val="accent6"/>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solidFill>
                  <a:schemeClr val="tx1"/>
                </a:solidFill>
              </a:rPr>
              <a:t>No, it isn’t. </a:t>
            </a:r>
          </a:p>
          <a:p>
            <a:pPr algn="ctr"/>
            <a:r>
              <a:rPr lang="en-US" sz="4000" dirty="0">
                <a:solidFill>
                  <a:schemeClr val="tx1"/>
                </a:solidFill>
              </a:rPr>
              <a:t>It’s </a:t>
            </a:r>
            <a:r>
              <a:rPr lang="en-US" sz="4000" u="sng" dirty="0">
                <a:solidFill>
                  <a:schemeClr val="tx1"/>
                </a:solidFill>
              </a:rPr>
              <a:t>eating</a:t>
            </a:r>
            <a:r>
              <a:rPr lang="en-US" sz="4000" dirty="0">
                <a:solidFill>
                  <a:schemeClr val="tx1"/>
                </a:solidFill>
              </a:rPr>
              <a:t>.</a:t>
            </a:r>
          </a:p>
        </p:txBody>
      </p:sp>
      <p:pic>
        <p:nvPicPr>
          <p:cNvPr id="14" name="Picture 13"/>
          <p:cNvPicPr>
            <a:picLocks noChangeAspect="1"/>
          </p:cNvPicPr>
          <p:nvPr/>
        </p:nvPicPr>
        <p:blipFill>
          <a:blip r:embed="rId4"/>
          <a:stretch>
            <a:fillRect/>
          </a:stretch>
        </p:blipFill>
        <p:spPr>
          <a:xfrm>
            <a:off x="904240" y="1564640"/>
            <a:ext cx="3872230" cy="3729355"/>
          </a:xfrm>
          <a:prstGeom prst="rect">
            <a:avLst/>
          </a:prstGeom>
        </p:spPr>
      </p:pic>
      <p:grpSp>
        <p:nvGrpSpPr>
          <p:cNvPr id="8" name="Group 7"/>
          <p:cNvGrpSpPr/>
          <p:nvPr/>
        </p:nvGrpSpPr>
        <p:grpSpPr>
          <a:xfrm>
            <a:off x="0" y="-13062"/>
            <a:ext cx="12192000" cy="461665"/>
            <a:chOff x="0" y="-13062"/>
            <a:chExt cx="12192000" cy="461665"/>
          </a:xfrm>
          <a:solidFill>
            <a:srgbClr val="6DCFF6"/>
          </a:solidFill>
        </p:grpSpPr>
        <p:sp>
          <p:nvSpPr>
            <p:cNvPr id="9"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11"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12"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3" grpId="1" animBg="1"/>
      <p:bldP spid="19" grpId="0" bldLvl="0" animBg="1"/>
    </p:bldLst>
  </p:timing>
</p:sld>
</file>

<file path=ppt/slides/slide86.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3" name="Rounded Rectangular Callout 2"/>
          <p:cNvSpPr/>
          <p:nvPr/>
        </p:nvSpPr>
        <p:spPr>
          <a:xfrm>
            <a:off x="6794500" y="1524635"/>
            <a:ext cx="4963795" cy="1299210"/>
          </a:xfrm>
          <a:prstGeom prst="wedgeRoundRectCallout">
            <a:avLst>
              <a:gd name="adj1" fmla="val 3209"/>
              <a:gd name="adj2" fmla="val 64858"/>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b="1" dirty="0">
                <a:solidFill>
                  <a:schemeClr val="tx1"/>
                </a:solidFill>
              </a:rPr>
              <a:t>Is the </a:t>
            </a:r>
            <a:r>
              <a:rPr lang="en-US" sz="4000" b="1" u="sng" dirty="0">
                <a:solidFill>
                  <a:schemeClr val="tx1"/>
                </a:solidFill>
              </a:rPr>
              <a:t>zebra eating</a:t>
            </a:r>
            <a:r>
              <a:rPr lang="en-US" sz="4000" b="1" dirty="0">
                <a:solidFill>
                  <a:schemeClr val="tx1"/>
                </a:solidFill>
              </a:rPr>
              <a:t>?</a:t>
            </a:r>
          </a:p>
        </p:txBody>
      </p:sp>
      <p:sp>
        <p:nvSpPr>
          <p:cNvPr id="19" name="Rounded Rectangular Callout 18"/>
          <p:cNvSpPr/>
          <p:nvPr/>
        </p:nvSpPr>
        <p:spPr>
          <a:xfrm>
            <a:off x="6793865" y="3451860"/>
            <a:ext cx="4964430" cy="1405255"/>
          </a:xfrm>
          <a:prstGeom prst="wedgeRoundRectCallout">
            <a:avLst>
              <a:gd name="adj1" fmla="val -45761"/>
              <a:gd name="adj2" fmla="val 66951"/>
              <a:gd name="adj3" fmla="val 16667"/>
            </a:avLst>
          </a:prstGeom>
          <a:ln>
            <a:solidFill>
              <a:schemeClr val="accent6"/>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solidFill>
                  <a:schemeClr val="tx1"/>
                </a:solidFill>
              </a:rPr>
              <a:t>No, it isn’t. </a:t>
            </a:r>
          </a:p>
          <a:p>
            <a:pPr algn="ctr"/>
            <a:r>
              <a:rPr lang="en-US" sz="4000" dirty="0">
                <a:solidFill>
                  <a:schemeClr val="tx1"/>
                </a:solidFill>
              </a:rPr>
              <a:t>It’s running.</a:t>
            </a:r>
          </a:p>
        </p:txBody>
      </p:sp>
      <p:pic>
        <p:nvPicPr>
          <p:cNvPr id="16" name="Picture 15"/>
          <p:cNvPicPr>
            <a:picLocks noChangeAspect="1"/>
          </p:cNvPicPr>
          <p:nvPr/>
        </p:nvPicPr>
        <p:blipFill>
          <a:blip r:embed="rId4"/>
          <a:srcRect l="9761" t="37141" r="14034" b="2282"/>
          <a:stretch>
            <a:fillRect/>
          </a:stretch>
        </p:blipFill>
        <p:spPr>
          <a:xfrm>
            <a:off x="939165" y="1747520"/>
            <a:ext cx="4567555" cy="3362960"/>
          </a:xfrm>
          <a:prstGeom prst="rect">
            <a:avLst/>
          </a:prstGeom>
        </p:spPr>
      </p:pic>
      <p:grpSp>
        <p:nvGrpSpPr>
          <p:cNvPr id="8" name="Group 7"/>
          <p:cNvGrpSpPr/>
          <p:nvPr/>
        </p:nvGrpSpPr>
        <p:grpSpPr>
          <a:xfrm>
            <a:off x="0" y="-13062"/>
            <a:ext cx="12192000" cy="461665"/>
            <a:chOff x="0" y="-13062"/>
            <a:chExt cx="12192000" cy="461665"/>
          </a:xfrm>
          <a:solidFill>
            <a:srgbClr val="6DCFF6"/>
          </a:solidFill>
        </p:grpSpPr>
        <p:sp>
          <p:nvSpPr>
            <p:cNvPr id="9"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11"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12"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3" grpId="1" animBg="1"/>
      <p:bldP spid="19" grpId="0" bldLvl="0" animBg="1"/>
    </p:bldLst>
  </p:timing>
</p:sld>
</file>

<file path=ppt/slides/slide87.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3" name="Rounded Rectangular Callout 2"/>
          <p:cNvSpPr/>
          <p:nvPr/>
        </p:nvSpPr>
        <p:spPr>
          <a:xfrm>
            <a:off x="6588760" y="1555115"/>
            <a:ext cx="5169535" cy="1299210"/>
          </a:xfrm>
          <a:prstGeom prst="wedgeRoundRectCallout">
            <a:avLst>
              <a:gd name="adj1" fmla="val 3209"/>
              <a:gd name="adj2" fmla="val 64858"/>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b="1" dirty="0">
                <a:solidFill>
                  <a:schemeClr val="tx1"/>
                </a:solidFill>
              </a:rPr>
              <a:t>Is the </a:t>
            </a:r>
            <a:r>
              <a:rPr lang="en-US" sz="4000" b="1" u="sng" dirty="0">
                <a:solidFill>
                  <a:schemeClr val="tx1"/>
                </a:solidFill>
              </a:rPr>
              <a:t>lion walking</a:t>
            </a:r>
            <a:r>
              <a:rPr lang="en-US" sz="4000" b="1" dirty="0">
                <a:solidFill>
                  <a:schemeClr val="tx1"/>
                </a:solidFill>
              </a:rPr>
              <a:t>?</a:t>
            </a:r>
          </a:p>
        </p:txBody>
      </p:sp>
      <p:sp>
        <p:nvSpPr>
          <p:cNvPr id="19" name="Rounded Rectangular Callout 18"/>
          <p:cNvSpPr/>
          <p:nvPr/>
        </p:nvSpPr>
        <p:spPr>
          <a:xfrm>
            <a:off x="6589395" y="3451860"/>
            <a:ext cx="5168900" cy="1480820"/>
          </a:xfrm>
          <a:prstGeom prst="wedgeRoundRectCallout">
            <a:avLst>
              <a:gd name="adj1" fmla="val -45761"/>
              <a:gd name="adj2" fmla="val 66951"/>
              <a:gd name="adj3" fmla="val 16667"/>
            </a:avLst>
          </a:prstGeom>
          <a:ln>
            <a:solidFill>
              <a:schemeClr val="accent6"/>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solidFill>
                  <a:schemeClr val="tx1"/>
                </a:solidFill>
              </a:rPr>
              <a:t>No, it isn’t. </a:t>
            </a:r>
          </a:p>
          <a:p>
            <a:pPr algn="ctr"/>
            <a:r>
              <a:rPr lang="en-US" sz="4000" dirty="0">
                <a:solidFill>
                  <a:schemeClr val="tx1"/>
                </a:solidFill>
              </a:rPr>
              <a:t>It’s drinking.</a:t>
            </a:r>
          </a:p>
        </p:txBody>
      </p:sp>
      <p:pic>
        <p:nvPicPr>
          <p:cNvPr id="21" name="Picture 20"/>
          <p:cNvPicPr>
            <a:picLocks noChangeAspect="1"/>
          </p:cNvPicPr>
          <p:nvPr/>
        </p:nvPicPr>
        <p:blipFill>
          <a:blip r:embed="rId4"/>
          <a:stretch>
            <a:fillRect/>
          </a:stretch>
        </p:blipFill>
        <p:spPr>
          <a:xfrm>
            <a:off x="1108710" y="1555115"/>
            <a:ext cx="3863975" cy="3748405"/>
          </a:xfrm>
          <a:prstGeom prst="rect">
            <a:avLst/>
          </a:prstGeom>
        </p:spPr>
      </p:pic>
      <p:grpSp>
        <p:nvGrpSpPr>
          <p:cNvPr id="8" name="Group 7"/>
          <p:cNvGrpSpPr/>
          <p:nvPr/>
        </p:nvGrpSpPr>
        <p:grpSpPr>
          <a:xfrm>
            <a:off x="0" y="-13062"/>
            <a:ext cx="12192000" cy="461665"/>
            <a:chOff x="0" y="-13062"/>
            <a:chExt cx="12192000" cy="461665"/>
          </a:xfrm>
          <a:solidFill>
            <a:srgbClr val="6DCFF6"/>
          </a:solidFill>
        </p:grpSpPr>
        <p:sp>
          <p:nvSpPr>
            <p:cNvPr id="9"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11"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12"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3" grpId="1" animBg="1"/>
      <p:bldP spid="19" grpId="0" bldLvl="0" animBg="1"/>
    </p:bldLst>
  </p:timing>
</p:sld>
</file>

<file path=ppt/slides/slide88.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3" name="Rounded Rectangular Callout 2"/>
          <p:cNvSpPr/>
          <p:nvPr/>
        </p:nvSpPr>
        <p:spPr>
          <a:xfrm>
            <a:off x="6012180" y="1503045"/>
            <a:ext cx="5746115" cy="1299210"/>
          </a:xfrm>
          <a:prstGeom prst="wedgeRoundRectCallout">
            <a:avLst>
              <a:gd name="adj1" fmla="val 3209"/>
              <a:gd name="adj2" fmla="val 64858"/>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b="1" dirty="0">
                <a:solidFill>
                  <a:schemeClr val="tx1"/>
                </a:solidFill>
              </a:rPr>
              <a:t>Is the </a:t>
            </a:r>
            <a:r>
              <a:rPr lang="en-US" sz="4000" b="1" u="sng" dirty="0">
                <a:solidFill>
                  <a:schemeClr val="tx1"/>
                </a:solidFill>
              </a:rPr>
              <a:t>monkey drinking</a:t>
            </a:r>
            <a:r>
              <a:rPr lang="en-US" sz="4000" b="1" dirty="0">
                <a:solidFill>
                  <a:schemeClr val="tx1"/>
                </a:solidFill>
              </a:rPr>
              <a:t>?</a:t>
            </a:r>
          </a:p>
        </p:txBody>
      </p:sp>
      <p:sp>
        <p:nvSpPr>
          <p:cNvPr id="19" name="Rounded Rectangular Callout 18"/>
          <p:cNvSpPr/>
          <p:nvPr/>
        </p:nvSpPr>
        <p:spPr>
          <a:xfrm>
            <a:off x="6011545" y="3451860"/>
            <a:ext cx="5746750" cy="1558925"/>
          </a:xfrm>
          <a:prstGeom prst="wedgeRoundRectCallout">
            <a:avLst>
              <a:gd name="adj1" fmla="val -45761"/>
              <a:gd name="adj2" fmla="val 66951"/>
              <a:gd name="adj3" fmla="val 16667"/>
            </a:avLst>
          </a:prstGeom>
          <a:ln>
            <a:solidFill>
              <a:schemeClr val="accent6"/>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solidFill>
                  <a:schemeClr val="tx1"/>
                </a:solidFill>
              </a:rPr>
              <a:t>No, it isn’t. </a:t>
            </a:r>
          </a:p>
          <a:p>
            <a:pPr algn="ctr"/>
            <a:r>
              <a:rPr lang="en-US" sz="4000" dirty="0">
                <a:solidFill>
                  <a:schemeClr val="tx1"/>
                </a:solidFill>
              </a:rPr>
              <a:t>It’s walking.</a:t>
            </a:r>
          </a:p>
        </p:txBody>
      </p:sp>
      <p:pic>
        <p:nvPicPr>
          <p:cNvPr id="18" name="Picture 17"/>
          <p:cNvPicPr>
            <a:picLocks noChangeAspect="1"/>
          </p:cNvPicPr>
          <p:nvPr/>
        </p:nvPicPr>
        <p:blipFill>
          <a:blip r:embed="rId4"/>
          <a:stretch>
            <a:fillRect/>
          </a:stretch>
        </p:blipFill>
        <p:spPr>
          <a:xfrm>
            <a:off x="984885" y="1503045"/>
            <a:ext cx="3695700" cy="3507105"/>
          </a:xfrm>
          <a:prstGeom prst="rect">
            <a:avLst/>
          </a:prstGeom>
        </p:spPr>
      </p:pic>
      <p:grpSp>
        <p:nvGrpSpPr>
          <p:cNvPr id="8" name="Group 7"/>
          <p:cNvGrpSpPr/>
          <p:nvPr/>
        </p:nvGrpSpPr>
        <p:grpSpPr>
          <a:xfrm>
            <a:off x="0" y="-13062"/>
            <a:ext cx="12192000" cy="461665"/>
            <a:chOff x="0" y="-13062"/>
            <a:chExt cx="12192000" cy="461665"/>
          </a:xfrm>
          <a:solidFill>
            <a:srgbClr val="6DCFF6"/>
          </a:solidFill>
        </p:grpSpPr>
        <p:sp>
          <p:nvSpPr>
            <p:cNvPr id="9"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11"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12"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3" grpId="1" animBg="1"/>
      <p:bldP spid="19" grpId="0" bldLvl="0" animBg="1"/>
    </p:bldLst>
  </p:timing>
</p:sld>
</file>

<file path=ppt/slides/slide8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1" name="Google Shape;1915;p73"/>
          <p:cNvSpPr txBox="1"/>
          <p:nvPr/>
        </p:nvSpPr>
        <p:spPr>
          <a:xfrm>
            <a:off x="2244000" y="3116654"/>
            <a:ext cx="7704000" cy="572700"/>
          </a:xfrm>
          <a:prstGeom prst="rect">
            <a:avLst/>
          </a:prstGeom>
        </p:spPr>
        <p:txBody>
          <a:bodyPr spcFirstLastPara="1" vert="horz" wrap="square" lIns="91425" tIns="91425" rIns="91425" bIns="91425" rtlCol="0" anchor="ctr"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12700" algn="ctr" defTabSz="914400" rtl="0" eaLnBrk="1" fontAlgn="auto" latinLnBrk="0" hangingPunct="1">
              <a:lnSpc>
                <a:spcPct val="90000"/>
              </a:lnSpc>
              <a:spcBef>
                <a:spcPct val="0"/>
              </a:spcBef>
              <a:spcAft>
                <a:spcPts val="0"/>
              </a:spcAft>
              <a:buClrTx/>
              <a:buSzTx/>
              <a:buFontTx/>
              <a:buNone/>
              <a:defRPr/>
            </a:pPr>
            <a:r>
              <a:rPr kumimoji="0" lang="en-GB" sz="7200" b="1" i="0" u="none" strike="noStrike" kern="1200" cap="none" spc="0" normalizeH="0" baseline="0" noProof="0" smtClean="0">
                <a:ln w="22225">
                  <a:solidFill>
                    <a:srgbClr val="ED7D31"/>
                  </a:solidFill>
                  <a:prstDash val="solid"/>
                </a:ln>
                <a:solidFill>
                  <a:srgbClr val="ED7D31">
                    <a:lumMod val="40000"/>
                    <a:lumOff val="60000"/>
                  </a:srgbClr>
                </a:solidFill>
                <a:effectLst/>
                <a:uLnTx/>
                <a:uFillTx/>
                <a:latin typeface="Calibri" panose="020F0502020204030204" charset="0"/>
                <a:ea typeface="Tahoma" panose="020B0604030504040204" pitchFamily="34" charset="0"/>
                <a:cs typeface="Calibri" panose="020F0502020204030204" charset="0"/>
              </a:rPr>
              <a:t>Thank you!</a:t>
            </a:r>
            <a:endParaRPr kumimoji="0" lang="en-GB" sz="7200" b="1" i="0" u="none" strike="noStrike" kern="1200" cap="none" spc="0" normalizeH="0" baseline="0" noProof="0" dirty="0">
              <a:ln w="22225">
                <a:solidFill>
                  <a:srgbClr val="ED7D31"/>
                </a:solidFill>
                <a:prstDash val="solid"/>
              </a:ln>
              <a:solidFill>
                <a:srgbClr val="ED7D31">
                  <a:lumMod val="40000"/>
                  <a:lumOff val="60000"/>
                </a:srgbClr>
              </a:solidFill>
              <a:effectLst/>
              <a:uLnTx/>
              <a:uFillTx/>
              <a:latin typeface="Calibri" panose="020F0502020204030204" charset="0"/>
              <a:ea typeface="Tahoma" panose="020B0604030504040204" pitchFamily="34" charset="0"/>
              <a:cs typeface="Calibri" panose="020F0502020204030204" charset="0"/>
            </a:endParaRPr>
          </a:p>
        </p:txBody>
      </p:sp>
      <p:grpSp>
        <p:nvGrpSpPr>
          <p:cNvPr id="12" name="Google Shape;1931;p73"/>
          <p:cNvGrpSpPr/>
          <p:nvPr/>
        </p:nvGrpSpPr>
        <p:grpSpPr>
          <a:xfrm rot="-8999956">
            <a:off x="8858444" y="1343347"/>
            <a:ext cx="1631944" cy="2862000"/>
            <a:chOff x="1117397" y="404909"/>
            <a:chExt cx="1041999" cy="2172279"/>
          </a:xfrm>
        </p:grpSpPr>
        <p:sp>
          <p:nvSpPr>
            <p:cNvPr id="13" name="Google Shape;1932;p73"/>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Google Shape;1933;p73"/>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Google Shape;1934;p73"/>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Google Shape;1935;p73"/>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Google Shape;1936;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Google Shape;1937;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9" name="Google Shape;1938;p73"/>
          <p:cNvGrpSpPr/>
          <p:nvPr/>
        </p:nvGrpSpPr>
        <p:grpSpPr>
          <a:xfrm rot="8999956" flipH="1">
            <a:off x="1926352" y="1281256"/>
            <a:ext cx="1381247" cy="2862000"/>
            <a:chOff x="1117397" y="404909"/>
            <a:chExt cx="1041999" cy="2172279"/>
          </a:xfrm>
        </p:grpSpPr>
        <p:sp>
          <p:nvSpPr>
            <p:cNvPr id="20" name="Google Shape;1939;p73"/>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Google Shape;1940;p73"/>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Google Shape;1941;p73"/>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Google Shape;1942;p73"/>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Google Shape;1943;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Google Shape;1944;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7" name="Group 6"/>
          <p:cNvGrpSpPr/>
          <p:nvPr/>
        </p:nvGrpSpPr>
        <p:grpSpPr>
          <a:xfrm>
            <a:off x="0" y="-13062"/>
            <a:ext cx="12192000" cy="461665"/>
            <a:chOff x="0" y="-13062"/>
            <a:chExt cx="12192000" cy="461665"/>
          </a:xfrm>
          <a:solidFill>
            <a:srgbClr val="6DCFF6"/>
          </a:solidFill>
        </p:grpSpPr>
        <p:sp>
          <p:nvSpPr>
            <p:cNvPr id="8"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10"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2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10" name="Subtitle 9"/>
          <p:cNvSpPr>
            <a:spLocks noGrp="1"/>
          </p:cNvSpPr>
          <p:nvPr>
            <p:ph type="subTitle" idx="1"/>
          </p:nvPr>
        </p:nvSpPr>
        <p:spPr>
          <a:xfrm>
            <a:off x="1875233" y="3385301"/>
            <a:ext cx="5853200" cy="856443"/>
          </a:xfrm>
        </p:spPr>
        <p:txBody>
          <a:bodyPr anchor="t"/>
          <a:lstStyle/>
          <a:p>
            <a:r>
              <a:rPr lang="x-none" sz="4400" b="1" dirty="0">
                <a:solidFill>
                  <a:schemeClr val="accent2">
                    <a:lumMod val="75000"/>
                  </a:schemeClr>
                </a:solidFill>
                <a:latin typeface="Calibri" panose="020F0502020204030204" charset="0"/>
                <a:cs typeface="Calibri" panose="020F0502020204030204" charset="0"/>
              </a:rPr>
              <a:t>Lesson </a:t>
            </a:r>
            <a:r>
              <a:rPr lang="en-US" altLang="x-none" sz="4400" b="1" dirty="0">
                <a:solidFill>
                  <a:schemeClr val="accent2">
                    <a:lumMod val="75000"/>
                  </a:schemeClr>
                </a:solidFill>
                <a:latin typeface="Calibri" panose="020F0502020204030204" charset="0"/>
                <a:cs typeface="Calibri" panose="020F0502020204030204" charset="0"/>
              </a:rPr>
              <a:t>5</a:t>
            </a:r>
          </a:p>
        </p:txBody>
      </p:sp>
      <p:grpSp>
        <p:nvGrpSpPr>
          <p:cNvPr id="12" name="Google Shape;1667;p67"/>
          <p:cNvGrpSpPr/>
          <p:nvPr/>
        </p:nvGrpSpPr>
        <p:grpSpPr>
          <a:xfrm>
            <a:off x="7102849" y="3173519"/>
            <a:ext cx="1041999" cy="2172279"/>
            <a:chOff x="1117397" y="404909"/>
            <a:chExt cx="1041999" cy="2172279"/>
          </a:xfrm>
        </p:grpSpPr>
        <p:sp>
          <p:nvSpPr>
            <p:cNvPr id="13" name="Google Shape;1668;p67"/>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4" name="Google Shape;1669;p67"/>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5" name="Google Shape;1670;p67"/>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6" name="Google Shape;1671;p67"/>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7" name="Google Shape;1672;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8" name="Google Shape;1673;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grpSp>
      <p:grpSp>
        <p:nvGrpSpPr>
          <p:cNvPr id="19" name="Google Shape;1674;p67"/>
          <p:cNvGrpSpPr/>
          <p:nvPr/>
        </p:nvGrpSpPr>
        <p:grpSpPr>
          <a:xfrm rot="10385078">
            <a:off x="1538689" y="766351"/>
            <a:ext cx="1041973" cy="2172224"/>
            <a:chOff x="1117397" y="404909"/>
            <a:chExt cx="1041999" cy="2172279"/>
          </a:xfrm>
        </p:grpSpPr>
        <p:sp>
          <p:nvSpPr>
            <p:cNvPr id="20" name="Google Shape;1675;p67"/>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1" name="Google Shape;1676;p67"/>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2" name="Google Shape;1677;p67"/>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3" name="Google Shape;1678;p67"/>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4" name="Google Shape;1679;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5" name="Google Shape;1680;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grpSp>
      <p:sp>
        <p:nvSpPr>
          <p:cNvPr id="3" name="Title 2"/>
          <p:cNvSpPr>
            <a:spLocks noGrp="1"/>
          </p:cNvSpPr>
          <p:nvPr>
            <p:ph type="title"/>
          </p:nvPr>
        </p:nvSpPr>
        <p:spPr>
          <a:xfrm>
            <a:off x="1875233" y="2082477"/>
            <a:ext cx="5853200" cy="1194400"/>
          </a:xfrm>
        </p:spPr>
        <p:txBody>
          <a:bodyPr anchor="ctr"/>
          <a:lstStyle/>
          <a:p>
            <a:r>
              <a:rPr lang="x-none" sz="4800" b="1" dirty="0">
                <a:latin typeface="Calibri" panose="020F0502020204030204" charset="0"/>
                <a:cs typeface="Calibri" panose="020F0502020204030204" charset="0"/>
              </a:rPr>
              <a:t>Unit </a:t>
            </a:r>
            <a:r>
              <a:rPr lang="en-US" altLang="x-none" sz="4800" b="1" dirty="0">
                <a:latin typeface="Calibri" panose="020F0502020204030204" charset="0"/>
                <a:cs typeface="Calibri" panose="020F0502020204030204" charset="0"/>
              </a:rPr>
              <a:t>4</a:t>
            </a:r>
            <a:r>
              <a:rPr lang="x-none" sz="4800" b="1" dirty="0">
                <a:latin typeface="Calibri" panose="020F0502020204030204" charset="0"/>
                <a:cs typeface="Calibri" panose="020F0502020204030204" charset="0"/>
              </a:rPr>
              <a:t>: </a:t>
            </a:r>
            <a:br>
              <a:rPr lang="x-none" sz="4800" b="1" dirty="0">
                <a:latin typeface="Calibri" panose="020F0502020204030204" charset="0"/>
                <a:cs typeface="Calibri" panose="020F0502020204030204" charset="0"/>
              </a:rPr>
            </a:br>
            <a:r>
              <a:rPr lang="en-US" altLang="x-none" sz="4800" b="1" dirty="0">
                <a:latin typeface="Calibri" panose="020F0502020204030204" charset="0"/>
                <a:cs typeface="Calibri" panose="020F0502020204030204" charset="0"/>
              </a:rPr>
              <a:t>Animals</a:t>
            </a:r>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TextBox 2"/>
          <p:cNvSpPr txBox="1"/>
          <p:nvPr/>
        </p:nvSpPr>
        <p:spPr>
          <a:xfrm>
            <a:off x="2904423" y="2312735"/>
            <a:ext cx="6382511" cy="2676525"/>
          </a:xfrm>
          <a:prstGeom prst="rect">
            <a:avLst/>
          </a:prstGeom>
          <a:noFill/>
        </p:spPr>
        <p:txBody>
          <a:bodyPr wrap="square" rtlCol="0">
            <a:spAutoFit/>
          </a:bodyPr>
          <a:lstStyle/>
          <a:p>
            <a:pPr algn="ctr">
              <a:lnSpc>
                <a:spcPct val="150000"/>
              </a:lnSpc>
            </a:pPr>
            <a:r>
              <a:rPr lang="en-US" sz="2800" dirty="0">
                <a:solidFill>
                  <a:srgbClr val="0070C0"/>
                </a:solidFill>
                <a:latin typeface="Arial" panose="020B0604020202020204" pitchFamily="34" charset="0"/>
                <a:cs typeface="Arial" panose="020B0604020202020204" pitchFamily="34" charset="0"/>
              </a:rPr>
              <a:t>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a:t>
            </a:r>
          </a:p>
          <a:p>
            <a:pPr algn="ctr">
              <a:lnSpc>
                <a:spcPct val="150000"/>
              </a:lnSpc>
            </a:pPr>
            <a:r>
              <a:rPr lang="en-US" sz="2800" dirty="0">
                <a:solidFill>
                  <a:srgbClr val="0070C0"/>
                </a:solidFill>
                <a:latin typeface="Arial" panose="020B0604020202020204" pitchFamily="34" charset="0"/>
                <a:cs typeface="Arial" panose="020B0604020202020204" pitchFamily="34" charset="0"/>
              </a:rPr>
              <a:t>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today! (</a:t>
            </a:r>
            <a:r>
              <a:rPr lang="en-US" sz="2800" i="1" dirty="0">
                <a:solidFill>
                  <a:srgbClr val="0070C0"/>
                </a:solidFill>
                <a:latin typeface="Arial" panose="020B0604020202020204" pitchFamily="34" charset="0"/>
                <a:cs typeface="Arial" panose="020B0604020202020204" pitchFamily="34" charset="0"/>
              </a:rPr>
              <a:t>clap, clap</a:t>
            </a:r>
            <a:r>
              <a:rPr lang="en-US" sz="2800" dirty="0">
                <a:solidFill>
                  <a:srgbClr val="0070C0"/>
                </a:solidFill>
                <a:latin typeface="Arial" panose="020B0604020202020204" pitchFamily="34" charset="0"/>
                <a:cs typeface="Arial" panose="020B0604020202020204" pitchFamily="34" charset="0"/>
              </a:rPr>
              <a:t>)</a:t>
            </a:r>
          </a:p>
          <a:p>
            <a:pPr algn="ctr">
              <a:lnSpc>
                <a:spcPct val="150000"/>
              </a:lnSpc>
            </a:pPr>
            <a:r>
              <a:rPr lang="en-US" sz="2800" dirty="0">
                <a:solidFill>
                  <a:srgbClr val="0070C0"/>
                </a:solidFill>
                <a:latin typeface="Arial" panose="020B0604020202020204" pitchFamily="34" charset="0"/>
                <a:cs typeface="Arial" panose="020B0604020202020204" pitchFamily="34" charset="0"/>
              </a:rPr>
              <a:t>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a:t>
            </a:r>
          </a:p>
          <a:p>
            <a:pPr algn="ctr">
              <a:lnSpc>
                <a:spcPct val="150000"/>
              </a:lnSpc>
            </a:pPr>
            <a:r>
              <a:rPr lang="en-US" sz="2800" dirty="0">
                <a:solidFill>
                  <a:srgbClr val="0070C0"/>
                </a:solidFill>
                <a:latin typeface="Arial" panose="020B0604020202020204" pitchFamily="34" charset="0"/>
                <a:cs typeface="Arial" panose="020B0604020202020204" pitchFamily="34" charset="0"/>
              </a:rPr>
              <a:t>Hip, hip,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hooray! (</a:t>
            </a:r>
            <a:r>
              <a:rPr lang="en-US" sz="2800" i="1" dirty="0">
                <a:solidFill>
                  <a:srgbClr val="0070C0"/>
                </a:solidFill>
                <a:latin typeface="Arial" panose="020B0604020202020204" pitchFamily="34" charset="0"/>
                <a:cs typeface="Arial" panose="020B0604020202020204" pitchFamily="34" charset="0"/>
              </a:rPr>
              <a:t>clap, clap</a:t>
            </a:r>
            <a:r>
              <a:rPr lang="en-US" sz="2800" dirty="0">
                <a:solidFill>
                  <a:srgbClr val="0070C0"/>
                </a:solidFill>
                <a:latin typeface="Arial" panose="020B0604020202020204" pitchFamily="34" charset="0"/>
                <a:cs typeface="Arial" panose="020B0604020202020204" pitchFamily="34" charset="0"/>
              </a:rPr>
              <a:t>)</a:t>
            </a:r>
          </a:p>
        </p:txBody>
      </p:sp>
      <p:sp>
        <p:nvSpPr>
          <p:cNvPr id="8" name="TextBox 5"/>
          <p:cNvSpPr txBox="1"/>
          <p:nvPr/>
        </p:nvSpPr>
        <p:spPr>
          <a:xfrm>
            <a:off x="3773393" y="1174047"/>
            <a:ext cx="4644572" cy="768350"/>
          </a:xfrm>
          <a:prstGeom prst="rect">
            <a:avLst/>
          </a:prstGeom>
          <a:noFill/>
        </p:spPr>
        <p:txBody>
          <a:bodyPr wrap="square" rtlCol="0">
            <a:spAutoFit/>
          </a:bodyPr>
          <a:lstStyle/>
          <a:p>
            <a:pPr algn="ctr"/>
            <a:r>
              <a:rPr lang="en-US" sz="4400" b="1" dirty="0">
                <a:solidFill>
                  <a:schemeClr val="accent2">
                    <a:lumMod val="75000"/>
                  </a:schemeClr>
                </a:solidFill>
                <a:cs typeface="+mn-lt"/>
              </a:rPr>
              <a:t>English Time Chant</a:t>
            </a:r>
          </a:p>
        </p:txBody>
      </p:sp>
      <p:grpSp>
        <p:nvGrpSpPr>
          <p:cNvPr id="5" name="Group 4"/>
          <p:cNvGrpSpPr/>
          <p:nvPr/>
        </p:nvGrpSpPr>
        <p:grpSpPr>
          <a:xfrm>
            <a:off x="0" y="-13062"/>
            <a:ext cx="12192000" cy="461665"/>
            <a:chOff x="0" y="-13062"/>
            <a:chExt cx="12192000" cy="461665"/>
          </a:xfrm>
          <a:solidFill>
            <a:srgbClr val="6DCFF6"/>
          </a:solidFill>
        </p:grpSpPr>
        <p:sp>
          <p:nvSpPr>
            <p:cNvPr id="9"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11"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13"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19" name="Rounded Rectangular Callout 18"/>
          <p:cNvSpPr/>
          <p:nvPr/>
        </p:nvSpPr>
        <p:spPr>
          <a:xfrm>
            <a:off x="752475" y="1812290"/>
            <a:ext cx="4307840" cy="1029970"/>
          </a:xfrm>
          <a:prstGeom prst="wedgeRoundRectCallout">
            <a:avLst>
              <a:gd name="adj1" fmla="val -39404"/>
              <a:gd name="adj2" fmla="val 73995"/>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b="1" dirty="0">
                <a:solidFill>
                  <a:schemeClr val="tx1"/>
                </a:solidFill>
              </a:rPr>
              <a:t>What shape is it?</a:t>
            </a:r>
          </a:p>
        </p:txBody>
      </p:sp>
      <p:pic>
        <p:nvPicPr>
          <p:cNvPr id="106" name="Picture 105"/>
          <p:cNvPicPr/>
          <p:nvPr/>
        </p:nvPicPr>
        <p:blipFill>
          <a:blip r:embed="rId4"/>
          <a:srcRect l="16881" t="14465" r="14289" b="16793"/>
          <a:stretch>
            <a:fillRect/>
          </a:stretch>
        </p:blipFill>
        <p:spPr>
          <a:xfrm flipH="1">
            <a:off x="903605" y="3192145"/>
            <a:ext cx="2990215" cy="2534920"/>
          </a:xfrm>
          <a:prstGeom prst="ellipse">
            <a:avLst/>
          </a:prstGeom>
          <a:noFill/>
          <a:ln w="9525">
            <a:noFill/>
          </a:ln>
        </p:spPr>
      </p:pic>
      <p:sp>
        <p:nvSpPr>
          <p:cNvPr id="9" name="Rectangles 8"/>
          <p:cNvSpPr/>
          <p:nvPr/>
        </p:nvSpPr>
        <p:spPr>
          <a:xfrm>
            <a:off x="7742555" y="3538220"/>
            <a:ext cx="1598295" cy="15398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ular Callout 10"/>
          <p:cNvSpPr/>
          <p:nvPr/>
        </p:nvSpPr>
        <p:spPr>
          <a:xfrm>
            <a:off x="7150734" y="1812290"/>
            <a:ext cx="3174365" cy="1029970"/>
          </a:xfrm>
          <a:prstGeom prst="wedgeRoundRectCallout">
            <a:avLst>
              <a:gd name="adj1" fmla="val -38823"/>
              <a:gd name="adj2" fmla="val 64140"/>
              <a:gd name="adj3" fmla="val 16667"/>
            </a:avLst>
          </a:prstGeom>
          <a:ln>
            <a:solidFill>
              <a:schemeClr val="accent6"/>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US" sz="4000" dirty="0">
                <a:solidFill>
                  <a:schemeClr val="tx1"/>
                </a:solidFill>
              </a:rPr>
              <a:t>It’s a square.</a:t>
            </a:r>
          </a:p>
        </p:txBody>
      </p:sp>
      <p:grpSp>
        <p:nvGrpSpPr>
          <p:cNvPr id="2" name="Group 1"/>
          <p:cNvGrpSpPr/>
          <p:nvPr/>
        </p:nvGrpSpPr>
        <p:grpSpPr>
          <a:xfrm>
            <a:off x="0" y="-13062"/>
            <a:ext cx="12192000" cy="461665"/>
            <a:chOff x="0" y="-13062"/>
            <a:chExt cx="12192000" cy="461665"/>
          </a:xfrm>
          <a:solidFill>
            <a:srgbClr val="6DCFF6"/>
          </a:solidFill>
        </p:grpSpPr>
        <p:sp>
          <p:nvSpPr>
            <p:cNvPr id="5"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10"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13"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linds(horizontal)">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bldLvl="0" animBg="1"/>
      <p:bldP spid="19" grpId="1" animBg="1"/>
      <p:bldP spid="11" grpId="0" bldLvl="0" animBg="1"/>
    </p:bldLst>
  </p:timing>
</p:sld>
</file>

<file path=ppt/slides/slide9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19" name="Rounded Rectangular Callout 18"/>
          <p:cNvSpPr/>
          <p:nvPr/>
        </p:nvSpPr>
        <p:spPr>
          <a:xfrm>
            <a:off x="752475" y="1812290"/>
            <a:ext cx="4307840" cy="1029970"/>
          </a:xfrm>
          <a:prstGeom prst="wedgeRoundRectCallout">
            <a:avLst>
              <a:gd name="adj1" fmla="val -39404"/>
              <a:gd name="adj2" fmla="val 73995"/>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b="1" dirty="0">
                <a:solidFill>
                  <a:schemeClr val="tx1"/>
                </a:solidFill>
              </a:rPr>
              <a:t>What shape is it?</a:t>
            </a:r>
          </a:p>
        </p:txBody>
      </p:sp>
      <p:pic>
        <p:nvPicPr>
          <p:cNvPr id="106" name="Picture 105"/>
          <p:cNvPicPr/>
          <p:nvPr/>
        </p:nvPicPr>
        <p:blipFill>
          <a:blip r:embed="rId4"/>
          <a:srcRect l="16881" t="14465" r="14289" b="16793"/>
          <a:stretch>
            <a:fillRect/>
          </a:stretch>
        </p:blipFill>
        <p:spPr>
          <a:xfrm flipH="1">
            <a:off x="903605" y="3192145"/>
            <a:ext cx="2990215" cy="2534920"/>
          </a:xfrm>
          <a:prstGeom prst="ellipse">
            <a:avLst/>
          </a:prstGeom>
          <a:noFill/>
          <a:ln w="9525">
            <a:noFill/>
          </a:ln>
        </p:spPr>
      </p:pic>
      <p:sp>
        <p:nvSpPr>
          <p:cNvPr id="11" name="Rounded Rectangular Callout 10"/>
          <p:cNvSpPr/>
          <p:nvPr/>
        </p:nvSpPr>
        <p:spPr>
          <a:xfrm>
            <a:off x="7099935" y="1178560"/>
            <a:ext cx="2882900" cy="934085"/>
          </a:xfrm>
          <a:prstGeom prst="wedgeRoundRectCallout">
            <a:avLst>
              <a:gd name="adj1" fmla="val -38823"/>
              <a:gd name="adj2" fmla="val 64140"/>
              <a:gd name="adj3" fmla="val 16667"/>
            </a:avLst>
          </a:prstGeom>
          <a:ln>
            <a:solidFill>
              <a:schemeClr val="accent6"/>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US" sz="4000" dirty="0">
                <a:solidFill>
                  <a:schemeClr val="tx1"/>
                </a:solidFill>
              </a:rPr>
              <a:t>It’s a circle.</a:t>
            </a:r>
          </a:p>
        </p:txBody>
      </p:sp>
      <p:sp>
        <p:nvSpPr>
          <p:cNvPr id="2" name="Oval 1"/>
          <p:cNvSpPr/>
          <p:nvPr/>
        </p:nvSpPr>
        <p:spPr>
          <a:xfrm>
            <a:off x="7526020" y="2902585"/>
            <a:ext cx="2030730" cy="203073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Connector 4"/>
          <p:cNvCxnSpPr>
            <a:stCxn id="2" idx="0"/>
            <a:endCxn id="2" idx="4"/>
          </p:cNvCxnSpPr>
          <p:nvPr/>
        </p:nvCxnSpPr>
        <p:spPr>
          <a:xfrm>
            <a:off x="8541385" y="2902585"/>
            <a:ext cx="0" cy="2030730"/>
          </a:xfrm>
          <a:prstGeom prst="line">
            <a:avLst/>
          </a:prstGeom>
          <a:ln>
            <a:prstDash val="dash"/>
          </a:ln>
        </p:spPr>
        <p:style>
          <a:lnRef idx="1">
            <a:schemeClr val="dk1"/>
          </a:lnRef>
          <a:fillRef idx="0">
            <a:schemeClr val="dk1"/>
          </a:fillRef>
          <a:effectRef idx="0">
            <a:schemeClr val="dk1"/>
          </a:effectRef>
          <a:fontRef idx="minor">
            <a:schemeClr val="tx1"/>
          </a:fontRef>
        </p:style>
      </p:cxnSp>
      <p:grpSp>
        <p:nvGrpSpPr>
          <p:cNvPr id="8" name="Group 7"/>
          <p:cNvGrpSpPr/>
          <p:nvPr/>
        </p:nvGrpSpPr>
        <p:grpSpPr>
          <a:xfrm>
            <a:off x="0" y="-13062"/>
            <a:ext cx="12192000" cy="461665"/>
            <a:chOff x="0" y="-13062"/>
            <a:chExt cx="12192000" cy="461665"/>
          </a:xfrm>
          <a:solidFill>
            <a:srgbClr val="6DCFF6"/>
          </a:solidFill>
        </p:grpSpPr>
        <p:sp>
          <p:nvSpPr>
            <p:cNvPr id="9"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13"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14"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linds(horizontal)">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linds(horizontal)">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bldLvl="0" animBg="1"/>
      <p:bldP spid="19" grpId="1" animBg="1"/>
      <p:bldP spid="11" grpId="0" bldLvl="0" animBg="1"/>
    </p:bldLst>
  </p:timing>
</p:sld>
</file>

<file path=ppt/slides/slide9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5" name="Oval 4"/>
          <p:cNvSpPr/>
          <p:nvPr/>
        </p:nvSpPr>
        <p:spPr>
          <a:xfrm>
            <a:off x="8426450" y="2902585"/>
            <a:ext cx="1556385" cy="15335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val 1"/>
          <p:cNvSpPr/>
          <p:nvPr/>
        </p:nvSpPr>
        <p:spPr>
          <a:xfrm>
            <a:off x="7181215" y="2902585"/>
            <a:ext cx="1556385" cy="15335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ounded Rectangular Callout 18"/>
          <p:cNvSpPr/>
          <p:nvPr/>
        </p:nvSpPr>
        <p:spPr>
          <a:xfrm>
            <a:off x="752475" y="1812290"/>
            <a:ext cx="4307840" cy="1029970"/>
          </a:xfrm>
          <a:prstGeom prst="wedgeRoundRectCallout">
            <a:avLst>
              <a:gd name="adj1" fmla="val -39404"/>
              <a:gd name="adj2" fmla="val 73995"/>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b="1" dirty="0">
                <a:solidFill>
                  <a:schemeClr val="tx1"/>
                </a:solidFill>
              </a:rPr>
              <a:t>This is a heart.</a:t>
            </a:r>
          </a:p>
        </p:txBody>
      </p:sp>
      <p:pic>
        <p:nvPicPr>
          <p:cNvPr id="106" name="Picture 105"/>
          <p:cNvPicPr/>
          <p:nvPr/>
        </p:nvPicPr>
        <p:blipFill>
          <a:blip r:embed="rId4"/>
          <a:srcRect l="16881" t="14465" r="14289" b="16793"/>
          <a:stretch>
            <a:fillRect/>
          </a:stretch>
        </p:blipFill>
        <p:spPr>
          <a:xfrm flipH="1">
            <a:off x="903605" y="3192145"/>
            <a:ext cx="2990215" cy="2534920"/>
          </a:xfrm>
          <a:prstGeom prst="ellipse">
            <a:avLst/>
          </a:prstGeom>
          <a:noFill/>
          <a:ln w="9525">
            <a:noFill/>
          </a:ln>
        </p:spPr>
      </p:pic>
      <p:sp>
        <p:nvSpPr>
          <p:cNvPr id="9" name="Rectangles 8"/>
          <p:cNvSpPr/>
          <p:nvPr/>
        </p:nvSpPr>
        <p:spPr>
          <a:xfrm rot="2820000">
            <a:off x="7764145" y="3509010"/>
            <a:ext cx="1544320" cy="15589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5"/>
          <p:cNvSpPr txBox="1"/>
          <p:nvPr/>
        </p:nvSpPr>
        <p:spPr>
          <a:xfrm>
            <a:off x="2590800" y="581914"/>
            <a:ext cx="7260590" cy="768350"/>
          </a:xfrm>
          <a:prstGeom prst="rect">
            <a:avLst/>
          </a:prstGeom>
          <a:noFill/>
        </p:spPr>
        <p:txBody>
          <a:bodyPr wrap="square" rtlCol="0">
            <a:spAutoFit/>
          </a:bodyPr>
          <a:lstStyle/>
          <a:p>
            <a:pPr algn="ctr" defTabSz="457200">
              <a:spcBef>
                <a:spcPts val="0"/>
              </a:spcBef>
              <a:spcAft>
                <a:spcPts val="0"/>
              </a:spcAft>
              <a:buClrTx/>
              <a:buSzTx/>
              <a:buFontTx/>
              <a:defRPr/>
            </a:pPr>
            <a:r>
              <a:rPr lang="en-US" sz="4400" b="1" noProof="0" dirty="0" smtClean="0">
                <a:solidFill>
                  <a:srgbClr val="ED7D31">
                    <a:lumMod val="75000"/>
                  </a:srgbClr>
                </a:solidFill>
                <a:latin typeface="Calibri" panose="020F0502020204030204"/>
                <a:cs typeface="Calibri" panose="020F0502020204030204"/>
              </a:rPr>
              <a:t>New Word</a:t>
            </a:r>
            <a:endParaRPr lang="en-US" sz="3600" b="1" dirty="0">
              <a:cs typeface="+mn-lt"/>
            </a:endParaRPr>
          </a:p>
        </p:txBody>
      </p:sp>
      <p:grpSp>
        <p:nvGrpSpPr>
          <p:cNvPr id="10" name="Group 9"/>
          <p:cNvGrpSpPr/>
          <p:nvPr/>
        </p:nvGrpSpPr>
        <p:grpSpPr>
          <a:xfrm>
            <a:off x="0" y="-13062"/>
            <a:ext cx="12192000" cy="461665"/>
            <a:chOff x="0" y="-13062"/>
            <a:chExt cx="12192000" cy="461665"/>
          </a:xfrm>
          <a:solidFill>
            <a:srgbClr val="6DCFF6"/>
          </a:solidFill>
        </p:grpSpPr>
        <p:sp>
          <p:nvSpPr>
            <p:cNvPr id="11"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14"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15"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linds(horizontal)">
                                      <p:cBhvr>
                                        <p:cTn id="12" dur="500"/>
                                        <p:tgtEl>
                                          <p:spTgt spid="2"/>
                                        </p:tgtEl>
                                      </p:cBhvr>
                                    </p:animEffect>
                                  </p:childTnLst>
                                </p:cTn>
                              </p:par>
                            </p:childTnLst>
                          </p:cTn>
                        </p:par>
                        <p:par>
                          <p:cTn id="13" fill="hold">
                            <p:stCondLst>
                              <p:cond delay="500"/>
                            </p:stCondLst>
                            <p:childTnLst>
                              <p:par>
                                <p:cTn id="14" presetID="3"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linds(horizont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grpId="0" nodeType="click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blinds(horizontal)">
                                      <p:cBhvr>
                                        <p:cTn id="2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2" grpId="0" animBg="1"/>
      <p:bldP spid="2" grpId="1" animBg="1"/>
      <p:bldP spid="19" grpId="0" bldLvl="0" animBg="1"/>
      <p:bldP spid="19" grpId="1" animBg="1"/>
      <p:bldP spid="8" grpId="0"/>
      <p:bldP spid="8" grpId="1"/>
    </p:bldLst>
  </p:timing>
</p:sld>
</file>

<file path=ppt/slides/slide9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1" name="Picture 10" descr="C:\Users\ASUS\Desktop\160922\Lớp 2\Unit 4\Pic4\4.2.png4.2"/>
          <p:cNvPicPr>
            <a:picLocks noChangeAspect="1"/>
          </p:cNvPicPr>
          <p:nvPr/>
        </p:nvPicPr>
        <p:blipFill>
          <a:blip r:embed="rId4"/>
          <a:srcRect l="444" t="-320" r="69990" b="320"/>
          <a:stretch>
            <a:fillRect/>
          </a:stretch>
        </p:blipFill>
        <p:spPr>
          <a:xfrm>
            <a:off x="4173855" y="1824355"/>
            <a:ext cx="3934460" cy="3724910"/>
          </a:xfrm>
          <a:prstGeom prst="rect">
            <a:avLst/>
          </a:prstGeom>
        </p:spPr>
      </p:pic>
      <p:sp>
        <p:nvSpPr>
          <p:cNvPr id="7" name="TextBox 5"/>
          <p:cNvSpPr txBox="1"/>
          <p:nvPr/>
        </p:nvSpPr>
        <p:spPr>
          <a:xfrm>
            <a:off x="2590800" y="581914"/>
            <a:ext cx="7260590" cy="768350"/>
          </a:xfrm>
          <a:prstGeom prst="rect">
            <a:avLst/>
          </a:prstGeom>
          <a:noFill/>
        </p:spPr>
        <p:txBody>
          <a:bodyPr wrap="square" rtlCol="0">
            <a:spAutoFit/>
          </a:bodyPr>
          <a:lstStyle/>
          <a:p>
            <a:pPr algn="ctr" defTabSz="457200">
              <a:spcBef>
                <a:spcPts val="0"/>
              </a:spcBef>
              <a:spcAft>
                <a:spcPts val="0"/>
              </a:spcAft>
              <a:buClrTx/>
              <a:buSzTx/>
              <a:buFontTx/>
              <a:defRPr/>
            </a:pPr>
            <a:r>
              <a:rPr lang="en-US" sz="4400" b="1" noProof="0" dirty="0" smtClean="0">
                <a:solidFill>
                  <a:srgbClr val="ED7D31">
                    <a:lumMod val="75000"/>
                  </a:srgbClr>
                </a:solidFill>
                <a:latin typeface="Calibri" panose="020F0502020204030204"/>
                <a:cs typeface="Calibri" panose="020F0502020204030204"/>
              </a:rPr>
              <a:t>New Word</a:t>
            </a:r>
            <a:endParaRPr lang="en-US" sz="3600" b="1" dirty="0">
              <a:cs typeface="+mn-lt"/>
            </a:endParaRPr>
          </a:p>
        </p:txBody>
      </p:sp>
      <p:pic>
        <p:nvPicPr>
          <p:cNvPr id="8" name="Picture 7" descr="2.2"/>
          <p:cNvPicPr>
            <a:picLocks noChangeAspect="1"/>
          </p:cNvPicPr>
          <p:nvPr/>
        </p:nvPicPr>
        <p:blipFill>
          <a:blip r:embed="rId5"/>
          <a:srcRect l="53071" t="33937" r="28716" b="33324"/>
          <a:stretch>
            <a:fillRect/>
          </a:stretch>
        </p:blipFill>
        <p:spPr>
          <a:xfrm>
            <a:off x="5994400" y="723265"/>
            <a:ext cx="1759585" cy="2184400"/>
          </a:xfrm>
          <a:prstGeom prst="rect">
            <a:avLst/>
          </a:prstGeom>
        </p:spPr>
      </p:pic>
      <p:grpSp>
        <p:nvGrpSpPr>
          <p:cNvPr id="5" name="Group 4"/>
          <p:cNvGrpSpPr/>
          <p:nvPr/>
        </p:nvGrpSpPr>
        <p:grpSpPr>
          <a:xfrm>
            <a:off x="0" y="-13062"/>
            <a:ext cx="12192000" cy="461665"/>
            <a:chOff x="0" y="-13062"/>
            <a:chExt cx="12192000" cy="461665"/>
          </a:xfrm>
          <a:solidFill>
            <a:srgbClr val="6DCFF6"/>
          </a:solidFill>
        </p:grpSpPr>
        <p:sp>
          <p:nvSpPr>
            <p:cNvPr id="9"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13"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14"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linds(horizontal)">
                                      <p:cBhvr>
                                        <p:cTn id="12" dur="500"/>
                                        <p:tgtEl>
                                          <p:spTgt spid="8"/>
                                        </p:tgtEl>
                                      </p:cBhvr>
                                    </p:animEffect>
                                  </p:childTnLst>
                                </p:cTn>
                              </p:par>
                            </p:childTnLst>
                          </p:cTn>
                        </p:par>
                        <p:par>
                          <p:cTn id="13" fill="hold">
                            <p:stCondLst>
                              <p:cond delay="500"/>
                            </p:stCondLst>
                            <p:childTnLst>
                              <p:par>
                                <p:cTn id="14" presetID="9" presetClass="path" presetSubtype="0" accel="50000" decel="50000" fill="hold" nodeType="afterEffect">
                                  <p:stCondLst>
                                    <p:cond delay="0"/>
                                  </p:stCondLst>
                                  <p:childTnLst>
                                    <p:animMotion origin="layout" path="M -0.00843081 0.0292948 C 0.00437669 -0.000687593 0.0267898 -0.0439955 0.0534721 -0.0439955 C 0.0929619 -0.0439955 0.124981 0.000978093 0.124981 0.0576115 C 0.124981 0.075934 0.121779 0.0925909 0.115375 0.107582 C 0.116442 0.107582 -0.00843081 0.33245 -0.00843081 0.334116 C -0.00843081 0.33245 -0.133304 0.107582 -0.132237 0.107582 C -0.13864 0.0925909 -0.141842 0.075934 -0.141842 0.0576115 C -0.141842 0.000978093 -0.109824 -0.0439955 -0.0692664 -0.0439955 C -0.0436514 -0.0439955 -0.0212383 -0.000687593 -0.00843081 0.0292948 Z " pathEditMode="relative" rAng="0" ptsTypes="">
                                      <p:cBhvr>
                                        <p:cTn id="15" dur="2000" fill="hold"/>
                                        <p:tgtEl>
                                          <p:spTgt spid="8"/>
                                        </p:tgtEl>
                                        <p:attrNameLst>
                                          <p:attrName>ppt_x</p:attrName>
                                          <p:attrName>ppt_y</p:attrName>
                                        </p:attrNameLst>
                                      </p:cBhvr>
                                      <p:rCtr x="0" y="116"/>
                                    </p:animMotion>
                                  </p:childTnLst>
                                </p:cTn>
                              </p:par>
                            </p:childTnLst>
                          </p:cTn>
                        </p:par>
                        <p:par>
                          <p:cTn id="16" fill="hold">
                            <p:stCondLst>
                              <p:cond delay="2500"/>
                            </p:stCondLst>
                            <p:childTnLst>
                              <p:par>
                                <p:cTn id="17" presetID="3" presetClass="entr" presetSubtype="10" fill="hold"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blinds(horizontal)">
                                      <p:cBhvr>
                                        <p:cTn id="19" dur="500"/>
                                        <p:tgtEl>
                                          <p:spTgt spid="11"/>
                                        </p:tgtEl>
                                      </p:cBhvr>
                                    </p:animEffect>
                                  </p:childTnLst>
                                </p:cTn>
                              </p:par>
                              <p:par>
                                <p:cTn id="20" presetID="3" presetClass="exit" presetSubtype="10" fill="hold" nodeType="withEffect">
                                  <p:stCondLst>
                                    <p:cond delay="0"/>
                                  </p:stCondLst>
                                  <p:childTnLst>
                                    <p:animEffect transition="out" filter="blinds(horizontal)">
                                      <p:cBhvr>
                                        <p:cTn id="21" dur="500"/>
                                        <p:tgtEl>
                                          <p:spTgt spid="8"/>
                                        </p:tgtEl>
                                      </p:cBhvr>
                                    </p:animEffect>
                                    <p:set>
                                      <p:cBhvr>
                                        <p:cTn id="22" dur="1" fill="hold">
                                          <p:stCondLst>
                                            <p:cond delay="4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9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1" name="Picture 10" descr="C:\Users\ASUS\Desktop\160922\Lớp 2\Unit 4\Pic4\4.2.png4.2"/>
          <p:cNvPicPr>
            <a:picLocks noChangeAspect="1"/>
          </p:cNvPicPr>
          <p:nvPr/>
        </p:nvPicPr>
        <p:blipFill>
          <a:blip r:embed="rId4"/>
          <a:srcRect l="70434"/>
          <a:stretch>
            <a:fillRect/>
          </a:stretch>
        </p:blipFill>
        <p:spPr>
          <a:xfrm>
            <a:off x="4441825" y="2180590"/>
            <a:ext cx="3558540" cy="3368675"/>
          </a:xfrm>
          <a:prstGeom prst="rect">
            <a:avLst/>
          </a:prstGeom>
        </p:spPr>
      </p:pic>
      <p:sp>
        <p:nvSpPr>
          <p:cNvPr id="7" name="TextBox 5"/>
          <p:cNvSpPr txBox="1"/>
          <p:nvPr/>
        </p:nvSpPr>
        <p:spPr>
          <a:xfrm>
            <a:off x="2590800" y="581914"/>
            <a:ext cx="7260590" cy="768350"/>
          </a:xfrm>
          <a:prstGeom prst="rect">
            <a:avLst/>
          </a:prstGeom>
          <a:noFill/>
        </p:spPr>
        <p:txBody>
          <a:bodyPr wrap="square" rtlCol="0">
            <a:spAutoFit/>
          </a:bodyPr>
          <a:lstStyle/>
          <a:p>
            <a:pPr algn="ctr" defTabSz="457200">
              <a:spcBef>
                <a:spcPts val="0"/>
              </a:spcBef>
              <a:spcAft>
                <a:spcPts val="0"/>
              </a:spcAft>
              <a:buClrTx/>
              <a:buSzTx/>
              <a:buFontTx/>
              <a:defRPr/>
            </a:pPr>
            <a:r>
              <a:rPr lang="en-US" sz="4400" b="1" noProof="0" dirty="0" smtClean="0">
                <a:solidFill>
                  <a:srgbClr val="ED7D31">
                    <a:lumMod val="75000"/>
                  </a:srgbClr>
                </a:solidFill>
                <a:latin typeface="Calibri" panose="020F0502020204030204"/>
                <a:cs typeface="Calibri" panose="020F0502020204030204"/>
              </a:rPr>
              <a:t>New Word</a:t>
            </a:r>
            <a:endParaRPr lang="en-US" sz="3600" b="1" dirty="0">
              <a:cs typeface="+mn-lt"/>
            </a:endParaRPr>
          </a:p>
        </p:txBody>
      </p:sp>
      <p:pic>
        <p:nvPicPr>
          <p:cNvPr id="8" name="Picture 7" descr="2.2"/>
          <p:cNvPicPr>
            <a:picLocks noChangeAspect="1"/>
          </p:cNvPicPr>
          <p:nvPr/>
        </p:nvPicPr>
        <p:blipFill>
          <a:blip r:embed="rId5"/>
          <a:srcRect l="53071" t="33937" r="28716" b="33324"/>
          <a:stretch>
            <a:fillRect/>
          </a:stretch>
        </p:blipFill>
        <p:spPr>
          <a:xfrm>
            <a:off x="5821680" y="388620"/>
            <a:ext cx="1759585" cy="2184400"/>
          </a:xfrm>
          <a:prstGeom prst="rect">
            <a:avLst/>
          </a:prstGeom>
        </p:spPr>
      </p:pic>
      <p:grpSp>
        <p:nvGrpSpPr>
          <p:cNvPr id="5" name="Group 4"/>
          <p:cNvGrpSpPr/>
          <p:nvPr/>
        </p:nvGrpSpPr>
        <p:grpSpPr>
          <a:xfrm>
            <a:off x="0" y="-13062"/>
            <a:ext cx="12192000" cy="461665"/>
            <a:chOff x="0" y="-13062"/>
            <a:chExt cx="12192000" cy="461665"/>
          </a:xfrm>
          <a:solidFill>
            <a:srgbClr val="6DCFF6"/>
          </a:solidFill>
        </p:grpSpPr>
        <p:sp>
          <p:nvSpPr>
            <p:cNvPr id="9"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13"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14"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linds(horizontal)">
                                      <p:cBhvr>
                                        <p:cTn id="12" dur="500"/>
                                        <p:tgtEl>
                                          <p:spTgt spid="8"/>
                                        </p:tgtEl>
                                      </p:cBhvr>
                                    </p:animEffect>
                                  </p:childTnLst>
                                </p:cTn>
                              </p:par>
                            </p:childTnLst>
                          </p:cTn>
                        </p:par>
                        <p:par>
                          <p:cTn id="13" fill="hold">
                            <p:stCondLst>
                              <p:cond delay="500"/>
                            </p:stCondLst>
                            <p:childTnLst>
                              <p:par>
                                <p:cTn id="14" presetID="5" presetClass="path" presetSubtype="0" accel="50000" decel="50000" fill="hold" nodeType="afterEffect">
                                  <p:stCondLst>
                                    <p:cond delay="0"/>
                                  </p:stCondLst>
                                  <p:childTnLst>
                                    <p:animMotion origin="layout" path="M -0.00801413 1.17029e-05 L 0.0228407 0.168084 L 0.124981 0.168084 L 0.0430559 0.271513 L 0.0739107 0.439586 L -0.00801413 0.336157 L -0.0899389 0.439586 L -0.0590841 0.271513 L -0.141009 0.168084 L -0.0388689 0.168084 L -0.00801413 1.17029e-05 Z " pathEditMode="relative" rAng="0" ptsTypes="">
                                      <p:cBhvr>
                                        <p:cTn id="15" dur="2000" fill="hold"/>
                                        <p:tgtEl>
                                          <p:spTgt spid="8"/>
                                        </p:tgtEl>
                                        <p:attrNameLst>
                                          <p:attrName>ppt_x</p:attrName>
                                          <p:attrName>ppt_y</p:attrName>
                                        </p:attrNameLst>
                                      </p:cBhvr>
                                      <p:rCtr x="0" y="220"/>
                                    </p:animMotion>
                                  </p:childTnLst>
                                </p:cTn>
                              </p:par>
                            </p:childTnLst>
                          </p:cTn>
                        </p:par>
                        <p:par>
                          <p:cTn id="16" fill="hold">
                            <p:stCondLst>
                              <p:cond delay="2500"/>
                            </p:stCondLst>
                            <p:childTnLst>
                              <p:par>
                                <p:cTn id="17" presetID="3" presetClass="entr" presetSubtype="10" fill="hold"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blinds(horizontal)">
                                      <p:cBhvr>
                                        <p:cTn id="19" dur="500"/>
                                        <p:tgtEl>
                                          <p:spTgt spid="11"/>
                                        </p:tgtEl>
                                      </p:cBhvr>
                                    </p:animEffect>
                                  </p:childTnLst>
                                </p:cTn>
                              </p:par>
                              <p:par>
                                <p:cTn id="20" presetID="3" presetClass="exit" presetSubtype="10" fill="hold" nodeType="withEffect">
                                  <p:stCondLst>
                                    <p:cond delay="0"/>
                                  </p:stCondLst>
                                  <p:childTnLst>
                                    <p:animEffect transition="out" filter="blinds(horizontal)">
                                      <p:cBhvr>
                                        <p:cTn id="21" dur="500"/>
                                        <p:tgtEl>
                                          <p:spTgt spid="8"/>
                                        </p:tgtEl>
                                      </p:cBhvr>
                                    </p:animEffect>
                                    <p:set>
                                      <p:cBhvr>
                                        <p:cTn id="22" dur="1" fill="hold">
                                          <p:stCondLst>
                                            <p:cond delay="4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9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5-Point Star 4"/>
          <p:cNvSpPr/>
          <p:nvPr/>
        </p:nvSpPr>
        <p:spPr>
          <a:xfrm>
            <a:off x="2830195" y="3097530"/>
            <a:ext cx="1090295" cy="1080135"/>
          </a:xfrm>
          <a:prstGeom prst="star5">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9" name="5-Point Star 8"/>
          <p:cNvSpPr/>
          <p:nvPr/>
        </p:nvSpPr>
        <p:spPr>
          <a:xfrm>
            <a:off x="4207510" y="3097530"/>
            <a:ext cx="1090295" cy="1080135"/>
          </a:xfrm>
          <a:prstGeom prst="star5">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10" name="5-Point Star 9"/>
          <p:cNvSpPr/>
          <p:nvPr/>
        </p:nvSpPr>
        <p:spPr>
          <a:xfrm>
            <a:off x="5584825" y="3097530"/>
            <a:ext cx="1090295" cy="1080135"/>
          </a:xfrm>
          <a:prstGeom prst="star5">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13" name="5-Point Star 12"/>
          <p:cNvSpPr/>
          <p:nvPr/>
        </p:nvSpPr>
        <p:spPr>
          <a:xfrm>
            <a:off x="6962140" y="3097530"/>
            <a:ext cx="1090295" cy="1080135"/>
          </a:xfrm>
          <a:prstGeom prst="star5">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14" name="5-Point Star 13"/>
          <p:cNvSpPr/>
          <p:nvPr/>
        </p:nvSpPr>
        <p:spPr>
          <a:xfrm>
            <a:off x="8339455" y="3097530"/>
            <a:ext cx="1090295" cy="1080135"/>
          </a:xfrm>
          <a:prstGeom prst="star5">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15" name="5-Point Star 14"/>
          <p:cNvSpPr/>
          <p:nvPr/>
        </p:nvSpPr>
        <p:spPr>
          <a:xfrm>
            <a:off x="2830195" y="4317365"/>
            <a:ext cx="1090295" cy="1080135"/>
          </a:xfrm>
          <a:prstGeom prst="star5">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16" name="5-Point Star 15"/>
          <p:cNvSpPr/>
          <p:nvPr/>
        </p:nvSpPr>
        <p:spPr>
          <a:xfrm>
            <a:off x="4207510" y="4317365"/>
            <a:ext cx="1090295" cy="1080135"/>
          </a:xfrm>
          <a:prstGeom prst="star5">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17" name="5-Point Star 16"/>
          <p:cNvSpPr/>
          <p:nvPr/>
        </p:nvSpPr>
        <p:spPr>
          <a:xfrm>
            <a:off x="5584825" y="4317365"/>
            <a:ext cx="1090295" cy="1080135"/>
          </a:xfrm>
          <a:prstGeom prst="star5">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18" name="5-Point Star 17"/>
          <p:cNvSpPr/>
          <p:nvPr/>
        </p:nvSpPr>
        <p:spPr>
          <a:xfrm>
            <a:off x="6962140" y="4317365"/>
            <a:ext cx="1090295" cy="1080135"/>
          </a:xfrm>
          <a:prstGeom prst="star5">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19" name="5-Point Star 18"/>
          <p:cNvSpPr/>
          <p:nvPr/>
        </p:nvSpPr>
        <p:spPr>
          <a:xfrm>
            <a:off x="8339455" y="4317365"/>
            <a:ext cx="1090295" cy="1080135"/>
          </a:xfrm>
          <a:prstGeom prst="star5">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20" name="Rounded Rectangular Callout 19"/>
          <p:cNvSpPr/>
          <p:nvPr/>
        </p:nvSpPr>
        <p:spPr>
          <a:xfrm>
            <a:off x="2979420" y="788035"/>
            <a:ext cx="6353810" cy="995045"/>
          </a:xfrm>
          <a:prstGeom prst="wedgeRoundRectCallout">
            <a:avLst>
              <a:gd name="adj1" fmla="val -41540"/>
              <a:gd name="adj2" fmla="val 74180"/>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400" b="1">
                <a:solidFill>
                  <a:schemeClr val="accent1">
                    <a:lumMod val="50000"/>
                  </a:schemeClr>
                </a:solidFill>
              </a:rPr>
              <a:t>How many stars?</a:t>
            </a:r>
          </a:p>
        </p:txBody>
      </p:sp>
      <p:sp>
        <p:nvSpPr>
          <p:cNvPr id="22" name="Rounded Rectangular Callout 21"/>
          <p:cNvSpPr/>
          <p:nvPr/>
        </p:nvSpPr>
        <p:spPr>
          <a:xfrm>
            <a:off x="5297805" y="2069465"/>
            <a:ext cx="1868805" cy="741045"/>
          </a:xfrm>
          <a:prstGeom prst="wedgeRoundRectCallout">
            <a:avLst>
              <a:gd name="adj1" fmla="val 41311"/>
              <a:gd name="adj2" fmla="val 62978"/>
              <a:gd name="adj3" fmla="val 16667"/>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US" sz="4000" dirty="0">
                <a:solidFill>
                  <a:schemeClr val="tx1"/>
                </a:solidFill>
              </a:rPr>
              <a:t>10 stars</a:t>
            </a:r>
          </a:p>
        </p:txBody>
      </p:sp>
      <p:grpSp>
        <p:nvGrpSpPr>
          <p:cNvPr id="7" name="Group 6"/>
          <p:cNvGrpSpPr/>
          <p:nvPr/>
        </p:nvGrpSpPr>
        <p:grpSpPr>
          <a:xfrm>
            <a:off x="0" y="-13062"/>
            <a:ext cx="12192000" cy="461665"/>
            <a:chOff x="0" y="-13062"/>
            <a:chExt cx="12192000" cy="461665"/>
          </a:xfrm>
          <a:solidFill>
            <a:srgbClr val="6DCFF6"/>
          </a:solidFill>
        </p:grpSpPr>
        <p:sp>
          <p:nvSpPr>
            <p:cNvPr id="8"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21"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23"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ppt_x"/>
                                          </p:val>
                                        </p:tav>
                                        <p:tav tm="100000">
                                          <p:val>
                                            <p:strVal val="#ppt_x"/>
                                          </p:val>
                                        </p:tav>
                                      </p:tavLst>
                                    </p:anim>
                                    <p:anim calcmode="lin" valueType="num">
                                      <p:cBhvr additive="base">
                                        <p:cTn id="8"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fade">
                                      <p:cBhvr>
                                        <p:cTn id="1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ldLvl="0" animBg="1"/>
      <p:bldP spid="20" grpId="1" animBg="1"/>
      <p:bldP spid="22" grpId="0" bldLvl="0" animBg="1"/>
    </p:bldLst>
  </p:timing>
</p:sld>
</file>

<file path=ppt/slides/slide9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8" name="Picture 7" descr="C:\Users\ASUS\Desktop\160922\Lớp 2\Unit 4\Pic4\4.1.png4.1"/>
          <p:cNvPicPr>
            <a:picLocks noChangeAspect="1"/>
          </p:cNvPicPr>
          <p:nvPr/>
        </p:nvPicPr>
        <p:blipFill>
          <a:blip r:embed="rId4"/>
          <a:srcRect/>
          <a:stretch>
            <a:fillRect/>
          </a:stretch>
        </p:blipFill>
        <p:spPr>
          <a:xfrm>
            <a:off x="1663065" y="746125"/>
            <a:ext cx="7628890" cy="1024255"/>
          </a:xfrm>
          <a:prstGeom prst="rect">
            <a:avLst/>
          </a:prstGeom>
        </p:spPr>
      </p:pic>
      <p:pic>
        <p:nvPicPr>
          <p:cNvPr id="11" name="Picture 10" descr="C:\Users\ASUS\Desktop\160922\Lớp 2\Unit 4\Pic4\4.2.png4.2"/>
          <p:cNvPicPr>
            <a:picLocks noChangeAspect="1"/>
          </p:cNvPicPr>
          <p:nvPr/>
        </p:nvPicPr>
        <p:blipFill>
          <a:blip r:embed="rId5"/>
          <a:srcRect/>
          <a:stretch>
            <a:fillRect/>
          </a:stretch>
        </p:blipFill>
        <p:spPr>
          <a:xfrm>
            <a:off x="2165985" y="3915728"/>
            <a:ext cx="7980045" cy="2233930"/>
          </a:xfrm>
          <a:prstGeom prst="rect">
            <a:avLst/>
          </a:prstGeom>
        </p:spPr>
      </p:pic>
      <p:sp>
        <p:nvSpPr>
          <p:cNvPr id="13" name="Rounded Rectangular Callout 12"/>
          <p:cNvSpPr/>
          <p:nvPr/>
        </p:nvSpPr>
        <p:spPr>
          <a:xfrm>
            <a:off x="3302000" y="1867535"/>
            <a:ext cx="6353810" cy="995045"/>
          </a:xfrm>
          <a:prstGeom prst="wedgeRoundRectCallout">
            <a:avLst>
              <a:gd name="adj1" fmla="val -41540"/>
              <a:gd name="adj2" fmla="val 74180"/>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400" b="1">
                <a:solidFill>
                  <a:schemeClr val="accent1">
                    <a:lumMod val="50000"/>
                  </a:schemeClr>
                </a:solidFill>
              </a:rPr>
              <a:t>What color do you see?</a:t>
            </a:r>
          </a:p>
        </p:txBody>
      </p:sp>
      <p:sp>
        <p:nvSpPr>
          <p:cNvPr id="22" name="Rounded Rectangular Callout 21"/>
          <p:cNvSpPr/>
          <p:nvPr/>
        </p:nvSpPr>
        <p:spPr>
          <a:xfrm>
            <a:off x="2317750" y="3175000"/>
            <a:ext cx="1868805" cy="741045"/>
          </a:xfrm>
          <a:prstGeom prst="wedgeRoundRectCallout">
            <a:avLst>
              <a:gd name="adj1" fmla="val 41311"/>
              <a:gd name="adj2" fmla="val 62978"/>
              <a:gd name="adj3" fmla="val 16667"/>
            </a:avLst>
          </a:prstGeom>
          <a:ln>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en-US" sz="4000" dirty="0">
                <a:solidFill>
                  <a:schemeClr val="tx1"/>
                </a:solidFill>
              </a:rPr>
              <a:t>Red</a:t>
            </a:r>
          </a:p>
        </p:txBody>
      </p:sp>
      <p:sp>
        <p:nvSpPr>
          <p:cNvPr id="23" name="Rounded Rectangular Callout 22"/>
          <p:cNvSpPr/>
          <p:nvPr/>
        </p:nvSpPr>
        <p:spPr>
          <a:xfrm>
            <a:off x="7927975" y="3175000"/>
            <a:ext cx="2073910" cy="741045"/>
          </a:xfrm>
          <a:prstGeom prst="wedgeRoundRectCallout">
            <a:avLst>
              <a:gd name="adj1" fmla="val 41311"/>
              <a:gd name="adj2" fmla="val 62978"/>
              <a:gd name="adj3" fmla="val 16667"/>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US" sz="4000" dirty="0">
                <a:solidFill>
                  <a:schemeClr val="tx1"/>
                </a:solidFill>
              </a:rPr>
              <a:t>Yellow</a:t>
            </a:r>
          </a:p>
        </p:txBody>
      </p:sp>
      <p:grpSp>
        <p:nvGrpSpPr>
          <p:cNvPr id="5" name="Group 4"/>
          <p:cNvGrpSpPr/>
          <p:nvPr/>
        </p:nvGrpSpPr>
        <p:grpSpPr>
          <a:xfrm>
            <a:off x="0" y="-13062"/>
            <a:ext cx="12192000" cy="461665"/>
            <a:chOff x="0" y="-13062"/>
            <a:chExt cx="12192000" cy="461665"/>
          </a:xfrm>
          <a:solidFill>
            <a:srgbClr val="6DCFF6"/>
          </a:solidFill>
        </p:grpSpPr>
        <p:sp>
          <p:nvSpPr>
            <p:cNvPr id="7"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10"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14"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fade">
                                      <p:cBhvr>
                                        <p:cTn id="13" dur="500"/>
                                        <p:tgtEl>
                                          <p:spTgt spid="22"/>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fade">
                                      <p:cBhvr>
                                        <p:cTn id="18"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P spid="13" grpId="1" animBg="1"/>
      <p:bldP spid="22" grpId="0" bldLvl="0" animBg="1"/>
      <p:bldP spid="23" grpId="0" bldLvl="0" animBg="1"/>
    </p:bldLst>
  </p:timing>
</p:sld>
</file>

<file path=ppt/slides/slide99.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8" name="Picture 7" descr="C:\Users\ASUS\Desktop\160922\Lớp 2\Unit 4\Pic4\4.1.png4.1"/>
          <p:cNvPicPr>
            <a:picLocks noChangeAspect="1"/>
          </p:cNvPicPr>
          <p:nvPr/>
        </p:nvPicPr>
        <p:blipFill>
          <a:blip r:embed="rId6"/>
          <a:srcRect/>
          <a:stretch>
            <a:fillRect/>
          </a:stretch>
        </p:blipFill>
        <p:spPr>
          <a:xfrm>
            <a:off x="1583690" y="735330"/>
            <a:ext cx="7708265" cy="1034415"/>
          </a:xfrm>
          <a:prstGeom prst="rect">
            <a:avLst/>
          </a:prstGeom>
        </p:spPr>
      </p:pic>
      <p:pic>
        <p:nvPicPr>
          <p:cNvPr id="11" name="Picture 10" descr="C:\Users\ASUS\Desktop\160922\Lớp 2\Unit 4\Pic4\4.2.png4.2"/>
          <p:cNvPicPr>
            <a:picLocks noChangeAspect="1"/>
          </p:cNvPicPr>
          <p:nvPr/>
        </p:nvPicPr>
        <p:blipFill>
          <a:blip r:embed="rId7"/>
          <a:srcRect/>
          <a:stretch>
            <a:fillRect/>
          </a:stretch>
        </p:blipFill>
        <p:spPr>
          <a:xfrm>
            <a:off x="2165985" y="3526473"/>
            <a:ext cx="7980045" cy="2233930"/>
          </a:xfrm>
          <a:prstGeom prst="rect">
            <a:avLst/>
          </a:prstGeom>
        </p:spPr>
      </p:pic>
      <p:sp>
        <p:nvSpPr>
          <p:cNvPr id="13" name="Rounded Rectangular Callout 12"/>
          <p:cNvSpPr/>
          <p:nvPr/>
        </p:nvSpPr>
        <p:spPr>
          <a:xfrm>
            <a:off x="3161665" y="1867535"/>
            <a:ext cx="6311265" cy="1297305"/>
          </a:xfrm>
          <a:prstGeom prst="wedgeRoundRectCallout">
            <a:avLst>
              <a:gd name="adj1" fmla="val -41540"/>
              <a:gd name="adj2" fmla="val 74180"/>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400" b="1">
                <a:solidFill>
                  <a:schemeClr val="accent1">
                    <a:lumMod val="50000"/>
                  </a:schemeClr>
                </a:solidFill>
              </a:rPr>
              <a:t>What is it?</a:t>
            </a:r>
          </a:p>
        </p:txBody>
      </p:sp>
      <p:pic>
        <p:nvPicPr>
          <p:cNvPr id="5" name="64 G2SB Track B64">
            <a:hlinkClick r:id="" action="ppaction://media"/>
          </p:cNvPr>
          <p:cNvPicPr/>
          <p:nvPr>
            <a:audioFile r:link="rId2"/>
            <p:extLst>
              <p:ext uri="{DAA4B4D4-6D71-4841-9C94-3DE7FCFB9230}">
                <p14:media xmlns:p14="http://schemas.microsoft.com/office/powerpoint/2010/main" r:embed="rId1"/>
              </p:ext>
            </p:extLst>
          </p:nvPr>
        </p:nvPicPr>
        <p:blipFill>
          <a:blip r:embed="rId8"/>
          <a:stretch>
            <a:fillRect/>
          </a:stretch>
        </p:blipFill>
        <p:spPr>
          <a:xfrm>
            <a:off x="9085580" y="819785"/>
            <a:ext cx="1060450" cy="949960"/>
          </a:xfrm>
          <a:prstGeom prst="rect">
            <a:avLst/>
          </a:prstGeom>
        </p:spPr>
      </p:pic>
      <p:grpSp>
        <p:nvGrpSpPr>
          <p:cNvPr id="7" name="Group 6"/>
          <p:cNvGrpSpPr/>
          <p:nvPr/>
        </p:nvGrpSpPr>
        <p:grpSpPr>
          <a:xfrm>
            <a:off x="0" y="-13062"/>
            <a:ext cx="12192000" cy="461665"/>
            <a:chOff x="0" y="-13062"/>
            <a:chExt cx="12192000" cy="461665"/>
          </a:xfrm>
          <a:solidFill>
            <a:srgbClr val="6DCFF6"/>
          </a:solidFill>
        </p:grpSpPr>
        <p:sp>
          <p:nvSpPr>
            <p:cNvPr id="9"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14"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15"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p:cTn id="9" fill="hold" display="1">
                  <p:stCondLst>
                    <p:cond delay="indefinite"/>
                  </p:stCondLst>
                  <p:endCondLst>
                    <p:cond evt="onStopAudio" delay="0">
                      <p:tgtEl>
                        <p:sldTgt/>
                      </p:tgtEl>
                    </p:cond>
                  </p:endCondLst>
                </p:cTn>
                <p:tgtEl>
                  <p:spTgt spid="5"/>
                </p:tgtEl>
              </p:cMediaNode>
            </p:audio>
            <p:seq concurrent="1" nextAc="seek">
              <p:cTn id="10" restart="whenNotActive" fill="hold" evtFilter="cancelBubble" nodeType="interactiveSeq">
                <p:stCondLst>
                  <p:cond evt="onClick" delay="0">
                    <p:tgtEl>
                      <p:spTgt spid="5"/>
                    </p:tgtEl>
                  </p:cond>
                </p:stCondLst>
                <p:endSync evt="end" delay="0">
                  <p:rtn val="all"/>
                </p:endSync>
                <p:childTnLst>
                  <p:par>
                    <p:cTn id="11" fill="hold">
                      <p:stCondLst>
                        <p:cond delay="0"/>
                      </p:stCondLst>
                      <p:childTnLst>
                        <p:par>
                          <p:cTn id="12" fill="hold">
                            <p:stCondLst>
                              <p:cond delay="0"/>
                            </p:stCondLst>
                            <p:childTnLst>
                              <p:par>
                                <p:cTn id="13" presetID="1" presetClass="mediacall" presetSubtype="0" fill="hold" nodeType="clickEffect">
                                  <p:stCondLst>
                                    <p:cond delay="0"/>
                                  </p:stCondLst>
                                  <p:childTnLst>
                                    <p:cmd type="call" cmd="playFrom(0.0)">
                                      <p:cBhvr additive="base">
                                        <p:cTn id="14" dur="24759" fill="hold"/>
                                        <p:tgtEl>
                                          <p:spTgt spid="5"/>
                                        </p:tgtEl>
                                      </p:cBhvr>
                                    </p:cmd>
                                  </p:childTnLst>
                                </p:cTn>
                              </p:par>
                            </p:childTnLst>
                          </p:cTn>
                        </p:par>
                      </p:childTnLst>
                    </p:cTn>
                  </p:par>
                </p:childTnLst>
              </p:cTn>
              <p:nextCondLst>
                <p:cond evt="onClick" delay="0">
                  <p:tgtEl>
                    <p:spTgt spid="5"/>
                  </p:tgtEl>
                </p:cond>
              </p:nextCondLst>
            </p:seq>
          </p:childTnLst>
        </p:cTn>
      </p:par>
    </p:tnLst>
    <p:bldLst>
      <p:bldP spid="13" grpId="0" bldLvl="0" animBg="1"/>
      <p:bldP spid="13" grpId="1" animBg="1"/>
    </p:bldLst>
  </p:timing>
</p:sld>
</file>

<file path=ppt/slides/slide100.xml><?xml version="1.0" encoding="utf-8"?>
<p:sld xmlns:a="http://schemas.openxmlformats.org/drawingml/2006/main" xmlns:r="http://schemas.openxmlformats.org/officeDocument/2006/relationships" xmlns:p="http://schemas.openxmlformats.org/presentationml/2006/main">
  <p:cSld>
    <p:bg>
      <p:bgPr>
        <a:blipFill dpi="0" rotWithShape="1">
          <a:blip r:embed="rId5"/>
          <a:srcRect/>
          <a:stretch>
            <a:fillRect/>
          </a:stretch>
        </a:blipFill>
        <a:effectLst/>
      </p:bgPr>
    </p:bg>
    <p:spTree>
      <p:nvGrpSpPr>
        <p:cNvPr id="1" name=""/>
        <p:cNvGrpSpPr/>
        <p:nvPr/>
      </p:nvGrpSpPr>
      <p:grpSpPr>
        <a:xfrm>
          <a:off x="0" y="0"/>
          <a:ext cx="0" cy="0"/>
          <a:chOff x="0" y="0"/>
          <a:chExt cx="0" cy="0"/>
        </a:xfrm>
      </p:grpSpPr>
      <p:pic>
        <p:nvPicPr>
          <p:cNvPr id="3" name="Picture 2" descr="C:\Users\ASUS\Desktop\160922\Lớp 2\Unit 4\Pic4\4.3.png4.3"/>
          <p:cNvPicPr>
            <a:picLocks noChangeAspect="1"/>
          </p:cNvPicPr>
          <p:nvPr/>
        </p:nvPicPr>
        <p:blipFill>
          <a:blip r:embed="rId6"/>
          <a:srcRect/>
          <a:stretch>
            <a:fillRect/>
          </a:stretch>
        </p:blipFill>
        <p:spPr>
          <a:xfrm>
            <a:off x="564515" y="1194118"/>
            <a:ext cx="6786245" cy="880110"/>
          </a:xfrm>
          <a:prstGeom prst="rect">
            <a:avLst/>
          </a:prstGeom>
        </p:spPr>
      </p:pic>
      <p:pic>
        <p:nvPicPr>
          <p:cNvPr id="4" name="Picture 3" descr="C:\Users\ASUS\Desktop\160922\Lớp 2\Unit 4\Pic4\4.4-1.png4.4-1"/>
          <p:cNvPicPr>
            <a:picLocks noChangeAspect="1"/>
          </p:cNvPicPr>
          <p:nvPr/>
        </p:nvPicPr>
        <p:blipFill>
          <a:blip r:embed="rId7"/>
          <a:srcRect/>
          <a:stretch>
            <a:fillRect/>
          </a:stretch>
        </p:blipFill>
        <p:spPr>
          <a:xfrm>
            <a:off x="381635" y="2710180"/>
            <a:ext cx="11290300" cy="1156970"/>
          </a:xfrm>
          <a:prstGeom prst="rect">
            <a:avLst/>
          </a:prstGeom>
        </p:spPr>
      </p:pic>
      <p:sp>
        <p:nvSpPr>
          <p:cNvPr id="11" name="5-Point Star 10"/>
          <p:cNvSpPr/>
          <p:nvPr/>
        </p:nvSpPr>
        <p:spPr>
          <a:xfrm>
            <a:off x="6463030" y="2710180"/>
            <a:ext cx="1047115" cy="1042670"/>
          </a:xfrm>
          <a:prstGeom prst="star5">
            <a:avLst>
              <a:gd name="adj" fmla="val 22655"/>
              <a:gd name="hf" fmla="val 105146"/>
              <a:gd name="vf" fmla="val 110557"/>
            </a:avLst>
          </a:prstGeom>
          <a:solidFill>
            <a:schemeClr val="accent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Heart 11"/>
          <p:cNvSpPr/>
          <p:nvPr/>
        </p:nvSpPr>
        <p:spPr>
          <a:xfrm>
            <a:off x="9013190" y="2874010"/>
            <a:ext cx="889000" cy="828675"/>
          </a:xfrm>
          <a:prstGeom prst="heart">
            <a:avLst/>
          </a:prstGeom>
          <a:solidFill>
            <a:srgbClr val="9F87C0"/>
          </a:solidFill>
          <a:ln>
            <a:solidFill>
              <a:srgbClr val="9D85B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65 G2SB Track B65">
            <a:hlinkClick r:id="" action="ppaction://media"/>
          </p:cNvPr>
          <p:cNvPicPr/>
          <p:nvPr>
            <a:audioFile r:link="rId2"/>
            <p:extLst>
              <p:ext uri="{DAA4B4D4-6D71-4841-9C94-3DE7FCFB9230}">
                <p14:media xmlns:p14="http://schemas.microsoft.com/office/powerpoint/2010/main" r:embed="rId1"/>
              </p:ext>
            </p:extLst>
          </p:nvPr>
        </p:nvPicPr>
        <p:blipFill>
          <a:blip r:embed="rId8"/>
          <a:stretch>
            <a:fillRect/>
          </a:stretch>
        </p:blipFill>
        <p:spPr>
          <a:xfrm>
            <a:off x="7350760" y="1159510"/>
            <a:ext cx="961390" cy="941705"/>
          </a:xfrm>
          <a:prstGeom prst="rect">
            <a:avLst/>
          </a:prstGeom>
        </p:spPr>
      </p:pic>
      <p:grpSp>
        <p:nvGrpSpPr>
          <p:cNvPr id="9" name="Group 8"/>
          <p:cNvGrpSpPr/>
          <p:nvPr/>
        </p:nvGrpSpPr>
        <p:grpSpPr>
          <a:xfrm>
            <a:off x="0" y="-13062"/>
            <a:ext cx="12192000" cy="461665"/>
            <a:chOff x="0" y="-13062"/>
            <a:chExt cx="12192000" cy="461665"/>
          </a:xfrm>
          <a:solidFill>
            <a:srgbClr val="6DCFF6"/>
          </a:solidFill>
        </p:grpSpPr>
        <p:sp>
          <p:nvSpPr>
            <p:cNvPr id="13"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15"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1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blinds(horizontal)">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p:cTn id="13" fill="hold" display="1">
                  <p:stCondLst>
                    <p:cond delay="indefinite"/>
                  </p:stCondLst>
                  <p:endCondLst>
                    <p:cond evt="onStopAudio" delay="0">
                      <p:tgtEl>
                        <p:sldTgt/>
                      </p:tgtEl>
                    </p:cond>
                  </p:endCondLst>
                </p:cTn>
                <p:tgtEl>
                  <p:spTgt spid="10"/>
                </p:tgtEl>
              </p:cMediaNode>
            </p:audio>
            <p:seq concurrent="1" nextAc="seek">
              <p:cTn id="14" restart="whenNotActive" fill="hold" evtFilter="cancelBubble" nodeType="interactiveSeq">
                <p:stCondLst>
                  <p:cond evt="onClick" delay="0">
                    <p:tgtEl>
                      <p:spTgt spid="10"/>
                    </p:tgtEl>
                  </p:cond>
                </p:stCondLst>
                <p:endSync evt="end" delay="0">
                  <p:rtn val="all"/>
                </p:endSync>
                <p:childTnLst>
                  <p:par>
                    <p:cTn id="15" fill="hold">
                      <p:stCondLst>
                        <p:cond delay="0"/>
                      </p:stCondLst>
                      <p:childTnLst>
                        <p:par>
                          <p:cTn id="16" fill="hold">
                            <p:stCondLst>
                              <p:cond delay="0"/>
                            </p:stCondLst>
                            <p:childTnLst>
                              <p:par>
                                <p:cTn id="17" presetID="1" presetClass="mediacall" presetSubtype="0" fill="hold" nodeType="clickEffect">
                                  <p:stCondLst>
                                    <p:cond delay="0"/>
                                  </p:stCondLst>
                                  <p:childTnLst>
                                    <p:cmd type="call" cmd="playFrom(0.0)">
                                      <p:cBhvr additive="base">
                                        <p:cTn id="18" dur="34845" fill="hold"/>
                                        <p:tgtEl>
                                          <p:spTgt spid="10"/>
                                        </p:tgtEl>
                                      </p:cBhvr>
                                    </p:cmd>
                                  </p:childTnLst>
                                </p:cTn>
                              </p:par>
                            </p:childTnLst>
                          </p:cTn>
                        </p:par>
                      </p:childTnLst>
                    </p:cTn>
                  </p:par>
                </p:childTnLst>
              </p:cTn>
              <p:nextCondLst>
                <p:cond evt="onClick" delay="0">
                  <p:tgtEl>
                    <p:spTgt spid="10"/>
                  </p:tgtEl>
                </p:cond>
              </p:nextCondLst>
            </p:seq>
          </p:childTnLst>
        </p:cTn>
      </p:par>
    </p:tnLst>
    <p:bldLst>
      <p:bldP spid="11" grpId="0" bldLvl="0" animBg="1"/>
      <p:bldP spid="11" grpId="1" animBg="1"/>
      <p:bldP spid="12" grpId="0" bldLvl="0" animBg="1"/>
      <p:bldP spid="12" grpId="1" animBg="1"/>
    </p:bldLst>
  </p:timing>
</p:sld>
</file>

<file path=ppt/slides/slide101.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7" name="Picture 6" descr="C:\Users\ASUS\Desktop\160922\Lớp 2\Unit 4\Pic4\4.5.png4.5"/>
          <p:cNvPicPr>
            <a:picLocks noChangeAspect="1"/>
          </p:cNvPicPr>
          <p:nvPr/>
        </p:nvPicPr>
        <p:blipFill>
          <a:blip r:embed="rId6"/>
          <a:srcRect/>
          <a:stretch>
            <a:fillRect/>
          </a:stretch>
        </p:blipFill>
        <p:spPr>
          <a:xfrm>
            <a:off x="299720" y="561975"/>
            <a:ext cx="5801360" cy="1261110"/>
          </a:xfrm>
          <a:prstGeom prst="rect">
            <a:avLst/>
          </a:prstGeom>
        </p:spPr>
      </p:pic>
      <p:pic>
        <p:nvPicPr>
          <p:cNvPr id="13" name="Picture 12" descr="C:\Users\ASUS\Desktop\160922\Lớp 2\Unit 4\Pic4\4.6.png4.6"/>
          <p:cNvPicPr>
            <a:picLocks noChangeAspect="1"/>
          </p:cNvPicPr>
          <p:nvPr/>
        </p:nvPicPr>
        <p:blipFill>
          <a:blip r:embed="rId7"/>
          <a:srcRect/>
          <a:stretch>
            <a:fillRect/>
          </a:stretch>
        </p:blipFill>
        <p:spPr>
          <a:xfrm>
            <a:off x="1004570" y="1996440"/>
            <a:ext cx="10876280" cy="4104640"/>
          </a:xfrm>
          <a:prstGeom prst="rect">
            <a:avLst/>
          </a:prstGeom>
        </p:spPr>
      </p:pic>
      <p:pic>
        <p:nvPicPr>
          <p:cNvPr id="11" name="66 G2SB Track B66">
            <a:hlinkClick r:id="" action="ppaction://media"/>
          </p:cNvPr>
          <p:cNvPicPr/>
          <p:nvPr>
            <a:audioFile r:link="rId2"/>
            <p:extLst>
              <p:ext uri="{DAA4B4D4-6D71-4841-9C94-3DE7FCFB9230}">
                <p14:media xmlns:p14="http://schemas.microsoft.com/office/powerpoint/2010/main" r:embed="rId1"/>
              </p:ext>
            </p:extLst>
          </p:nvPr>
        </p:nvPicPr>
        <p:blipFill>
          <a:blip r:embed="rId8"/>
          <a:stretch>
            <a:fillRect/>
          </a:stretch>
        </p:blipFill>
        <p:spPr>
          <a:xfrm>
            <a:off x="5856605" y="562610"/>
            <a:ext cx="975360" cy="885825"/>
          </a:xfrm>
          <a:prstGeom prst="rect">
            <a:avLst/>
          </a:prstGeom>
        </p:spPr>
      </p:pic>
      <p:grpSp>
        <p:nvGrpSpPr>
          <p:cNvPr id="8" name="Group 7"/>
          <p:cNvGrpSpPr/>
          <p:nvPr/>
        </p:nvGrpSpPr>
        <p:grpSpPr>
          <a:xfrm>
            <a:off x="0" y="-13062"/>
            <a:ext cx="12192000" cy="461665"/>
            <a:chOff x="0" y="-13062"/>
            <a:chExt cx="12192000" cy="461665"/>
          </a:xfrm>
          <a:solidFill>
            <a:srgbClr val="6DCFF6"/>
          </a:solidFill>
        </p:grpSpPr>
        <p:sp>
          <p:nvSpPr>
            <p:cNvPr id="9"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12"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14"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childTnLst>
            <p:audio>
              <p:cMediaNode>
                <p:cTn id="2" fill="hold" display="1">
                  <p:stCondLst>
                    <p:cond delay="indefinite"/>
                  </p:stCondLst>
                  <p:endCondLst>
                    <p:cond evt="onStopAudio" delay="0">
                      <p:tgtEl>
                        <p:sldTgt/>
                      </p:tgtEl>
                    </p:cond>
                  </p:endCondLst>
                </p:cTn>
                <p:tgtEl>
                  <p:spTgt spid="11"/>
                </p:tgtEl>
              </p:cMediaNode>
            </p:audio>
            <p:seq concurrent="1" nextAc="seek">
              <p:cTn id="3" restart="whenNotActive" fill="hold" evtFilter="cancelBubble" nodeType="interactiveSeq">
                <p:stCondLst>
                  <p:cond evt="onClick" delay="0">
                    <p:tgtEl>
                      <p:spTgt spid="11"/>
                    </p:tgtEl>
                  </p:cond>
                </p:stCondLst>
                <p:endSync evt="end" delay="0">
                  <p:rtn val="all"/>
                </p:endSync>
                <p:childTnLst>
                  <p:par>
                    <p:cTn id="4" fill="hold">
                      <p:stCondLst>
                        <p:cond delay="0"/>
                      </p:stCondLst>
                      <p:childTnLst>
                        <p:par>
                          <p:cTn id="5" fill="hold">
                            <p:stCondLst>
                              <p:cond delay="0"/>
                            </p:stCondLst>
                            <p:childTnLst>
                              <p:par>
                                <p:cTn id="6" presetID="1" presetClass="mediacall" presetSubtype="0" fill="hold" nodeType="clickEffect">
                                  <p:stCondLst>
                                    <p:cond delay="0"/>
                                  </p:stCondLst>
                                  <p:childTnLst>
                                    <p:cmd type="call" cmd="playFrom(0.0)">
                                      <p:cBhvr additive="base">
                                        <p:cTn id="7" dur="39544" fill="hold"/>
                                        <p:tgtEl>
                                          <p:spTgt spid="11"/>
                                        </p:tgtEl>
                                      </p:cBhvr>
                                    </p:cmd>
                                  </p:childTnLst>
                                </p:cTn>
                              </p:par>
                            </p:childTnLst>
                          </p:cTn>
                        </p:par>
                      </p:childTnLst>
                    </p:cTn>
                  </p:par>
                </p:childTnLst>
              </p:cTn>
              <p:nextCondLst>
                <p:cond evt="onClick" delay="0">
                  <p:tgtEl>
                    <p:spTgt spid="11"/>
                  </p:tgtEl>
                </p:cond>
              </p:nextCondLst>
            </p:seq>
          </p:childTnLst>
        </p:cTn>
      </p:par>
    </p:tnLst>
  </p:timing>
</p:sld>
</file>

<file path=ppt/slides/slide10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10" name="TextBox 5"/>
          <p:cNvSpPr txBox="1"/>
          <p:nvPr/>
        </p:nvSpPr>
        <p:spPr>
          <a:xfrm>
            <a:off x="3713068" y="806382"/>
            <a:ext cx="4644572" cy="768350"/>
          </a:xfrm>
          <a:prstGeom prst="rect">
            <a:avLst/>
          </a:prstGeom>
          <a:noFill/>
        </p:spPr>
        <p:txBody>
          <a:bodyPr wrap="square" rtlCol="0">
            <a:spAutoFit/>
          </a:bodyPr>
          <a:lstStyle/>
          <a:p>
            <a:pPr marR="0" indent="0" algn="ctr" defTabSz="457200" fontAlgn="auto">
              <a:lnSpc>
                <a:spcPct val="100000"/>
              </a:lnSpc>
              <a:spcBef>
                <a:spcPts val="0"/>
              </a:spcBef>
              <a:spcAft>
                <a:spcPts val="0"/>
              </a:spcAft>
              <a:buClrTx/>
              <a:buSzTx/>
              <a:buFontTx/>
              <a:buNone/>
              <a:defRPr/>
            </a:pPr>
            <a:r>
              <a:rPr kumimoji="0" lang="en-US" sz="4400" b="1" i="0" kern="1200" cap="none" spc="0" normalizeH="0" baseline="0" noProof="0" dirty="0" smtClean="0">
                <a:solidFill>
                  <a:srgbClr val="ED7D31">
                    <a:lumMod val="75000"/>
                  </a:srgbClr>
                </a:solidFill>
                <a:latin typeface="Calibri" panose="020F0502020204030204"/>
                <a:ea typeface="+mn-ea"/>
                <a:cs typeface="Calibri" panose="020F0502020204030204"/>
              </a:rPr>
              <a:t>Let’s play!</a:t>
            </a:r>
            <a:endParaRPr kumimoji="0" lang="en-US" sz="4400" b="1" i="0" kern="1200" cap="none" spc="0" normalizeH="0" baseline="0" noProof="0" dirty="0">
              <a:solidFill>
                <a:srgbClr val="ED7D31">
                  <a:lumMod val="75000"/>
                </a:srgbClr>
              </a:solidFill>
              <a:latin typeface="Calibri" panose="020F0502020204030204"/>
              <a:ea typeface="+mn-ea"/>
              <a:cs typeface="Calibri" panose="020F0502020204030204"/>
            </a:endParaRPr>
          </a:p>
        </p:txBody>
      </p:sp>
      <p:pic>
        <p:nvPicPr>
          <p:cNvPr id="106" name="Picture 105"/>
          <p:cNvPicPr/>
          <p:nvPr/>
        </p:nvPicPr>
        <p:blipFill>
          <a:blip r:embed="rId4"/>
          <a:srcRect l="16881" t="14465" r="14289" b="16793"/>
          <a:stretch>
            <a:fillRect/>
          </a:stretch>
        </p:blipFill>
        <p:spPr>
          <a:xfrm flipH="1">
            <a:off x="903605" y="3192145"/>
            <a:ext cx="2990215" cy="2534920"/>
          </a:xfrm>
          <a:prstGeom prst="ellipse">
            <a:avLst/>
          </a:prstGeom>
          <a:noFill/>
          <a:ln w="9525">
            <a:noFill/>
          </a:ln>
        </p:spPr>
      </p:pic>
      <p:sp>
        <p:nvSpPr>
          <p:cNvPr id="5" name="Rounded Rectangular Callout 4"/>
          <p:cNvSpPr/>
          <p:nvPr/>
        </p:nvSpPr>
        <p:spPr>
          <a:xfrm>
            <a:off x="903605" y="1110615"/>
            <a:ext cx="3455670" cy="2000250"/>
          </a:xfrm>
          <a:prstGeom prst="wedgeRoundRectCallout">
            <a:avLst>
              <a:gd name="adj1" fmla="val -39404"/>
              <a:gd name="adj2" fmla="val 73995"/>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b="1" dirty="0">
                <a:solidFill>
                  <a:schemeClr val="tx1"/>
                </a:solidFill>
              </a:rPr>
              <a:t>She’s wearing a shirt, a skirt, and a hat.</a:t>
            </a:r>
          </a:p>
        </p:txBody>
      </p:sp>
      <p:pic>
        <p:nvPicPr>
          <p:cNvPr id="118" name="Picture 117"/>
          <p:cNvPicPr/>
          <p:nvPr/>
        </p:nvPicPr>
        <p:blipFill>
          <a:blip r:embed="rId5"/>
          <a:stretch>
            <a:fillRect/>
          </a:stretch>
        </p:blipFill>
        <p:spPr>
          <a:xfrm>
            <a:off x="6543040" y="1242060"/>
            <a:ext cx="3514725" cy="5021580"/>
          </a:xfrm>
          <a:prstGeom prst="rect">
            <a:avLst/>
          </a:prstGeom>
          <a:noFill/>
          <a:ln w="9525">
            <a:noFill/>
          </a:ln>
        </p:spPr>
      </p:pic>
      <p:sp>
        <p:nvSpPr>
          <p:cNvPr id="2" name="Rectangles 1"/>
          <p:cNvSpPr/>
          <p:nvPr/>
        </p:nvSpPr>
        <p:spPr>
          <a:xfrm>
            <a:off x="7806055" y="3314700"/>
            <a:ext cx="1143635" cy="110934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8" name="Isosceles Triangle 17"/>
          <p:cNvSpPr/>
          <p:nvPr/>
        </p:nvSpPr>
        <p:spPr>
          <a:xfrm>
            <a:off x="7760970" y="4090035"/>
            <a:ext cx="1233170" cy="1158875"/>
          </a:xfrm>
          <a:prstGeom prst="triangle">
            <a:avLst/>
          </a:prstGeom>
          <a:solidFill>
            <a:schemeClr val="accent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Isosceles Triangle 19"/>
          <p:cNvSpPr/>
          <p:nvPr/>
        </p:nvSpPr>
        <p:spPr>
          <a:xfrm>
            <a:off x="7750175" y="610870"/>
            <a:ext cx="1233170" cy="1158875"/>
          </a:xfrm>
          <a:prstGeom prst="triangle">
            <a:avLst/>
          </a:prstGeom>
          <a:solidFill>
            <a:srgbClr val="7030A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7"/>
          <p:cNvGrpSpPr/>
          <p:nvPr/>
        </p:nvGrpSpPr>
        <p:grpSpPr>
          <a:xfrm>
            <a:off x="0" y="-13062"/>
            <a:ext cx="12192000" cy="461665"/>
            <a:chOff x="0" y="-13062"/>
            <a:chExt cx="12192000" cy="461665"/>
          </a:xfrm>
          <a:solidFill>
            <a:srgbClr val="6DCFF6"/>
          </a:solidFill>
        </p:grpSpPr>
        <p:sp>
          <p:nvSpPr>
            <p:cNvPr id="9"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13"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14"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linds(horizontal)">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xit" presetSubtype="10" fill="hold" grpId="0" nodeType="clickEffect">
                                  <p:stCondLst>
                                    <p:cond delay="0"/>
                                  </p:stCondLst>
                                  <p:childTnLst>
                                    <p:animEffect transition="out" filter="blinds(horizontal)">
                                      <p:cBhvr>
                                        <p:cTn id="16" dur="500"/>
                                        <p:tgtEl>
                                          <p:spTgt spid="18"/>
                                        </p:tgtEl>
                                      </p:cBhvr>
                                    </p:animEffect>
                                    <p:set>
                                      <p:cBhvr>
                                        <p:cTn id="17" dur="1" fill="hold">
                                          <p:stCondLst>
                                            <p:cond delay="499"/>
                                          </p:stCondLst>
                                        </p:cTn>
                                        <p:tgtEl>
                                          <p:spTgt spid="18"/>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blinds(horizontal)">
                                      <p:cBhvr>
                                        <p:cTn id="2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5" grpId="1" animBg="1"/>
      <p:bldP spid="2" grpId="0" bldLvl="0" animBg="1"/>
      <p:bldP spid="2" grpId="1" animBg="1"/>
      <p:bldP spid="18" grpId="0" bldLvl="0" animBg="1"/>
      <p:bldP spid="18" grpId="1" animBg="1"/>
      <p:bldP spid="20" grpId="0" animBg="1"/>
      <p:bldP spid="20" grpId="1" animBg="1"/>
    </p:bldLst>
  </p:timing>
</p:sld>
</file>

<file path=ppt/slides/slide10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9" name="Rounded Rectangular Callout 18"/>
          <p:cNvSpPr/>
          <p:nvPr/>
        </p:nvSpPr>
        <p:spPr>
          <a:xfrm>
            <a:off x="7646670" y="2489200"/>
            <a:ext cx="3190875" cy="1414145"/>
          </a:xfrm>
          <a:prstGeom prst="wedgeRoundRectCallout">
            <a:avLst>
              <a:gd name="adj1" fmla="val -49820"/>
              <a:gd name="adj2" fmla="val 66965"/>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solidFill>
                  <a:schemeClr val="tx1"/>
                </a:solidFill>
              </a:rPr>
              <a:t>Group of stars</a:t>
            </a:r>
          </a:p>
        </p:txBody>
      </p:sp>
      <p:pic>
        <p:nvPicPr>
          <p:cNvPr id="108" name="Picture 107"/>
          <p:cNvPicPr/>
          <p:nvPr/>
        </p:nvPicPr>
        <p:blipFill>
          <a:blip r:embed="rId4"/>
          <a:stretch>
            <a:fillRect/>
          </a:stretch>
        </p:blipFill>
        <p:spPr>
          <a:xfrm>
            <a:off x="982345" y="798195"/>
            <a:ext cx="5053330" cy="4796155"/>
          </a:xfrm>
          <a:prstGeom prst="rect">
            <a:avLst/>
          </a:prstGeom>
          <a:noFill/>
          <a:ln w="9525">
            <a:noFill/>
          </a:ln>
        </p:spPr>
      </p:pic>
      <p:grpSp>
        <p:nvGrpSpPr>
          <p:cNvPr id="2" name="Group 1"/>
          <p:cNvGrpSpPr/>
          <p:nvPr/>
        </p:nvGrpSpPr>
        <p:grpSpPr>
          <a:xfrm>
            <a:off x="0" y="-13062"/>
            <a:ext cx="12192000" cy="461665"/>
            <a:chOff x="0" y="-13062"/>
            <a:chExt cx="12192000" cy="461665"/>
          </a:xfrm>
          <a:solidFill>
            <a:srgbClr val="6DCFF6"/>
          </a:solidFill>
        </p:grpSpPr>
        <p:sp>
          <p:nvSpPr>
            <p:cNvPr id="3"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9"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10"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bldLvl="0" animBg="1"/>
    </p:bldLst>
  </p:timing>
</p:sld>
</file>

<file path=ppt/slides/slide10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0" name="TextBox 5"/>
          <p:cNvSpPr txBox="1"/>
          <p:nvPr/>
        </p:nvSpPr>
        <p:spPr>
          <a:xfrm>
            <a:off x="1839183" y="1668712"/>
            <a:ext cx="4644572" cy="768350"/>
          </a:xfrm>
          <a:prstGeom prst="rect">
            <a:avLst/>
          </a:prstGeom>
          <a:noFill/>
        </p:spPr>
        <p:txBody>
          <a:bodyPr wrap="square" rtlCol="0">
            <a:spAutoFit/>
          </a:bodyPr>
          <a:lstStyle/>
          <a:p>
            <a:pPr marR="0" indent="0" algn="ctr" defTabSz="457200" fontAlgn="auto">
              <a:lnSpc>
                <a:spcPct val="100000"/>
              </a:lnSpc>
              <a:spcBef>
                <a:spcPts val="0"/>
              </a:spcBef>
              <a:spcAft>
                <a:spcPts val="0"/>
              </a:spcAft>
              <a:buClrTx/>
              <a:buSzTx/>
              <a:buFontTx/>
              <a:buNone/>
              <a:defRPr/>
            </a:pPr>
            <a:r>
              <a:rPr kumimoji="0" lang="en-US" sz="4400" b="1" i="0" kern="1200" cap="none" spc="0" normalizeH="0" baseline="0" noProof="0" dirty="0" smtClean="0">
                <a:solidFill>
                  <a:srgbClr val="ED7D31">
                    <a:lumMod val="75000"/>
                  </a:srgbClr>
                </a:solidFill>
                <a:latin typeface="Calibri" panose="020F0502020204030204"/>
                <a:ea typeface="+mn-ea"/>
                <a:cs typeface="Calibri" panose="020F0502020204030204"/>
              </a:rPr>
              <a:t>Let’s draw!</a:t>
            </a:r>
            <a:endParaRPr kumimoji="0" lang="en-US" sz="4400" b="1" i="0" kern="1200" cap="none" spc="0" normalizeH="0" baseline="0" noProof="0" dirty="0">
              <a:solidFill>
                <a:srgbClr val="ED7D31">
                  <a:lumMod val="75000"/>
                </a:srgbClr>
              </a:solidFill>
              <a:latin typeface="Calibri" panose="020F0502020204030204"/>
              <a:ea typeface="+mn-ea"/>
              <a:cs typeface="Calibri" panose="020F0502020204030204"/>
            </a:endParaRPr>
          </a:p>
        </p:txBody>
      </p:sp>
      <p:sp>
        <p:nvSpPr>
          <p:cNvPr id="7" name="TextBox 1"/>
          <p:cNvSpPr txBox="1"/>
          <p:nvPr/>
        </p:nvSpPr>
        <p:spPr>
          <a:xfrm>
            <a:off x="1004570" y="2706370"/>
            <a:ext cx="6313170" cy="1445260"/>
          </a:xfrm>
          <a:prstGeom prst="rect">
            <a:avLst/>
          </a:prstGeom>
          <a:noFill/>
        </p:spPr>
        <p:txBody>
          <a:bodyPr wrap="square" rtlCol="0">
            <a:spAutoFit/>
          </a:bodyPr>
          <a:lstStyle/>
          <a:p>
            <a:pPr algn="ctr"/>
            <a:r>
              <a:rPr lang="en-US" sz="4400" b="1" dirty="0">
                <a:solidFill>
                  <a:srgbClr val="0070C0"/>
                </a:solidFill>
                <a:latin typeface="Arial" panose="020B0604020202020204" pitchFamily="34" charset="0"/>
                <a:cs typeface="Arial" panose="020B0604020202020204" pitchFamily="34" charset="0"/>
              </a:rPr>
              <a:t>Let’s draw something from the star</a:t>
            </a:r>
          </a:p>
        </p:txBody>
      </p:sp>
      <p:pic>
        <p:nvPicPr>
          <p:cNvPr id="102" name="Picture 101"/>
          <p:cNvPicPr/>
          <p:nvPr/>
        </p:nvPicPr>
        <p:blipFill>
          <a:blip r:embed="rId4"/>
          <a:stretch>
            <a:fillRect/>
          </a:stretch>
        </p:blipFill>
        <p:spPr>
          <a:xfrm>
            <a:off x="7546975" y="1767840"/>
            <a:ext cx="3357245" cy="3322320"/>
          </a:xfrm>
          <a:prstGeom prst="rect">
            <a:avLst/>
          </a:prstGeom>
          <a:noFill/>
          <a:ln w="9525">
            <a:noFill/>
          </a:ln>
        </p:spPr>
      </p:pic>
      <p:grpSp>
        <p:nvGrpSpPr>
          <p:cNvPr id="2" name="Group 1"/>
          <p:cNvGrpSpPr/>
          <p:nvPr/>
        </p:nvGrpSpPr>
        <p:grpSpPr>
          <a:xfrm>
            <a:off x="0" y="-13062"/>
            <a:ext cx="12192000" cy="461665"/>
            <a:chOff x="0" y="-13062"/>
            <a:chExt cx="12192000" cy="461665"/>
          </a:xfrm>
          <a:solidFill>
            <a:srgbClr val="6DCFF6"/>
          </a:solidFill>
        </p:grpSpPr>
        <p:sp>
          <p:nvSpPr>
            <p:cNvPr id="3"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5"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13"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9" name="TextBox 2"/>
          <p:cNvSpPr txBox="1"/>
          <p:nvPr/>
        </p:nvSpPr>
        <p:spPr>
          <a:xfrm>
            <a:off x="2904423" y="2312735"/>
            <a:ext cx="6382511" cy="2676525"/>
          </a:xfrm>
          <a:prstGeom prst="rect">
            <a:avLst/>
          </a:prstGeom>
          <a:noFill/>
        </p:spPr>
        <p:txBody>
          <a:bodyPr wrap="square" rtlCol="0">
            <a:spAutoFit/>
          </a:bodyPr>
          <a:lstStyle/>
          <a:p>
            <a:pPr lvl="0" algn="ctr">
              <a:lnSpc>
                <a:spcPct val="150000"/>
              </a:lnSpc>
            </a:pPr>
            <a:r>
              <a:rPr lang="en-US" sz="2800" dirty="0">
                <a:solidFill>
                  <a:srgbClr val="0070C0"/>
                </a:solidFill>
                <a:latin typeface="Arial" panose="020B0604020202020204" pitchFamily="34" charset="0"/>
                <a:cs typeface="Arial" panose="020B0604020202020204" pitchFamily="34" charset="0"/>
              </a:rPr>
              <a:t>Good work, class.</a:t>
            </a:r>
          </a:p>
          <a:p>
            <a:pPr lvl="0" algn="ctr">
              <a:lnSpc>
                <a:spcPct val="150000"/>
              </a:lnSpc>
            </a:pPr>
            <a:r>
              <a:rPr lang="en-US" sz="2800" dirty="0">
                <a:solidFill>
                  <a:srgbClr val="0070C0"/>
                </a:solidFill>
                <a:latin typeface="Arial" panose="020B0604020202020204" pitchFamily="34" charset="0"/>
                <a:cs typeface="Arial" panose="020B0604020202020204" pitchFamily="34" charset="0"/>
              </a:rPr>
              <a:t>Hip </a:t>
            </a:r>
            <a:r>
              <a:rPr lang="en-US" sz="2800" dirty="0" err="1">
                <a:solidFill>
                  <a:srgbClr val="0070C0"/>
                </a:solidFill>
                <a:latin typeface="Arial" panose="020B0604020202020204" pitchFamily="34" charset="0"/>
                <a:cs typeface="Arial" panose="020B0604020202020204" pitchFamily="34" charset="0"/>
              </a:rPr>
              <a:t>hip</a:t>
            </a:r>
            <a:r>
              <a:rPr lang="en-US" sz="2800" dirty="0">
                <a:solidFill>
                  <a:srgbClr val="0070C0"/>
                </a:solidFill>
                <a:latin typeface="Arial" panose="020B0604020202020204" pitchFamily="34" charset="0"/>
                <a:cs typeface="Arial" panose="020B0604020202020204" pitchFamily="34" charset="0"/>
              </a:rPr>
              <a:t>, hooray!</a:t>
            </a:r>
          </a:p>
          <a:p>
            <a:pPr lvl="0" algn="ctr">
              <a:lnSpc>
                <a:spcPct val="150000"/>
              </a:lnSpc>
            </a:pPr>
            <a:r>
              <a:rPr lang="en-US" sz="2800" dirty="0">
                <a:solidFill>
                  <a:srgbClr val="0070C0"/>
                </a:solidFill>
                <a:latin typeface="Arial" panose="020B0604020202020204" pitchFamily="34" charset="0"/>
                <a:cs typeface="Arial" panose="020B0604020202020204" pitchFamily="34" charset="0"/>
              </a:rPr>
              <a:t>Goodbye for now.</a:t>
            </a:r>
          </a:p>
          <a:p>
            <a:pPr lvl="0" algn="ctr">
              <a:lnSpc>
                <a:spcPct val="150000"/>
              </a:lnSpc>
            </a:pPr>
            <a:r>
              <a:rPr lang="en-US" sz="2800" dirty="0">
                <a:solidFill>
                  <a:srgbClr val="0070C0"/>
                </a:solidFill>
                <a:latin typeface="Arial" panose="020B0604020202020204" pitchFamily="34" charset="0"/>
                <a:cs typeface="Arial" panose="020B0604020202020204" pitchFamily="34" charset="0"/>
              </a:rPr>
              <a:t>Have a nice day!</a:t>
            </a:r>
            <a:endParaRPr kumimoji="0" lang="en-US" sz="2800" b="0"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endParaRPr>
          </a:p>
        </p:txBody>
      </p:sp>
      <p:sp>
        <p:nvSpPr>
          <p:cNvPr id="10" name="TextBox 5"/>
          <p:cNvSpPr txBox="1"/>
          <p:nvPr/>
        </p:nvSpPr>
        <p:spPr>
          <a:xfrm>
            <a:off x="3773393" y="1174047"/>
            <a:ext cx="4644572" cy="76835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en-US" sz="4400" b="1" i="0" u="none" strike="noStrike" kern="1200" cap="none" spc="0" normalizeH="0" baseline="0" noProof="0" dirty="0" smtClean="0">
                <a:ln>
                  <a:noFill/>
                </a:ln>
                <a:solidFill>
                  <a:srgbClr val="ED7D31">
                    <a:lumMod val="75000"/>
                  </a:srgbClr>
                </a:solidFill>
                <a:effectLst/>
                <a:uLnTx/>
                <a:uFillTx/>
                <a:latin typeface="Calibri" panose="020F0502020204030204"/>
                <a:ea typeface="+mn-ea"/>
                <a:cs typeface="Calibri" panose="020F0502020204030204"/>
              </a:rPr>
              <a:t>Goodbye Chant</a:t>
            </a:r>
            <a:endParaRPr kumimoji="0" lang="en-US" sz="4400" b="1" i="0" u="none" strike="noStrike" kern="1200" cap="none" spc="0" normalizeH="0" baseline="0" noProof="0" dirty="0">
              <a:ln>
                <a:noFill/>
              </a:ln>
              <a:solidFill>
                <a:srgbClr val="ED7D31">
                  <a:lumMod val="75000"/>
                </a:srgbClr>
              </a:solidFill>
              <a:effectLst/>
              <a:uLnTx/>
              <a:uFillTx/>
              <a:latin typeface="Calibri" panose="020F0502020204030204"/>
              <a:ea typeface="+mn-ea"/>
              <a:cs typeface="Calibri" panose="020F0502020204030204"/>
            </a:endParaRPr>
          </a:p>
        </p:txBody>
      </p:sp>
      <p:grpSp>
        <p:nvGrpSpPr>
          <p:cNvPr id="7" name="Group 6"/>
          <p:cNvGrpSpPr/>
          <p:nvPr/>
        </p:nvGrpSpPr>
        <p:grpSpPr>
          <a:xfrm>
            <a:off x="0" y="-13062"/>
            <a:ext cx="12192000" cy="461665"/>
            <a:chOff x="0" y="-13062"/>
            <a:chExt cx="12192000" cy="461665"/>
          </a:xfrm>
          <a:solidFill>
            <a:srgbClr val="6DCFF6"/>
          </a:solidFill>
        </p:grpSpPr>
        <p:sp>
          <p:nvSpPr>
            <p:cNvPr id="8"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12"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13"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0" name="TextBox 5"/>
          <p:cNvSpPr txBox="1"/>
          <p:nvPr/>
        </p:nvSpPr>
        <p:spPr>
          <a:xfrm>
            <a:off x="3773393" y="1135312"/>
            <a:ext cx="4644572" cy="768350"/>
          </a:xfrm>
          <a:prstGeom prst="rect">
            <a:avLst/>
          </a:prstGeom>
          <a:noFill/>
        </p:spPr>
        <p:txBody>
          <a:bodyPr wrap="square" rtlCol="0">
            <a:spAutoFit/>
          </a:bodyPr>
          <a:lstStyle/>
          <a:p>
            <a:pPr marR="0" indent="0" algn="ctr" defTabSz="457200" fontAlgn="auto">
              <a:lnSpc>
                <a:spcPct val="100000"/>
              </a:lnSpc>
              <a:spcBef>
                <a:spcPts val="0"/>
              </a:spcBef>
              <a:spcAft>
                <a:spcPts val="0"/>
              </a:spcAft>
              <a:buClrTx/>
              <a:buSzTx/>
              <a:buFontTx/>
              <a:buNone/>
              <a:defRPr/>
            </a:pPr>
            <a:r>
              <a:rPr kumimoji="0" lang="en-US" sz="4400" b="1" i="0" kern="1200" cap="none" spc="0" normalizeH="0" baseline="0" noProof="0" dirty="0" smtClean="0">
                <a:solidFill>
                  <a:srgbClr val="ED7D31">
                    <a:lumMod val="75000"/>
                  </a:srgbClr>
                </a:solidFill>
                <a:latin typeface="Calibri" panose="020F0502020204030204"/>
                <a:ea typeface="+mn-ea"/>
                <a:cs typeface="Calibri" panose="020F0502020204030204"/>
              </a:rPr>
              <a:t>Let’s check!</a:t>
            </a:r>
            <a:endParaRPr kumimoji="0" lang="en-US" sz="4400" b="1" i="0" kern="1200" cap="none" spc="0" normalizeH="0" baseline="0" noProof="0" dirty="0">
              <a:solidFill>
                <a:srgbClr val="ED7D31">
                  <a:lumMod val="75000"/>
                </a:srgbClr>
              </a:solidFill>
              <a:latin typeface="Calibri" panose="020F0502020204030204"/>
              <a:ea typeface="+mn-ea"/>
              <a:cs typeface="Calibri" panose="020F0502020204030204"/>
            </a:endParaRPr>
          </a:p>
        </p:txBody>
      </p:sp>
      <p:sp>
        <p:nvSpPr>
          <p:cNvPr id="7" name="TextBox 1"/>
          <p:cNvSpPr txBox="1"/>
          <p:nvPr/>
        </p:nvSpPr>
        <p:spPr>
          <a:xfrm>
            <a:off x="2939415" y="2062480"/>
            <a:ext cx="6313170" cy="768350"/>
          </a:xfrm>
          <a:prstGeom prst="rect">
            <a:avLst/>
          </a:prstGeom>
          <a:noFill/>
        </p:spPr>
        <p:txBody>
          <a:bodyPr wrap="square" rtlCol="0">
            <a:spAutoFit/>
          </a:bodyPr>
          <a:lstStyle/>
          <a:p>
            <a:pPr algn="ctr"/>
            <a:r>
              <a:rPr lang="en-US" sz="4400" b="1" dirty="0">
                <a:solidFill>
                  <a:srgbClr val="0070C0"/>
                </a:solidFill>
                <a:latin typeface="Arial" panose="020B0604020202020204" pitchFamily="34" charset="0"/>
                <a:cs typeface="Arial" panose="020B0604020202020204" pitchFamily="34" charset="0"/>
              </a:rPr>
              <a:t>What shape is it?</a:t>
            </a:r>
          </a:p>
        </p:txBody>
      </p:sp>
      <p:pic>
        <p:nvPicPr>
          <p:cNvPr id="13" name="Picture 12" descr="C:\Users\ASUS\Desktop\160922\Lớp 2\Unit 4\Pic4\4.2.png4.2"/>
          <p:cNvPicPr>
            <a:picLocks noChangeAspect="1"/>
          </p:cNvPicPr>
          <p:nvPr/>
        </p:nvPicPr>
        <p:blipFill>
          <a:blip r:embed="rId4"/>
          <a:srcRect r="70566" b="27601"/>
          <a:stretch>
            <a:fillRect/>
          </a:stretch>
        </p:blipFill>
        <p:spPr>
          <a:xfrm>
            <a:off x="4921250" y="2989580"/>
            <a:ext cx="2348865" cy="1617345"/>
          </a:xfrm>
          <a:prstGeom prst="rect">
            <a:avLst/>
          </a:prstGeom>
        </p:spPr>
      </p:pic>
      <p:sp>
        <p:nvSpPr>
          <p:cNvPr id="2" name="Rounded Rectangular Callout 1"/>
          <p:cNvSpPr/>
          <p:nvPr/>
        </p:nvSpPr>
        <p:spPr>
          <a:xfrm>
            <a:off x="7543165" y="3331210"/>
            <a:ext cx="2882900" cy="934085"/>
          </a:xfrm>
          <a:prstGeom prst="wedgeRoundRectCallout">
            <a:avLst>
              <a:gd name="adj1" fmla="val -38823"/>
              <a:gd name="adj2" fmla="val 64140"/>
              <a:gd name="adj3" fmla="val 16667"/>
            </a:avLst>
          </a:prstGeom>
          <a:ln>
            <a:solidFill>
              <a:schemeClr val="accent6"/>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US" sz="4000" dirty="0">
                <a:solidFill>
                  <a:schemeClr val="tx1"/>
                </a:solidFill>
              </a:rPr>
              <a:t>It’s a heart.</a:t>
            </a:r>
          </a:p>
        </p:txBody>
      </p:sp>
      <p:grpSp>
        <p:nvGrpSpPr>
          <p:cNvPr id="3" name="Group 2"/>
          <p:cNvGrpSpPr/>
          <p:nvPr/>
        </p:nvGrpSpPr>
        <p:grpSpPr>
          <a:xfrm>
            <a:off x="0" y="-13062"/>
            <a:ext cx="12192000" cy="461665"/>
            <a:chOff x="0" y="-13062"/>
            <a:chExt cx="12192000" cy="461665"/>
          </a:xfrm>
          <a:solidFill>
            <a:srgbClr val="6DCFF6"/>
          </a:solidFill>
        </p:grpSpPr>
        <p:sp>
          <p:nvSpPr>
            <p:cNvPr id="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14"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15"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Lst>
  </p:timing>
</p:sld>
</file>

<file path=ppt/slides/slide10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0" name="TextBox 5"/>
          <p:cNvSpPr txBox="1"/>
          <p:nvPr/>
        </p:nvSpPr>
        <p:spPr>
          <a:xfrm>
            <a:off x="3773393" y="1135312"/>
            <a:ext cx="4644572" cy="768350"/>
          </a:xfrm>
          <a:prstGeom prst="rect">
            <a:avLst/>
          </a:prstGeom>
          <a:noFill/>
        </p:spPr>
        <p:txBody>
          <a:bodyPr wrap="square" rtlCol="0">
            <a:spAutoFit/>
          </a:bodyPr>
          <a:lstStyle/>
          <a:p>
            <a:pPr marR="0" indent="0" algn="ctr" defTabSz="457200" fontAlgn="auto">
              <a:lnSpc>
                <a:spcPct val="100000"/>
              </a:lnSpc>
              <a:spcBef>
                <a:spcPts val="0"/>
              </a:spcBef>
              <a:spcAft>
                <a:spcPts val="0"/>
              </a:spcAft>
              <a:buClrTx/>
              <a:buSzTx/>
              <a:buFontTx/>
              <a:buNone/>
              <a:defRPr/>
            </a:pPr>
            <a:r>
              <a:rPr kumimoji="0" lang="en-US" sz="4400" b="1" i="0" kern="1200" cap="none" spc="0" normalizeH="0" baseline="0" noProof="0" dirty="0" smtClean="0">
                <a:solidFill>
                  <a:srgbClr val="ED7D31">
                    <a:lumMod val="75000"/>
                  </a:srgbClr>
                </a:solidFill>
                <a:latin typeface="Calibri" panose="020F0502020204030204"/>
                <a:ea typeface="+mn-ea"/>
                <a:cs typeface="Calibri" panose="020F0502020204030204"/>
              </a:rPr>
              <a:t>Let’s check!</a:t>
            </a:r>
            <a:endParaRPr kumimoji="0" lang="en-US" sz="4400" b="1" i="0" kern="1200" cap="none" spc="0" normalizeH="0" baseline="0" noProof="0" dirty="0">
              <a:solidFill>
                <a:srgbClr val="ED7D31">
                  <a:lumMod val="75000"/>
                </a:srgbClr>
              </a:solidFill>
              <a:latin typeface="Calibri" panose="020F0502020204030204"/>
              <a:ea typeface="+mn-ea"/>
              <a:cs typeface="Calibri" panose="020F0502020204030204"/>
            </a:endParaRPr>
          </a:p>
        </p:txBody>
      </p:sp>
      <p:sp>
        <p:nvSpPr>
          <p:cNvPr id="7" name="TextBox 1"/>
          <p:cNvSpPr txBox="1"/>
          <p:nvPr/>
        </p:nvSpPr>
        <p:spPr>
          <a:xfrm>
            <a:off x="2939415" y="2062480"/>
            <a:ext cx="6313170" cy="768350"/>
          </a:xfrm>
          <a:prstGeom prst="rect">
            <a:avLst/>
          </a:prstGeom>
          <a:noFill/>
        </p:spPr>
        <p:txBody>
          <a:bodyPr wrap="square" rtlCol="0">
            <a:spAutoFit/>
          </a:bodyPr>
          <a:lstStyle/>
          <a:p>
            <a:pPr algn="ctr"/>
            <a:r>
              <a:rPr lang="en-US" sz="4400" b="1" dirty="0">
                <a:solidFill>
                  <a:srgbClr val="0070C0"/>
                </a:solidFill>
                <a:latin typeface="Arial" panose="020B0604020202020204" pitchFamily="34" charset="0"/>
                <a:cs typeface="Arial" panose="020B0604020202020204" pitchFamily="34" charset="0"/>
              </a:rPr>
              <a:t>What shape is it?</a:t>
            </a:r>
          </a:p>
        </p:txBody>
      </p:sp>
      <p:pic>
        <p:nvPicPr>
          <p:cNvPr id="13" name="Picture 12" descr="C:\Users\ASUS\Desktop\160922\Lớp 2\Unit 4\Pic4\4.2.png4.2"/>
          <p:cNvPicPr>
            <a:picLocks noChangeAspect="1"/>
          </p:cNvPicPr>
          <p:nvPr/>
        </p:nvPicPr>
        <p:blipFill>
          <a:blip r:embed="rId4"/>
          <a:srcRect l="70295" t="483" r="271" b="27118"/>
          <a:stretch>
            <a:fillRect/>
          </a:stretch>
        </p:blipFill>
        <p:spPr>
          <a:xfrm>
            <a:off x="4921250" y="2989580"/>
            <a:ext cx="2348865" cy="1617345"/>
          </a:xfrm>
          <a:prstGeom prst="rect">
            <a:avLst/>
          </a:prstGeom>
        </p:spPr>
      </p:pic>
      <p:sp>
        <p:nvSpPr>
          <p:cNvPr id="2" name="Rounded Rectangular Callout 1"/>
          <p:cNvSpPr/>
          <p:nvPr/>
        </p:nvSpPr>
        <p:spPr>
          <a:xfrm>
            <a:off x="7543165" y="3331210"/>
            <a:ext cx="2882900" cy="934085"/>
          </a:xfrm>
          <a:prstGeom prst="wedgeRoundRectCallout">
            <a:avLst>
              <a:gd name="adj1" fmla="val -38823"/>
              <a:gd name="adj2" fmla="val 64140"/>
              <a:gd name="adj3" fmla="val 16667"/>
            </a:avLst>
          </a:prstGeom>
          <a:ln>
            <a:solidFill>
              <a:schemeClr val="accent6"/>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US" sz="4000" dirty="0">
                <a:solidFill>
                  <a:schemeClr val="tx1"/>
                </a:solidFill>
              </a:rPr>
              <a:t>It’s a star.</a:t>
            </a:r>
          </a:p>
        </p:txBody>
      </p:sp>
      <p:grpSp>
        <p:nvGrpSpPr>
          <p:cNvPr id="3" name="Group 2"/>
          <p:cNvGrpSpPr/>
          <p:nvPr/>
        </p:nvGrpSpPr>
        <p:grpSpPr>
          <a:xfrm>
            <a:off x="0" y="-13062"/>
            <a:ext cx="12192000" cy="461665"/>
            <a:chOff x="0" y="-13062"/>
            <a:chExt cx="12192000" cy="461665"/>
          </a:xfrm>
          <a:solidFill>
            <a:srgbClr val="6DCFF6"/>
          </a:solidFill>
        </p:grpSpPr>
        <p:sp>
          <p:nvSpPr>
            <p:cNvPr id="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14"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15"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Lst>
  </p:timing>
</p:sld>
</file>

<file path=ppt/slides/slide10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1" name="Google Shape;1915;p73"/>
          <p:cNvSpPr txBox="1"/>
          <p:nvPr/>
        </p:nvSpPr>
        <p:spPr>
          <a:xfrm>
            <a:off x="2244000" y="3116654"/>
            <a:ext cx="7704000" cy="572700"/>
          </a:xfrm>
          <a:prstGeom prst="rect">
            <a:avLst/>
          </a:prstGeom>
        </p:spPr>
        <p:txBody>
          <a:bodyPr spcFirstLastPara="1" vert="horz" wrap="square" lIns="91425" tIns="91425" rIns="91425" bIns="91425" rtlCol="0" anchor="ctr"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12700" algn="ctr" defTabSz="914400" rtl="0" eaLnBrk="1" fontAlgn="auto" latinLnBrk="0" hangingPunct="1">
              <a:lnSpc>
                <a:spcPct val="90000"/>
              </a:lnSpc>
              <a:spcBef>
                <a:spcPct val="0"/>
              </a:spcBef>
              <a:spcAft>
                <a:spcPts val="0"/>
              </a:spcAft>
              <a:buClrTx/>
              <a:buSzTx/>
              <a:buFontTx/>
              <a:buNone/>
              <a:defRPr/>
            </a:pPr>
            <a:r>
              <a:rPr kumimoji="0" lang="en-GB" sz="7200" b="1" i="0" u="none" strike="noStrike" kern="1200" cap="none" spc="0" normalizeH="0" baseline="0" noProof="0" smtClean="0">
                <a:ln w="22225">
                  <a:solidFill>
                    <a:srgbClr val="ED7D31"/>
                  </a:solidFill>
                  <a:prstDash val="solid"/>
                </a:ln>
                <a:solidFill>
                  <a:srgbClr val="ED7D31">
                    <a:lumMod val="40000"/>
                    <a:lumOff val="60000"/>
                  </a:srgbClr>
                </a:solidFill>
                <a:effectLst/>
                <a:uLnTx/>
                <a:uFillTx/>
                <a:latin typeface="Calibri" panose="020F0502020204030204" charset="0"/>
                <a:ea typeface="Tahoma" panose="020B0604030504040204" pitchFamily="34" charset="0"/>
                <a:cs typeface="Calibri" panose="020F0502020204030204" charset="0"/>
              </a:rPr>
              <a:t>Thank you!</a:t>
            </a:r>
            <a:endParaRPr kumimoji="0" lang="en-GB" sz="7200" b="1" i="0" u="none" strike="noStrike" kern="1200" cap="none" spc="0" normalizeH="0" baseline="0" noProof="0" dirty="0">
              <a:ln w="22225">
                <a:solidFill>
                  <a:srgbClr val="ED7D31"/>
                </a:solidFill>
                <a:prstDash val="solid"/>
              </a:ln>
              <a:solidFill>
                <a:srgbClr val="ED7D31">
                  <a:lumMod val="40000"/>
                  <a:lumOff val="60000"/>
                </a:srgbClr>
              </a:solidFill>
              <a:effectLst/>
              <a:uLnTx/>
              <a:uFillTx/>
              <a:latin typeface="Calibri" panose="020F0502020204030204" charset="0"/>
              <a:ea typeface="Tahoma" panose="020B0604030504040204" pitchFamily="34" charset="0"/>
              <a:cs typeface="Calibri" panose="020F0502020204030204" charset="0"/>
            </a:endParaRPr>
          </a:p>
        </p:txBody>
      </p:sp>
      <p:grpSp>
        <p:nvGrpSpPr>
          <p:cNvPr id="12" name="Google Shape;1931;p73"/>
          <p:cNvGrpSpPr/>
          <p:nvPr/>
        </p:nvGrpSpPr>
        <p:grpSpPr>
          <a:xfrm rot="-8999956">
            <a:off x="8858444" y="1343347"/>
            <a:ext cx="1631944" cy="2862000"/>
            <a:chOff x="1117397" y="404909"/>
            <a:chExt cx="1041999" cy="2172279"/>
          </a:xfrm>
        </p:grpSpPr>
        <p:sp>
          <p:nvSpPr>
            <p:cNvPr id="13" name="Google Shape;1932;p73"/>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Google Shape;1933;p73"/>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Google Shape;1934;p73"/>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Google Shape;1935;p73"/>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Google Shape;1936;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Google Shape;1937;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9" name="Google Shape;1938;p73"/>
          <p:cNvGrpSpPr/>
          <p:nvPr/>
        </p:nvGrpSpPr>
        <p:grpSpPr>
          <a:xfrm rot="8999956" flipH="1">
            <a:off x="1926352" y="1281256"/>
            <a:ext cx="1381247" cy="2862000"/>
            <a:chOff x="1117397" y="404909"/>
            <a:chExt cx="1041999" cy="2172279"/>
          </a:xfrm>
        </p:grpSpPr>
        <p:sp>
          <p:nvSpPr>
            <p:cNvPr id="20" name="Google Shape;1939;p73"/>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Google Shape;1940;p73"/>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Google Shape;1941;p73"/>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Google Shape;1942;p73"/>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Google Shape;1943;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Google Shape;1944;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7" name="Group 6"/>
          <p:cNvGrpSpPr/>
          <p:nvPr/>
        </p:nvGrpSpPr>
        <p:grpSpPr>
          <a:xfrm>
            <a:off x="0" y="-13062"/>
            <a:ext cx="12192000" cy="461665"/>
            <a:chOff x="0" y="-13062"/>
            <a:chExt cx="12192000" cy="461665"/>
          </a:xfrm>
          <a:solidFill>
            <a:srgbClr val="6DCFF6"/>
          </a:solidFill>
        </p:grpSpPr>
        <p:sp>
          <p:nvSpPr>
            <p:cNvPr id="8"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10"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2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10" name="Subtitle 9"/>
          <p:cNvSpPr>
            <a:spLocks noGrp="1"/>
          </p:cNvSpPr>
          <p:nvPr>
            <p:ph type="subTitle" idx="1"/>
          </p:nvPr>
        </p:nvSpPr>
        <p:spPr>
          <a:xfrm>
            <a:off x="1875233" y="3385301"/>
            <a:ext cx="5853200" cy="856443"/>
          </a:xfrm>
        </p:spPr>
        <p:txBody>
          <a:bodyPr anchor="t"/>
          <a:lstStyle/>
          <a:p>
            <a:r>
              <a:rPr lang="x-none" sz="4400" b="1" dirty="0">
                <a:solidFill>
                  <a:schemeClr val="accent2">
                    <a:lumMod val="75000"/>
                  </a:schemeClr>
                </a:solidFill>
                <a:latin typeface="Calibri" panose="020F0502020204030204" charset="0"/>
                <a:cs typeface="Calibri" panose="020F0502020204030204" charset="0"/>
              </a:rPr>
              <a:t>Lesson </a:t>
            </a:r>
            <a:r>
              <a:rPr lang="en-US" altLang="x-none" sz="4400" b="1" dirty="0">
                <a:solidFill>
                  <a:schemeClr val="accent2">
                    <a:lumMod val="75000"/>
                  </a:schemeClr>
                </a:solidFill>
                <a:latin typeface="Calibri" panose="020F0502020204030204" charset="0"/>
                <a:cs typeface="Calibri" panose="020F0502020204030204" charset="0"/>
              </a:rPr>
              <a:t>6</a:t>
            </a:r>
          </a:p>
        </p:txBody>
      </p:sp>
      <p:grpSp>
        <p:nvGrpSpPr>
          <p:cNvPr id="12" name="Google Shape;1667;p67"/>
          <p:cNvGrpSpPr/>
          <p:nvPr/>
        </p:nvGrpSpPr>
        <p:grpSpPr>
          <a:xfrm>
            <a:off x="7102849" y="3173519"/>
            <a:ext cx="1041999" cy="2172279"/>
            <a:chOff x="1117397" y="404909"/>
            <a:chExt cx="1041999" cy="2172279"/>
          </a:xfrm>
        </p:grpSpPr>
        <p:sp>
          <p:nvSpPr>
            <p:cNvPr id="13" name="Google Shape;1668;p67"/>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4" name="Google Shape;1669;p67"/>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5" name="Google Shape;1670;p67"/>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6" name="Google Shape;1671;p67"/>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7" name="Google Shape;1672;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8" name="Google Shape;1673;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grpSp>
      <p:grpSp>
        <p:nvGrpSpPr>
          <p:cNvPr id="19" name="Google Shape;1674;p67"/>
          <p:cNvGrpSpPr/>
          <p:nvPr/>
        </p:nvGrpSpPr>
        <p:grpSpPr>
          <a:xfrm rot="10385078">
            <a:off x="1538689" y="766351"/>
            <a:ext cx="1041973" cy="2172224"/>
            <a:chOff x="1117397" y="404909"/>
            <a:chExt cx="1041999" cy="2172279"/>
          </a:xfrm>
        </p:grpSpPr>
        <p:sp>
          <p:nvSpPr>
            <p:cNvPr id="20" name="Google Shape;1675;p67"/>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1" name="Google Shape;1676;p67"/>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2" name="Google Shape;1677;p67"/>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3" name="Google Shape;1678;p67"/>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4" name="Google Shape;1679;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5" name="Google Shape;1680;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grpSp>
      <p:sp>
        <p:nvSpPr>
          <p:cNvPr id="3" name="Title 2"/>
          <p:cNvSpPr>
            <a:spLocks noGrp="1"/>
          </p:cNvSpPr>
          <p:nvPr>
            <p:ph type="title"/>
          </p:nvPr>
        </p:nvSpPr>
        <p:spPr>
          <a:xfrm>
            <a:off x="1875233" y="2082477"/>
            <a:ext cx="5853200" cy="1194400"/>
          </a:xfrm>
        </p:spPr>
        <p:txBody>
          <a:bodyPr anchor="ctr"/>
          <a:lstStyle/>
          <a:p>
            <a:r>
              <a:rPr lang="x-none" sz="4800" b="1" dirty="0">
                <a:latin typeface="Calibri" panose="020F0502020204030204" charset="0"/>
                <a:cs typeface="Calibri" panose="020F0502020204030204" charset="0"/>
              </a:rPr>
              <a:t>Unit </a:t>
            </a:r>
            <a:r>
              <a:rPr lang="en-US" altLang="x-none" sz="4800" b="1" dirty="0">
                <a:latin typeface="Calibri" panose="020F0502020204030204" charset="0"/>
                <a:cs typeface="Calibri" panose="020F0502020204030204" charset="0"/>
              </a:rPr>
              <a:t>4</a:t>
            </a:r>
            <a:r>
              <a:rPr lang="x-none" sz="4800" b="1" dirty="0">
                <a:latin typeface="Calibri" panose="020F0502020204030204" charset="0"/>
                <a:cs typeface="Calibri" panose="020F0502020204030204" charset="0"/>
              </a:rPr>
              <a:t>: </a:t>
            </a:r>
            <a:br>
              <a:rPr lang="x-none" sz="4800" b="1" dirty="0">
                <a:latin typeface="Calibri" panose="020F0502020204030204" charset="0"/>
                <a:cs typeface="Calibri" panose="020F0502020204030204" charset="0"/>
              </a:rPr>
            </a:br>
            <a:r>
              <a:rPr lang="en-US" sz="4800" b="1" dirty="0">
                <a:latin typeface="Calibri" panose="020F0502020204030204" charset="0"/>
                <a:cs typeface="Calibri" panose="020F0502020204030204" charset="0"/>
              </a:rPr>
              <a:t>Animals</a:t>
            </a:r>
            <a:endParaRPr lang="x-none" sz="4800" b="1" dirty="0">
              <a:latin typeface="Calibri" panose="020F0502020204030204" charset="0"/>
              <a:cs typeface="Calibri" panose="020F0502020204030204" charset="0"/>
            </a:endParaRPr>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TextBox 2"/>
          <p:cNvSpPr txBox="1"/>
          <p:nvPr/>
        </p:nvSpPr>
        <p:spPr>
          <a:xfrm>
            <a:off x="2904423" y="2312735"/>
            <a:ext cx="6382511" cy="2676525"/>
          </a:xfrm>
          <a:prstGeom prst="rect">
            <a:avLst/>
          </a:prstGeom>
          <a:noFill/>
        </p:spPr>
        <p:txBody>
          <a:bodyPr wrap="square" rtlCol="0">
            <a:spAutoFit/>
          </a:bodyPr>
          <a:lstStyle/>
          <a:p>
            <a:pPr algn="ctr">
              <a:lnSpc>
                <a:spcPct val="150000"/>
              </a:lnSpc>
            </a:pPr>
            <a:r>
              <a:rPr lang="en-US" sz="2800" dirty="0">
                <a:solidFill>
                  <a:srgbClr val="0070C0"/>
                </a:solidFill>
                <a:latin typeface="Arial" panose="020B0604020202020204" pitchFamily="34" charset="0"/>
                <a:cs typeface="Arial" panose="020B0604020202020204" pitchFamily="34" charset="0"/>
              </a:rPr>
              <a:t>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a:t>
            </a:r>
          </a:p>
          <a:p>
            <a:pPr algn="ctr">
              <a:lnSpc>
                <a:spcPct val="150000"/>
              </a:lnSpc>
            </a:pPr>
            <a:r>
              <a:rPr lang="en-US" sz="2800" dirty="0">
                <a:solidFill>
                  <a:srgbClr val="0070C0"/>
                </a:solidFill>
                <a:latin typeface="Arial" panose="020B0604020202020204" pitchFamily="34" charset="0"/>
                <a:cs typeface="Arial" panose="020B0604020202020204" pitchFamily="34" charset="0"/>
              </a:rPr>
              <a:t>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today! (</a:t>
            </a:r>
            <a:r>
              <a:rPr lang="en-US" sz="2800" i="1" dirty="0">
                <a:solidFill>
                  <a:srgbClr val="0070C0"/>
                </a:solidFill>
                <a:latin typeface="Arial" panose="020B0604020202020204" pitchFamily="34" charset="0"/>
                <a:cs typeface="Arial" panose="020B0604020202020204" pitchFamily="34" charset="0"/>
              </a:rPr>
              <a:t>clap, clap</a:t>
            </a:r>
            <a:r>
              <a:rPr lang="en-US" sz="2800" dirty="0">
                <a:solidFill>
                  <a:srgbClr val="0070C0"/>
                </a:solidFill>
                <a:latin typeface="Arial" panose="020B0604020202020204" pitchFamily="34" charset="0"/>
                <a:cs typeface="Arial" panose="020B0604020202020204" pitchFamily="34" charset="0"/>
              </a:rPr>
              <a:t>)</a:t>
            </a:r>
          </a:p>
          <a:p>
            <a:pPr algn="ctr">
              <a:lnSpc>
                <a:spcPct val="150000"/>
              </a:lnSpc>
            </a:pPr>
            <a:r>
              <a:rPr lang="en-US" sz="2800" dirty="0">
                <a:solidFill>
                  <a:srgbClr val="0070C0"/>
                </a:solidFill>
                <a:latin typeface="Arial" panose="020B0604020202020204" pitchFamily="34" charset="0"/>
                <a:cs typeface="Arial" panose="020B0604020202020204" pitchFamily="34" charset="0"/>
              </a:rPr>
              <a:t>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a:t>
            </a:r>
          </a:p>
          <a:p>
            <a:pPr algn="ctr">
              <a:lnSpc>
                <a:spcPct val="150000"/>
              </a:lnSpc>
            </a:pPr>
            <a:r>
              <a:rPr lang="en-US" sz="2800" dirty="0">
                <a:solidFill>
                  <a:srgbClr val="0070C0"/>
                </a:solidFill>
                <a:latin typeface="Arial" panose="020B0604020202020204" pitchFamily="34" charset="0"/>
                <a:cs typeface="Arial" panose="020B0604020202020204" pitchFamily="34" charset="0"/>
              </a:rPr>
              <a:t>Hip, hip,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hooray! (</a:t>
            </a:r>
            <a:r>
              <a:rPr lang="en-US" sz="2800" i="1" dirty="0">
                <a:solidFill>
                  <a:srgbClr val="0070C0"/>
                </a:solidFill>
                <a:latin typeface="Arial" panose="020B0604020202020204" pitchFamily="34" charset="0"/>
                <a:cs typeface="Arial" panose="020B0604020202020204" pitchFamily="34" charset="0"/>
              </a:rPr>
              <a:t>clap, clap</a:t>
            </a:r>
            <a:r>
              <a:rPr lang="en-US" sz="2800" dirty="0">
                <a:solidFill>
                  <a:srgbClr val="0070C0"/>
                </a:solidFill>
                <a:latin typeface="Arial" panose="020B0604020202020204" pitchFamily="34" charset="0"/>
                <a:cs typeface="Arial" panose="020B0604020202020204" pitchFamily="34" charset="0"/>
              </a:rPr>
              <a:t>)</a:t>
            </a:r>
          </a:p>
        </p:txBody>
      </p:sp>
      <p:sp>
        <p:nvSpPr>
          <p:cNvPr id="8" name="TextBox 5"/>
          <p:cNvSpPr txBox="1"/>
          <p:nvPr/>
        </p:nvSpPr>
        <p:spPr>
          <a:xfrm>
            <a:off x="3773393" y="1174047"/>
            <a:ext cx="4644572" cy="768350"/>
          </a:xfrm>
          <a:prstGeom prst="rect">
            <a:avLst/>
          </a:prstGeom>
          <a:noFill/>
        </p:spPr>
        <p:txBody>
          <a:bodyPr wrap="square" rtlCol="0">
            <a:spAutoFit/>
          </a:bodyPr>
          <a:lstStyle/>
          <a:p>
            <a:pPr algn="ctr"/>
            <a:r>
              <a:rPr lang="en-US" sz="4400" b="1" dirty="0">
                <a:solidFill>
                  <a:schemeClr val="accent2">
                    <a:lumMod val="75000"/>
                  </a:schemeClr>
                </a:solidFill>
                <a:cs typeface="+mn-lt"/>
              </a:rPr>
              <a:t>English Time Chant</a:t>
            </a:r>
          </a:p>
        </p:txBody>
      </p:sp>
      <p:grpSp>
        <p:nvGrpSpPr>
          <p:cNvPr id="6" name="Group 5"/>
          <p:cNvGrpSpPr/>
          <p:nvPr/>
        </p:nvGrpSpPr>
        <p:grpSpPr>
          <a:xfrm>
            <a:off x="0" y="-13062"/>
            <a:ext cx="12192000" cy="461665"/>
            <a:chOff x="0" y="-13062"/>
            <a:chExt cx="12192000" cy="461665"/>
          </a:xfrm>
          <a:solidFill>
            <a:srgbClr val="6DCFF6"/>
          </a:solidFill>
        </p:grpSpPr>
        <p:sp>
          <p:nvSpPr>
            <p:cNvPr id="9"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11"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13"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19" name="Rounded Rectangular Callout 18"/>
          <p:cNvSpPr/>
          <p:nvPr/>
        </p:nvSpPr>
        <p:spPr>
          <a:xfrm>
            <a:off x="752475" y="1812290"/>
            <a:ext cx="4307840" cy="1029970"/>
          </a:xfrm>
          <a:prstGeom prst="wedgeRoundRectCallout">
            <a:avLst>
              <a:gd name="adj1" fmla="val -39404"/>
              <a:gd name="adj2" fmla="val 73995"/>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b="1" dirty="0">
                <a:solidFill>
                  <a:schemeClr val="tx1"/>
                </a:solidFill>
              </a:rPr>
              <a:t>What shape is it?</a:t>
            </a:r>
          </a:p>
        </p:txBody>
      </p:sp>
      <p:pic>
        <p:nvPicPr>
          <p:cNvPr id="106" name="Picture 105"/>
          <p:cNvPicPr/>
          <p:nvPr/>
        </p:nvPicPr>
        <p:blipFill>
          <a:blip r:embed="rId4"/>
          <a:srcRect l="16881" t="14465" r="14289" b="16793"/>
          <a:stretch>
            <a:fillRect/>
          </a:stretch>
        </p:blipFill>
        <p:spPr>
          <a:xfrm flipH="1">
            <a:off x="903605" y="3192145"/>
            <a:ext cx="2990215" cy="2534920"/>
          </a:xfrm>
          <a:prstGeom prst="ellipse">
            <a:avLst/>
          </a:prstGeom>
          <a:noFill/>
          <a:ln w="9525">
            <a:noFill/>
          </a:ln>
        </p:spPr>
      </p:pic>
      <p:sp>
        <p:nvSpPr>
          <p:cNvPr id="9" name="Rectangles 8"/>
          <p:cNvSpPr/>
          <p:nvPr/>
        </p:nvSpPr>
        <p:spPr>
          <a:xfrm>
            <a:off x="7742555" y="3538220"/>
            <a:ext cx="1598295" cy="15398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ular Callout 10"/>
          <p:cNvSpPr/>
          <p:nvPr/>
        </p:nvSpPr>
        <p:spPr>
          <a:xfrm>
            <a:off x="7030943" y="1812291"/>
            <a:ext cx="3136265" cy="1029970"/>
          </a:xfrm>
          <a:prstGeom prst="wedgeRoundRectCallout">
            <a:avLst>
              <a:gd name="adj1" fmla="val -38823"/>
              <a:gd name="adj2" fmla="val 64140"/>
              <a:gd name="adj3" fmla="val 16667"/>
            </a:avLst>
          </a:prstGeom>
          <a:ln>
            <a:solidFill>
              <a:schemeClr val="accent6"/>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US" sz="4000" dirty="0">
                <a:solidFill>
                  <a:schemeClr val="tx1"/>
                </a:solidFill>
              </a:rPr>
              <a:t>It’s a square.</a:t>
            </a:r>
          </a:p>
        </p:txBody>
      </p:sp>
      <p:grpSp>
        <p:nvGrpSpPr>
          <p:cNvPr id="2" name="Group 1"/>
          <p:cNvGrpSpPr/>
          <p:nvPr/>
        </p:nvGrpSpPr>
        <p:grpSpPr>
          <a:xfrm>
            <a:off x="0" y="-13062"/>
            <a:ext cx="12192000" cy="461665"/>
            <a:chOff x="0" y="-13062"/>
            <a:chExt cx="12192000" cy="461665"/>
          </a:xfrm>
          <a:solidFill>
            <a:srgbClr val="6DCFF6"/>
          </a:solidFill>
        </p:grpSpPr>
        <p:sp>
          <p:nvSpPr>
            <p:cNvPr id="5"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10"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13"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linds(horizontal)">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bldLvl="0" animBg="1"/>
      <p:bldP spid="19" grpId="1" animBg="1"/>
      <p:bldP spid="11" grpId="0" bldLvl="0" animBg="1"/>
    </p:bldLst>
  </p:timing>
</p:sld>
</file>

<file path=ppt/slides/slide11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19" name="Rounded Rectangular Callout 18"/>
          <p:cNvSpPr/>
          <p:nvPr/>
        </p:nvSpPr>
        <p:spPr>
          <a:xfrm>
            <a:off x="752475" y="1812290"/>
            <a:ext cx="4307840" cy="1029970"/>
          </a:xfrm>
          <a:prstGeom prst="wedgeRoundRectCallout">
            <a:avLst>
              <a:gd name="adj1" fmla="val -39404"/>
              <a:gd name="adj2" fmla="val 73995"/>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b="1" dirty="0">
                <a:solidFill>
                  <a:schemeClr val="tx1"/>
                </a:solidFill>
              </a:rPr>
              <a:t>What shape is it?</a:t>
            </a:r>
          </a:p>
        </p:txBody>
      </p:sp>
      <p:pic>
        <p:nvPicPr>
          <p:cNvPr id="106" name="Picture 105"/>
          <p:cNvPicPr/>
          <p:nvPr/>
        </p:nvPicPr>
        <p:blipFill>
          <a:blip r:embed="rId4"/>
          <a:srcRect l="16881" t="14465" r="14289" b="16793"/>
          <a:stretch>
            <a:fillRect/>
          </a:stretch>
        </p:blipFill>
        <p:spPr>
          <a:xfrm flipH="1">
            <a:off x="903605" y="3192145"/>
            <a:ext cx="2990215" cy="2534920"/>
          </a:xfrm>
          <a:prstGeom prst="ellipse">
            <a:avLst/>
          </a:prstGeom>
          <a:noFill/>
          <a:ln w="9525">
            <a:noFill/>
          </a:ln>
        </p:spPr>
      </p:pic>
      <p:sp>
        <p:nvSpPr>
          <p:cNvPr id="11" name="Rounded Rectangular Callout 10"/>
          <p:cNvSpPr/>
          <p:nvPr/>
        </p:nvSpPr>
        <p:spPr>
          <a:xfrm>
            <a:off x="6852285" y="1208405"/>
            <a:ext cx="3378835" cy="934085"/>
          </a:xfrm>
          <a:prstGeom prst="wedgeRoundRectCallout">
            <a:avLst>
              <a:gd name="adj1" fmla="val -38823"/>
              <a:gd name="adj2" fmla="val 64140"/>
              <a:gd name="adj3" fmla="val 16667"/>
            </a:avLst>
          </a:prstGeom>
          <a:ln>
            <a:solidFill>
              <a:schemeClr val="accent6"/>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US" sz="4000" dirty="0">
                <a:solidFill>
                  <a:schemeClr val="tx1"/>
                </a:solidFill>
              </a:rPr>
              <a:t>It’s a triangle.</a:t>
            </a:r>
          </a:p>
        </p:txBody>
      </p:sp>
      <p:sp>
        <p:nvSpPr>
          <p:cNvPr id="2" name="Isosceles Triangle 1"/>
          <p:cNvSpPr/>
          <p:nvPr/>
        </p:nvSpPr>
        <p:spPr>
          <a:xfrm>
            <a:off x="7526020" y="2902585"/>
            <a:ext cx="2030730" cy="203073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4"/>
          <p:cNvGrpSpPr/>
          <p:nvPr/>
        </p:nvGrpSpPr>
        <p:grpSpPr>
          <a:xfrm>
            <a:off x="0" y="-13062"/>
            <a:ext cx="12192000" cy="461665"/>
            <a:chOff x="0" y="-13062"/>
            <a:chExt cx="12192000" cy="461665"/>
          </a:xfrm>
          <a:solidFill>
            <a:srgbClr val="6DCFF6"/>
          </a:solidFill>
        </p:grpSpPr>
        <p:sp>
          <p:nvSpPr>
            <p:cNvPr id="8"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10"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13"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linds(horizontal)">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bldLvl="0" animBg="1"/>
      <p:bldP spid="19" grpId="1" animBg="1"/>
      <p:bldP spid="11" grpId="0" bldLvl="0" animBg="1"/>
    </p:bldLst>
  </p:timing>
</p:sld>
</file>

<file path=ppt/slides/slide11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9" name="Rectangles 8"/>
          <p:cNvSpPr/>
          <p:nvPr/>
        </p:nvSpPr>
        <p:spPr>
          <a:xfrm rot="2820000">
            <a:off x="7694930" y="2898140"/>
            <a:ext cx="1617980" cy="15798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Isosceles Triangle 10"/>
          <p:cNvSpPr/>
          <p:nvPr/>
        </p:nvSpPr>
        <p:spPr>
          <a:xfrm rot="3420000">
            <a:off x="8978900" y="2555240"/>
            <a:ext cx="1944370" cy="153416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Isosceles Triangle 14"/>
          <p:cNvSpPr/>
          <p:nvPr/>
        </p:nvSpPr>
        <p:spPr>
          <a:xfrm rot="8220000">
            <a:off x="8499475" y="4048125"/>
            <a:ext cx="1944370" cy="153416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Isosceles Triangle 13"/>
          <p:cNvSpPr/>
          <p:nvPr/>
        </p:nvSpPr>
        <p:spPr>
          <a:xfrm rot="13260000">
            <a:off x="6656705" y="4110355"/>
            <a:ext cx="1944370" cy="153416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Isosceles Triangle 12"/>
          <p:cNvSpPr/>
          <p:nvPr/>
        </p:nvSpPr>
        <p:spPr>
          <a:xfrm rot="18120000">
            <a:off x="6148705" y="2567940"/>
            <a:ext cx="1944370" cy="153416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Isosceles Triangle 9"/>
          <p:cNvSpPr/>
          <p:nvPr/>
        </p:nvSpPr>
        <p:spPr>
          <a:xfrm>
            <a:off x="7607300" y="1390015"/>
            <a:ext cx="1944370" cy="153416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ounded Rectangular Callout 18"/>
          <p:cNvSpPr/>
          <p:nvPr/>
        </p:nvSpPr>
        <p:spPr>
          <a:xfrm>
            <a:off x="752475" y="1812290"/>
            <a:ext cx="4307840" cy="1029970"/>
          </a:xfrm>
          <a:prstGeom prst="wedgeRoundRectCallout">
            <a:avLst>
              <a:gd name="adj1" fmla="val -39404"/>
              <a:gd name="adj2" fmla="val 73995"/>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b="1" dirty="0">
                <a:solidFill>
                  <a:schemeClr val="tx1"/>
                </a:solidFill>
              </a:rPr>
              <a:t>This is a star.</a:t>
            </a:r>
          </a:p>
        </p:txBody>
      </p:sp>
      <p:pic>
        <p:nvPicPr>
          <p:cNvPr id="106" name="Picture 105"/>
          <p:cNvPicPr/>
          <p:nvPr/>
        </p:nvPicPr>
        <p:blipFill>
          <a:blip r:embed="rId4"/>
          <a:srcRect l="16881" t="14465" r="14289" b="16793"/>
          <a:stretch>
            <a:fillRect/>
          </a:stretch>
        </p:blipFill>
        <p:spPr>
          <a:xfrm flipH="1">
            <a:off x="903605" y="3192145"/>
            <a:ext cx="2990215" cy="2534920"/>
          </a:xfrm>
          <a:prstGeom prst="ellipse">
            <a:avLst/>
          </a:prstGeom>
          <a:noFill/>
          <a:ln w="9525">
            <a:noFill/>
          </a:ln>
        </p:spPr>
      </p:pic>
      <p:sp>
        <p:nvSpPr>
          <p:cNvPr id="8" name="TextBox 5"/>
          <p:cNvSpPr txBox="1"/>
          <p:nvPr/>
        </p:nvSpPr>
        <p:spPr>
          <a:xfrm>
            <a:off x="2590800" y="581914"/>
            <a:ext cx="7260590" cy="768350"/>
          </a:xfrm>
          <a:prstGeom prst="rect">
            <a:avLst/>
          </a:prstGeom>
          <a:noFill/>
        </p:spPr>
        <p:txBody>
          <a:bodyPr wrap="square" rtlCol="0">
            <a:spAutoFit/>
          </a:bodyPr>
          <a:lstStyle/>
          <a:p>
            <a:pPr algn="ctr" defTabSz="457200">
              <a:spcBef>
                <a:spcPts val="0"/>
              </a:spcBef>
              <a:spcAft>
                <a:spcPts val="0"/>
              </a:spcAft>
              <a:buClrTx/>
              <a:buSzTx/>
              <a:buFontTx/>
              <a:defRPr/>
            </a:pPr>
            <a:r>
              <a:rPr lang="en-US" sz="4400" b="1" noProof="0" dirty="0" smtClean="0">
                <a:solidFill>
                  <a:srgbClr val="ED7D31">
                    <a:lumMod val="75000"/>
                  </a:srgbClr>
                </a:solidFill>
                <a:latin typeface="Calibri" panose="020F0502020204030204"/>
                <a:cs typeface="Calibri" panose="020F0502020204030204"/>
              </a:rPr>
              <a:t>New Word</a:t>
            </a:r>
            <a:endParaRPr lang="en-US" sz="3600" b="1" dirty="0">
              <a:cs typeface="+mn-lt"/>
            </a:endParaRPr>
          </a:p>
        </p:txBody>
      </p:sp>
      <p:grpSp>
        <p:nvGrpSpPr>
          <p:cNvPr id="2" name="Group 1"/>
          <p:cNvGrpSpPr/>
          <p:nvPr/>
        </p:nvGrpSpPr>
        <p:grpSpPr>
          <a:xfrm>
            <a:off x="0" y="-13062"/>
            <a:ext cx="12192000" cy="461665"/>
            <a:chOff x="0" y="-13062"/>
            <a:chExt cx="12192000" cy="461665"/>
          </a:xfrm>
          <a:solidFill>
            <a:srgbClr val="6DCFF6"/>
          </a:solidFill>
        </p:grpSpPr>
        <p:sp>
          <p:nvSpPr>
            <p:cNvPr id="5"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17"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18"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linds(horizontal)">
                                      <p:cBhvr>
                                        <p:cTn id="12" dur="500"/>
                                        <p:tgtEl>
                                          <p:spTgt spid="10"/>
                                        </p:tgtEl>
                                      </p:cBhvr>
                                    </p:animEffect>
                                  </p:childTnLst>
                                </p:cTn>
                              </p:par>
                            </p:childTnLst>
                          </p:cTn>
                        </p:par>
                        <p:par>
                          <p:cTn id="13" fill="hold">
                            <p:stCondLst>
                              <p:cond delay="500"/>
                            </p:stCondLst>
                            <p:childTnLst>
                              <p:par>
                                <p:cTn id="14" presetID="3" presetClass="entr" presetSubtype="10"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blinds(horizontal)">
                                      <p:cBhvr>
                                        <p:cTn id="16" dur="500"/>
                                        <p:tgtEl>
                                          <p:spTgt spid="11"/>
                                        </p:tgtEl>
                                      </p:cBhvr>
                                    </p:animEffect>
                                  </p:childTnLst>
                                </p:cTn>
                              </p:par>
                            </p:childTnLst>
                          </p:cTn>
                        </p:par>
                        <p:par>
                          <p:cTn id="17" fill="hold">
                            <p:stCondLst>
                              <p:cond delay="1000"/>
                            </p:stCondLst>
                            <p:childTnLst>
                              <p:par>
                                <p:cTn id="18" presetID="3" presetClass="entr" presetSubtype="10" fill="hold" grpId="0" nodeType="after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blinds(horizontal)">
                                      <p:cBhvr>
                                        <p:cTn id="20" dur="500"/>
                                        <p:tgtEl>
                                          <p:spTgt spid="15"/>
                                        </p:tgtEl>
                                      </p:cBhvr>
                                    </p:animEffect>
                                  </p:childTnLst>
                                </p:cTn>
                              </p:par>
                            </p:childTnLst>
                          </p:cTn>
                        </p:par>
                        <p:par>
                          <p:cTn id="21" fill="hold">
                            <p:stCondLst>
                              <p:cond delay="1500"/>
                            </p:stCondLst>
                            <p:childTnLst>
                              <p:par>
                                <p:cTn id="22" presetID="3" presetClass="entr" presetSubtype="10" fill="hold" grpId="0" nodeType="after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blinds(horizontal)">
                                      <p:cBhvr>
                                        <p:cTn id="24" dur="500"/>
                                        <p:tgtEl>
                                          <p:spTgt spid="14"/>
                                        </p:tgtEl>
                                      </p:cBhvr>
                                    </p:animEffect>
                                  </p:childTnLst>
                                </p:cTn>
                              </p:par>
                            </p:childTnLst>
                          </p:cTn>
                        </p:par>
                        <p:par>
                          <p:cTn id="25" fill="hold">
                            <p:stCondLst>
                              <p:cond delay="2000"/>
                            </p:stCondLst>
                            <p:childTnLst>
                              <p:par>
                                <p:cTn id="26" presetID="3" presetClass="entr" presetSubtype="10" fill="hold" grpId="0" nodeType="after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blinds(horizontal)">
                                      <p:cBhvr>
                                        <p:cTn id="28" dur="500"/>
                                        <p:tgtEl>
                                          <p:spTgt spid="13"/>
                                        </p:tgtEl>
                                      </p:cBhvr>
                                    </p:animEffect>
                                  </p:childTnLst>
                                </p:cTn>
                              </p:par>
                            </p:childTnLst>
                          </p:cTn>
                        </p:par>
                      </p:childTnLst>
                    </p:cTn>
                  </p:par>
                  <p:par>
                    <p:cTn id="29" fill="hold">
                      <p:stCondLst>
                        <p:cond delay="indefinite"/>
                      </p:stCondLst>
                      <p:childTnLst>
                        <p:par>
                          <p:cTn id="30" fill="hold">
                            <p:stCondLst>
                              <p:cond delay="0"/>
                            </p:stCondLst>
                            <p:childTnLst>
                              <p:par>
                                <p:cTn id="31" presetID="3" presetClass="entr" presetSubtype="10" fill="hold" grpId="0" nodeType="click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blinds(horizontal)">
                                      <p:cBhvr>
                                        <p:cTn id="3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ldLvl="0" animBg="1"/>
      <p:bldP spid="11" grpId="1" animBg="1"/>
      <p:bldP spid="15" grpId="0" bldLvl="0" animBg="1"/>
      <p:bldP spid="15" grpId="1" animBg="1"/>
      <p:bldP spid="14" grpId="0" bldLvl="0" animBg="1"/>
      <p:bldP spid="14" grpId="1" animBg="1"/>
      <p:bldP spid="13" grpId="0" bldLvl="0" animBg="1"/>
      <p:bldP spid="13" grpId="1" animBg="1"/>
      <p:bldP spid="10" grpId="0" animBg="1"/>
      <p:bldP spid="10" grpId="1" animBg="1"/>
      <p:bldP spid="19" grpId="0" bldLvl="0" animBg="1"/>
      <p:bldP spid="19" grpId="1" animBg="1"/>
      <p:bldP spid="8" grpId="0"/>
      <p:bldP spid="8" grpId="1"/>
    </p:bldLst>
  </p:timing>
</p:sld>
</file>

<file path=ppt/slides/slide114.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8" name="Picture 7" descr="C:\Users\ASUS\Desktop\160922\Lớp 2\Unit 4\Pic4\4.1.png4.1"/>
          <p:cNvPicPr>
            <a:picLocks noChangeAspect="1"/>
          </p:cNvPicPr>
          <p:nvPr/>
        </p:nvPicPr>
        <p:blipFill>
          <a:blip r:embed="rId6"/>
          <a:srcRect/>
          <a:stretch>
            <a:fillRect/>
          </a:stretch>
        </p:blipFill>
        <p:spPr>
          <a:xfrm>
            <a:off x="1583690" y="735330"/>
            <a:ext cx="7708265" cy="1034415"/>
          </a:xfrm>
          <a:prstGeom prst="rect">
            <a:avLst/>
          </a:prstGeom>
        </p:spPr>
      </p:pic>
      <p:pic>
        <p:nvPicPr>
          <p:cNvPr id="11" name="Picture 10" descr="C:\Users\ASUS\Desktop\160922\Lớp 2\Unit 4\Pic4\4.2.png4.2"/>
          <p:cNvPicPr>
            <a:picLocks noChangeAspect="1"/>
          </p:cNvPicPr>
          <p:nvPr/>
        </p:nvPicPr>
        <p:blipFill>
          <a:blip r:embed="rId7"/>
          <a:srcRect/>
          <a:stretch>
            <a:fillRect/>
          </a:stretch>
        </p:blipFill>
        <p:spPr>
          <a:xfrm>
            <a:off x="2165985" y="3526473"/>
            <a:ext cx="7980045" cy="2233930"/>
          </a:xfrm>
          <a:prstGeom prst="rect">
            <a:avLst/>
          </a:prstGeom>
        </p:spPr>
      </p:pic>
      <p:sp>
        <p:nvSpPr>
          <p:cNvPr id="13" name="Rounded Rectangular Callout 12"/>
          <p:cNvSpPr/>
          <p:nvPr/>
        </p:nvSpPr>
        <p:spPr>
          <a:xfrm>
            <a:off x="3161665" y="1867535"/>
            <a:ext cx="6311265" cy="1297305"/>
          </a:xfrm>
          <a:prstGeom prst="wedgeRoundRectCallout">
            <a:avLst>
              <a:gd name="adj1" fmla="val -41540"/>
              <a:gd name="adj2" fmla="val 74180"/>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400" b="1">
                <a:solidFill>
                  <a:schemeClr val="accent1">
                    <a:lumMod val="50000"/>
                  </a:schemeClr>
                </a:solidFill>
              </a:rPr>
              <a:t>What is it?</a:t>
            </a:r>
          </a:p>
        </p:txBody>
      </p:sp>
      <p:pic>
        <p:nvPicPr>
          <p:cNvPr id="5" name="64 G2SB Track B64">
            <a:hlinkClick r:id="" action="ppaction://media"/>
          </p:cNvPr>
          <p:cNvPicPr/>
          <p:nvPr>
            <a:audioFile r:link="rId2"/>
            <p:extLst>
              <p:ext uri="{DAA4B4D4-6D71-4841-9C94-3DE7FCFB9230}">
                <p14:media xmlns:p14="http://schemas.microsoft.com/office/powerpoint/2010/main" r:embed="rId1"/>
              </p:ext>
            </p:extLst>
          </p:nvPr>
        </p:nvPicPr>
        <p:blipFill>
          <a:blip r:embed="rId8"/>
          <a:stretch>
            <a:fillRect/>
          </a:stretch>
        </p:blipFill>
        <p:spPr>
          <a:xfrm>
            <a:off x="9085580" y="819785"/>
            <a:ext cx="1060450" cy="949960"/>
          </a:xfrm>
          <a:prstGeom prst="rect">
            <a:avLst/>
          </a:prstGeom>
        </p:spPr>
      </p:pic>
      <p:grpSp>
        <p:nvGrpSpPr>
          <p:cNvPr id="7" name="Group 6"/>
          <p:cNvGrpSpPr/>
          <p:nvPr/>
        </p:nvGrpSpPr>
        <p:grpSpPr>
          <a:xfrm>
            <a:off x="0" y="-13062"/>
            <a:ext cx="12192000" cy="461665"/>
            <a:chOff x="0" y="-13062"/>
            <a:chExt cx="12192000" cy="461665"/>
          </a:xfrm>
          <a:solidFill>
            <a:srgbClr val="6DCFF6"/>
          </a:solidFill>
        </p:grpSpPr>
        <p:sp>
          <p:nvSpPr>
            <p:cNvPr id="9"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14"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15"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p:cTn id="9" fill="hold" display="1">
                  <p:stCondLst>
                    <p:cond delay="indefinite"/>
                  </p:stCondLst>
                  <p:endCondLst>
                    <p:cond evt="onStopAudio" delay="0">
                      <p:tgtEl>
                        <p:sldTgt/>
                      </p:tgtEl>
                    </p:cond>
                  </p:endCondLst>
                </p:cTn>
                <p:tgtEl>
                  <p:spTgt spid="5"/>
                </p:tgtEl>
              </p:cMediaNode>
            </p:audio>
            <p:seq concurrent="1" nextAc="seek">
              <p:cTn id="10" restart="whenNotActive" fill="hold" evtFilter="cancelBubble" nodeType="interactiveSeq">
                <p:stCondLst>
                  <p:cond evt="onClick" delay="0">
                    <p:tgtEl>
                      <p:spTgt spid="5"/>
                    </p:tgtEl>
                  </p:cond>
                </p:stCondLst>
                <p:endSync evt="end" delay="0">
                  <p:rtn val="all"/>
                </p:endSync>
                <p:childTnLst>
                  <p:par>
                    <p:cTn id="11" fill="hold">
                      <p:stCondLst>
                        <p:cond delay="0"/>
                      </p:stCondLst>
                      <p:childTnLst>
                        <p:par>
                          <p:cTn id="12" fill="hold">
                            <p:stCondLst>
                              <p:cond delay="0"/>
                            </p:stCondLst>
                            <p:childTnLst>
                              <p:par>
                                <p:cTn id="13" presetID="1" presetClass="mediacall" presetSubtype="0" fill="hold" nodeType="clickEffect">
                                  <p:stCondLst>
                                    <p:cond delay="0"/>
                                  </p:stCondLst>
                                  <p:childTnLst>
                                    <p:cmd type="call" cmd="playFrom(0.0)">
                                      <p:cBhvr additive="base">
                                        <p:cTn id="14" dur="24767" fill="hold"/>
                                        <p:tgtEl>
                                          <p:spTgt spid="5"/>
                                        </p:tgtEl>
                                      </p:cBhvr>
                                    </p:cmd>
                                  </p:childTnLst>
                                </p:cTn>
                              </p:par>
                            </p:childTnLst>
                          </p:cTn>
                        </p:par>
                      </p:childTnLst>
                    </p:cTn>
                  </p:par>
                </p:childTnLst>
              </p:cTn>
              <p:nextCondLst>
                <p:cond evt="onClick" delay="0">
                  <p:tgtEl>
                    <p:spTgt spid="5"/>
                  </p:tgtEl>
                </p:cond>
              </p:nextCondLst>
            </p:seq>
          </p:childTnLst>
        </p:cTn>
      </p:par>
    </p:tnLst>
    <p:bldLst>
      <p:bldP spid="13" grpId="0" bldLvl="0" animBg="1"/>
      <p:bldP spid="13" grpId="1" animBg="1"/>
    </p:bldLst>
  </p:timing>
</p:sld>
</file>

<file path=ppt/slides/slide115.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5" name="Picture 4" descr="C:\Users\ASUS\Desktop\160922\Lớp 2\Unit 4\Pic4\4.8.png4.8"/>
          <p:cNvPicPr>
            <a:picLocks noChangeAspect="1"/>
          </p:cNvPicPr>
          <p:nvPr/>
        </p:nvPicPr>
        <p:blipFill>
          <a:blip r:embed="rId6"/>
          <a:srcRect/>
          <a:stretch>
            <a:fillRect/>
          </a:stretch>
        </p:blipFill>
        <p:spPr>
          <a:xfrm>
            <a:off x="137795" y="1662430"/>
            <a:ext cx="11849735" cy="2719070"/>
          </a:xfrm>
          <a:prstGeom prst="rect">
            <a:avLst/>
          </a:prstGeom>
        </p:spPr>
      </p:pic>
      <p:pic>
        <p:nvPicPr>
          <p:cNvPr id="2" name="Picture 1" descr="C:\Users\ASUS\Desktop\160922\Lớp 2\Unit 4\Pic4\4.7.png4.7"/>
          <p:cNvPicPr>
            <a:picLocks noChangeAspect="1"/>
          </p:cNvPicPr>
          <p:nvPr/>
        </p:nvPicPr>
        <p:blipFill>
          <a:blip r:embed="rId7"/>
          <a:srcRect/>
          <a:stretch>
            <a:fillRect/>
          </a:stretch>
        </p:blipFill>
        <p:spPr>
          <a:xfrm>
            <a:off x="591820" y="670878"/>
            <a:ext cx="5510530" cy="708660"/>
          </a:xfrm>
          <a:prstGeom prst="rect">
            <a:avLst/>
          </a:prstGeom>
        </p:spPr>
      </p:pic>
      <p:sp>
        <p:nvSpPr>
          <p:cNvPr id="10" name="Rounded Rectangular Callout 9"/>
          <p:cNvSpPr/>
          <p:nvPr/>
        </p:nvSpPr>
        <p:spPr>
          <a:xfrm>
            <a:off x="1014095" y="4806950"/>
            <a:ext cx="2152650" cy="916305"/>
          </a:xfrm>
          <a:prstGeom prst="wedgeRoundRectCallout">
            <a:avLst>
              <a:gd name="adj1" fmla="val -46595"/>
              <a:gd name="adj2" fmla="val 89046"/>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3200" b="1">
                <a:solidFill>
                  <a:schemeClr val="tx1">
                    <a:lumMod val="65000"/>
                    <a:lumOff val="35000"/>
                  </a:schemeClr>
                </a:solidFill>
              </a:rPr>
              <a:t>1. 19 hearts</a:t>
            </a:r>
          </a:p>
        </p:txBody>
      </p:sp>
      <p:sp>
        <p:nvSpPr>
          <p:cNvPr id="8" name="Rounded Rectangular Callout 7"/>
          <p:cNvSpPr/>
          <p:nvPr/>
        </p:nvSpPr>
        <p:spPr>
          <a:xfrm>
            <a:off x="6729730" y="4806315"/>
            <a:ext cx="2134870" cy="941070"/>
          </a:xfrm>
          <a:prstGeom prst="wedgeRoundRectCallout">
            <a:avLst>
              <a:gd name="adj1" fmla="val -46595"/>
              <a:gd name="adj2" fmla="val 89046"/>
              <a:gd name="adj3" fmla="val 16667"/>
            </a:avLst>
          </a:prstGeom>
        </p:spPr>
        <p:style>
          <a:lnRef idx="2">
            <a:schemeClr val="dk1"/>
          </a:lnRef>
          <a:fillRef idx="1">
            <a:schemeClr val="lt1"/>
          </a:fillRef>
          <a:effectRef idx="0">
            <a:schemeClr val="dk1"/>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r>
              <a:rPr lang="en-US" sz="3200" b="1">
                <a:solidFill>
                  <a:schemeClr val="tx1">
                    <a:lumMod val="65000"/>
                    <a:lumOff val="35000"/>
                  </a:schemeClr>
                </a:solidFill>
                <a:sym typeface="+mn-ea"/>
              </a:rPr>
              <a:t>3. 20 stars</a:t>
            </a:r>
          </a:p>
        </p:txBody>
      </p:sp>
      <p:sp>
        <p:nvSpPr>
          <p:cNvPr id="9" name="Rounded Rectangular Callout 8"/>
          <p:cNvSpPr/>
          <p:nvPr/>
        </p:nvSpPr>
        <p:spPr>
          <a:xfrm>
            <a:off x="6973570" y="794385"/>
            <a:ext cx="4742815" cy="658495"/>
          </a:xfrm>
          <a:prstGeom prst="wedgeRoundRectCallout">
            <a:avLst>
              <a:gd name="adj1" fmla="val 930"/>
              <a:gd name="adj2" fmla="val 70057"/>
              <a:gd name="adj3" fmla="val 16667"/>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US" sz="3600" b="1" dirty="0">
                <a:solidFill>
                  <a:schemeClr val="accent5">
                    <a:lumMod val="75000"/>
                  </a:schemeClr>
                </a:solidFill>
              </a:rPr>
              <a:t>How many ______?</a:t>
            </a:r>
          </a:p>
        </p:txBody>
      </p:sp>
      <p:sp>
        <p:nvSpPr>
          <p:cNvPr id="19" name="Rounded Rectangular Callout 18"/>
          <p:cNvSpPr/>
          <p:nvPr/>
        </p:nvSpPr>
        <p:spPr>
          <a:xfrm>
            <a:off x="3677285" y="4826635"/>
            <a:ext cx="2149475" cy="916305"/>
          </a:xfrm>
          <a:prstGeom prst="wedgeRoundRectCallout">
            <a:avLst>
              <a:gd name="adj1" fmla="val -46595"/>
              <a:gd name="adj2" fmla="val 89046"/>
              <a:gd name="adj3" fmla="val 16667"/>
            </a:avLst>
          </a:prstGeom>
          <a:ln>
            <a:solidFill>
              <a:srgbClr val="C00000"/>
            </a:solidFill>
          </a:ln>
        </p:spPr>
        <p:style>
          <a:lnRef idx="2">
            <a:schemeClr val="accent1"/>
          </a:lnRef>
          <a:fillRef idx="1">
            <a:schemeClr val="lt1"/>
          </a:fillRef>
          <a:effectRef idx="0">
            <a:schemeClr val="accent1"/>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r>
              <a:rPr lang="en-US" sz="3200" b="1">
                <a:solidFill>
                  <a:srgbClr val="C00000"/>
                </a:solidFill>
                <a:sym typeface="+mn-ea"/>
              </a:rPr>
              <a:t>2. 7 red hearts</a:t>
            </a:r>
          </a:p>
        </p:txBody>
      </p:sp>
      <p:sp>
        <p:nvSpPr>
          <p:cNvPr id="20" name="Rounded Rectangular Callout 19"/>
          <p:cNvSpPr/>
          <p:nvPr/>
        </p:nvSpPr>
        <p:spPr>
          <a:xfrm>
            <a:off x="9482455" y="4814570"/>
            <a:ext cx="2167255" cy="941070"/>
          </a:xfrm>
          <a:prstGeom prst="wedgeRoundRectCallout">
            <a:avLst>
              <a:gd name="adj1" fmla="val -46595"/>
              <a:gd name="adj2" fmla="val 89046"/>
              <a:gd name="adj3" fmla="val 16667"/>
            </a:avLst>
          </a:prstGeom>
          <a:ln>
            <a:solidFill>
              <a:schemeClr val="accent2">
                <a:lumMod val="50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en-US" sz="3200" b="1" dirty="0">
                <a:solidFill>
                  <a:schemeClr val="accent2">
                    <a:lumMod val="75000"/>
                  </a:schemeClr>
                </a:solidFill>
              </a:rPr>
              <a:t>6 orange stars</a:t>
            </a:r>
          </a:p>
        </p:txBody>
      </p:sp>
      <p:pic>
        <p:nvPicPr>
          <p:cNvPr id="18" name="67 G2SB Track B67">
            <a:hlinkClick r:id="" action="ppaction://media"/>
          </p:cNvPr>
          <p:cNvPicPr/>
          <p:nvPr>
            <a:audioFile r:link="rId2"/>
            <p:extLst>
              <p:ext uri="{DAA4B4D4-6D71-4841-9C94-3DE7FCFB9230}">
                <p14:media xmlns:p14="http://schemas.microsoft.com/office/powerpoint/2010/main" r:embed="rId1"/>
              </p:ext>
            </p:extLst>
          </p:nvPr>
        </p:nvPicPr>
        <p:blipFill>
          <a:blip r:embed="rId8"/>
          <a:stretch>
            <a:fillRect/>
          </a:stretch>
        </p:blipFill>
        <p:spPr>
          <a:xfrm>
            <a:off x="5889625" y="749300"/>
            <a:ext cx="840105" cy="748030"/>
          </a:xfrm>
          <a:prstGeom prst="rect">
            <a:avLst/>
          </a:prstGeom>
        </p:spPr>
      </p:pic>
      <p:grpSp>
        <p:nvGrpSpPr>
          <p:cNvPr id="6" name="Group 5"/>
          <p:cNvGrpSpPr/>
          <p:nvPr/>
        </p:nvGrpSpPr>
        <p:grpSpPr>
          <a:xfrm>
            <a:off x="0" y="-13062"/>
            <a:ext cx="12192000" cy="461665"/>
            <a:chOff x="0" y="-13062"/>
            <a:chExt cx="12192000" cy="461665"/>
          </a:xfrm>
          <a:solidFill>
            <a:srgbClr val="6DCFF6"/>
          </a:solidFill>
        </p:grpSpPr>
        <p:sp>
          <p:nvSpPr>
            <p:cNvPr id="7"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15"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1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ppt_x"/>
                                          </p:val>
                                        </p:tav>
                                        <p:tav tm="100000">
                                          <p:val>
                                            <p:strVal val="#ppt_x"/>
                                          </p:val>
                                        </p:tav>
                                      </p:tavLst>
                                    </p:anim>
                                    <p:anim calcmode="lin" valueType="num">
                                      <p:cBhvr additive="base">
                                        <p:cTn id="13"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19"/>
                                        </p:tgtEl>
                                        <p:attrNameLst>
                                          <p:attrName>style.visibility</p:attrName>
                                        </p:attrNameLst>
                                      </p:cBhvr>
                                      <p:to>
                                        <p:strVal val="visible"/>
                                      </p:to>
                                    </p:set>
                                    <p:anim calcmode="lin" valueType="num">
                                      <p:cBhvr additive="base">
                                        <p:cTn id="18" dur="500" fill="hold"/>
                                        <p:tgtEl>
                                          <p:spTgt spid="19"/>
                                        </p:tgtEl>
                                        <p:attrNameLst>
                                          <p:attrName>ppt_x</p:attrName>
                                        </p:attrNameLst>
                                      </p:cBhvr>
                                      <p:tavLst>
                                        <p:tav tm="0">
                                          <p:val>
                                            <p:strVal val="#ppt_x"/>
                                          </p:val>
                                        </p:tav>
                                        <p:tav tm="100000">
                                          <p:val>
                                            <p:strVal val="#ppt_x"/>
                                          </p:val>
                                        </p:tav>
                                      </p:tavLst>
                                    </p:anim>
                                    <p:anim calcmode="lin" valueType="num">
                                      <p:cBhvr additive="base">
                                        <p:cTn id="19"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additive="base">
                                        <p:cTn id="24" dur="500" fill="hold"/>
                                        <p:tgtEl>
                                          <p:spTgt spid="8"/>
                                        </p:tgtEl>
                                        <p:attrNameLst>
                                          <p:attrName>ppt_x</p:attrName>
                                        </p:attrNameLst>
                                      </p:cBhvr>
                                      <p:tavLst>
                                        <p:tav tm="0">
                                          <p:val>
                                            <p:strVal val="#ppt_x"/>
                                          </p:val>
                                        </p:tav>
                                        <p:tav tm="100000">
                                          <p:val>
                                            <p:strVal val="#ppt_x"/>
                                          </p:val>
                                        </p:tav>
                                      </p:tavLst>
                                    </p:anim>
                                    <p:anim calcmode="lin" valueType="num">
                                      <p:cBhvr additive="base">
                                        <p:cTn id="25"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20"/>
                                        </p:tgtEl>
                                        <p:attrNameLst>
                                          <p:attrName>style.visibility</p:attrName>
                                        </p:attrNameLst>
                                      </p:cBhvr>
                                      <p:to>
                                        <p:strVal val="visible"/>
                                      </p:to>
                                    </p:set>
                                    <p:anim calcmode="lin" valueType="num">
                                      <p:cBhvr additive="base">
                                        <p:cTn id="30" dur="500" fill="hold"/>
                                        <p:tgtEl>
                                          <p:spTgt spid="20"/>
                                        </p:tgtEl>
                                        <p:attrNameLst>
                                          <p:attrName>ppt_x</p:attrName>
                                        </p:attrNameLst>
                                      </p:cBhvr>
                                      <p:tavLst>
                                        <p:tav tm="0">
                                          <p:val>
                                            <p:strVal val="#ppt_x"/>
                                          </p:val>
                                        </p:tav>
                                        <p:tav tm="100000">
                                          <p:val>
                                            <p:strVal val="#ppt_x"/>
                                          </p:val>
                                        </p:tav>
                                      </p:tavLst>
                                    </p:anim>
                                    <p:anim calcmode="lin" valueType="num">
                                      <p:cBhvr additive="base">
                                        <p:cTn id="31"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p:cTn id="32" fill="hold" display="1">
                  <p:stCondLst>
                    <p:cond delay="indefinite"/>
                  </p:stCondLst>
                  <p:endCondLst>
                    <p:cond evt="onStopAudio" delay="0">
                      <p:tgtEl>
                        <p:sldTgt/>
                      </p:tgtEl>
                    </p:cond>
                  </p:endCondLst>
                </p:cTn>
                <p:tgtEl>
                  <p:spTgt spid="18"/>
                </p:tgtEl>
              </p:cMediaNode>
            </p:audio>
            <p:seq concurrent="1" nextAc="seek">
              <p:cTn id="33" restart="whenNotActive" fill="hold" evtFilter="cancelBubble" nodeType="interactiveSeq">
                <p:stCondLst>
                  <p:cond evt="onClick" delay="0">
                    <p:tgtEl>
                      <p:spTgt spid="18"/>
                    </p:tgtEl>
                  </p:cond>
                </p:stCondLst>
                <p:endSync evt="end" delay="0">
                  <p:rtn val="all"/>
                </p:endSync>
                <p:childTnLst>
                  <p:par>
                    <p:cTn id="34" fill="hold">
                      <p:stCondLst>
                        <p:cond delay="0"/>
                      </p:stCondLst>
                      <p:childTnLst>
                        <p:par>
                          <p:cTn id="35" fill="hold">
                            <p:stCondLst>
                              <p:cond delay="0"/>
                            </p:stCondLst>
                            <p:childTnLst>
                              <p:par>
                                <p:cTn id="36" presetID="1" presetClass="mediacall" presetSubtype="0" fill="hold" nodeType="clickEffect">
                                  <p:stCondLst>
                                    <p:cond delay="0"/>
                                  </p:stCondLst>
                                  <p:childTnLst>
                                    <p:cmd type="call" cmd="playFrom(0.0)">
                                      <p:cBhvr additive="base">
                                        <p:cTn id="37" dur="45825" fill="hold"/>
                                        <p:tgtEl>
                                          <p:spTgt spid="18"/>
                                        </p:tgtEl>
                                      </p:cBhvr>
                                    </p:cmd>
                                  </p:childTnLst>
                                </p:cTn>
                              </p:par>
                            </p:childTnLst>
                          </p:cTn>
                        </p:par>
                      </p:childTnLst>
                    </p:cTn>
                  </p:par>
                </p:childTnLst>
              </p:cTn>
              <p:nextCondLst>
                <p:cond evt="onClick" delay="0">
                  <p:tgtEl>
                    <p:spTgt spid="18"/>
                  </p:tgtEl>
                </p:cond>
              </p:nextCondLst>
            </p:seq>
          </p:childTnLst>
        </p:cTn>
      </p:par>
    </p:tnLst>
    <p:bldLst>
      <p:bldP spid="10" grpId="0" bldLvl="0" animBg="1"/>
      <p:bldP spid="10" grpId="1" animBg="1"/>
      <p:bldP spid="8" grpId="0" bldLvl="0" animBg="1"/>
      <p:bldP spid="8" grpId="1" animBg="1"/>
      <p:bldP spid="9" grpId="0" bldLvl="0" animBg="1"/>
      <p:bldP spid="9" grpId="1" animBg="1"/>
      <p:bldP spid="19" grpId="0" bldLvl="0" animBg="1"/>
      <p:bldP spid="19" grpId="1" animBg="1"/>
      <p:bldP spid="20" grpId="0" bldLvl="0" animBg="1"/>
      <p:bldP spid="20" grpId="1" animBg="1"/>
    </p:bldLst>
  </p:timing>
</p:sld>
</file>

<file path=ppt/slides/slide11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pic>
        <p:nvPicPr>
          <p:cNvPr id="2" name="Picture 1" descr="C:\Users\ASUS\Desktop\160922\Lớp 2\Unit 4\Pic4\4.9.png4.9"/>
          <p:cNvPicPr>
            <a:picLocks noChangeAspect="1"/>
          </p:cNvPicPr>
          <p:nvPr/>
        </p:nvPicPr>
        <p:blipFill>
          <a:blip r:embed="rId4"/>
          <a:srcRect/>
          <a:stretch>
            <a:fillRect/>
          </a:stretch>
        </p:blipFill>
        <p:spPr>
          <a:xfrm>
            <a:off x="219710" y="640715"/>
            <a:ext cx="11872595" cy="770255"/>
          </a:xfrm>
          <a:prstGeom prst="rect">
            <a:avLst/>
          </a:prstGeom>
        </p:spPr>
      </p:pic>
      <p:pic>
        <p:nvPicPr>
          <p:cNvPr id="3" name="Picture 2" descr="C:\Users\ASUS\Desktop\160922\Lớp 2\Unit 4\Pic4\4.10.png4.10"/>
          <p:cNvPicPr>
            <a:picLocks noChangeAspect="1"/>
          </p:cNvPicPr>
          <p:nvPr/>
        </p:nvPicPr>
        <p:blipFill>
          <a:blip r:embed="rId5"/>
          <a:srcRect/>
          <a:stretch>
            <a:fillRect/>
          </a:stretch>
        </p:blipFill>
        <p:spPr>
          <a:xfrm>
            <a:off x="2021205" y="1815783"/>
            <a:ext cx="7989570" cy="4049395"/>
          </a:xfrm>
          <a:prstGeom prst="rect">
            <a:avLst/>
          </a:prstGeom>
        </p:spPr>
      </p:pic>
      <p:grpSp>
        <p:nvGrpSpPr>
          <p:cNvPr id="4" name="Group 3"/>
          <p:cNvGrpSpPr/>
          <p:nvPr/>
        </p:nvGrpSpPr>
        <p:grpSpPr>
          <a:xfrm>
            <a:off x="0" y="-13062"/>
            <a:ext cx="12192000" cy="461665"/>
            <a:chOff x="0" y="-13062"/>
            <a:chExt cx="12192000" cy="461665"/>
          </a:xfrm>
          <a:solidFill>
            <a:srgbClr val="6DCFF6"/>
          </a:solidFill>
        </p:grpSpPr>
        <p:sp>
          <p:nvSpPr>
            <p:cNvPr id="7"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11"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13"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bg>
      <p:bgPr>
        <a:blipFill rotWithShape="1">
          <a:blip r:embed="rId5"/>
          <a:stretch>
            <a:fillRect/>
          </a:stretch>
        </a:blipFill>
        <a:effectLst/>
      </p:bgPr>
    </p:bg>
    <p:spTree>
      <p:nvGrpSpPr>
        <p:cNvPr id="1" name=""/>
        <p:cNvGrpSpPr/>
        <p:nvPr/>
      </p:nvGrpSpPr>
      <p:grpSpPr>
        <a:xfrm>
          <a:off x="0" y="0"/>
          <a:ext cx="0" cy="0"/>
          <a:chOff x="0" y="0"/>
          <a:chExt cx="0" cy="0"/>
        </a:xfrm>
      </p:grpSpPr>
      <p:pic>
        <p:nvPicPr>
          <p:cNvPr id="22" name="68 G2SB Track B68">
            <a:hlinkClick r:id="" action="ppaction://media"/>
          </p:cNvPr>
          <p:cNvPicPr/>
          <p:nvPr>
            <a:audioFile r:link="rId2"/>
            <p:extLst>
              <p:ext uri="{DAA4B4D4-6D71-4841-9C94-3DE7FCFB9230}">
                <p14:media xmlns:p14="http://schemas.microsoft.com/office/powerpoint/2010/main" r:embed="rId1"/>
              </p:ext>
            </p:extLst>
          </p:nvPr>
        </p:nvPicPr>
        <p:blipFill>
          <a:blip r:embed="rId6"/>
          <a:stretch>
            <a:fillRect/>
          </a:stretch>
        </p:blipFill>
        <p:spPr>
          <a:xfrm>
            <a:off x="405765" y="1603375"/>
            <a:ext cx="780415" cy="715010"/>
          </a:xfrm>
          <a:prstGeom prst="rect">
            <a:avLst/>
          </a:prstGeom>
        </p:spPr>
      </p:pic>
      <p:pic>
        <p:nvPicPr>
          <p:cNvPr id="23" name="Picture 22" descr="C:\Users\ASUS\Desktop\160922\Lớp 2\Unit 4\Pic4\4.9.png4.9"/>
          <p:cNvPicPr>
            <a:picLocks noChangeAspect="1"/>
          </p:cNvPicPr>
          <p:nvPr/>
        </p:nvPicPr>
        <p:blipFill>
          <a:blip r:embed="rId7"/>
          <a:srcRect/>
          <a:stretch>
            <a:fillRect/>
          </a:stretch>
        </p:blipFill>
        <p:spPr>
          <a:xfrm>
            <a:off x="219710" y="640715"/>
            <a:ext cx="11872595" cy="770255"/>
          </a:xfrm>
          <a:prstGeom prst="rect">
            <a:avLst/>
          </a:prstGeom>
        </p:spPr>
      </p:pic>
      <p:pic>
        <p:nvPicPr>
          <p:cNvPr id="24" name="Picture 23" descr="C:\Users\ASUS\Desktop\160922\Lớp 2\Unit 4\Pic4\4.10.png4.10"/>
          <p:cNvPicPr>
            <a:picLocks noChangeAspect="1"/>
          </p:cNvPicPr>
          <p:nvPr/>
        </p:nvPicPr>
        <p:blipFill>
          <a:blip r:embed="rId8"/>
          <a:srcRect l="27031" t="3466" r="50834" b="51482"/>
          <a:stretch>
            <a:fillRect/>
          </a:stretch>
        </p:blipFill>
        <p:spPr>
          <a:xfrm>
            <a:off x="1659890" y="1913255"/>
            <a:ext cx="1768475" cy="1824355"/>
          </a:xfrm>
          <a:prstGeom prst="rect">
            <a:avLst/>
          </a:prstGeom>
        </p:spPr>
      </p:pic>
      <p:pic>
        <p:nvPicPr>
          <p:cNvPr id="25" name="Picture 24" descr="C:\Users\ASUS\Desktop\160922\Lớp 2\Unit 4\Pic4\4.10.png4.10"/>
          <p:cNvPicPr>
            <a:picLocks noChangeAspect="1"/>
          </p:cNvPicPr>
          <p:nvPr/>
        </p:nvPicPr>
        <p:blipFill>
          <a:blip r:embed="rId8"/>
          <a:srcRect l="51638" t="51466" r="26227" b="3482"/>
          <a:stretch>
            <a:fillRect/>
          </a:stretch>
        </p:blipFill>
        <p:spPr>
          <a:xfrm>
            <a:off x="3891915" y="1913890"/>
            <a:ext cx="1768475" cy="1824355"/>
          </a:xfrm>
          <a:prstGeom prst="rect">
            <a:avLst/>
          </a:prstGeom>
        </p:spPr>
      </p:pic>
      <p:pic>
        <p:nvPicPr>
          <p:cNvPr id="26" name="Picture 25" descr="C:\Users\ASUS\Desktop\160922\Lớp 2\Unit 4\Pic4\4.10.png4.10"/>
          <p:cNvPicPr>
            <a:picLocks noChangeAspect="1"/>
          </p:cNvPicPr>
          <p:nvPr/>
        </p:nvPicPr>
        <p:blipFill>
          <a:blip r:embed="rId8"/>
          <a:srcRect l="27166" t="51466" r="50699" b="3482"/>
          <a:stretch>
            <a:fillRect/>
          </a:stretch>
        </p:blipFill>
        <p:spPr>
          <a:xfrm>
            <a:off x="6123940" y="1914525"/>
            <a:ext cx="1768475" cy="1824355"/>
          </a:xfrm>
          <a:prstGeom prst="rect">
            <a:avLst/>
          </a:prstGeom>
        </p:spPr>
      </p:pic>
      <p:pic>
        <p:nvPicPr>
          <p:cNvPr id="27" name="Picture 26" descr="C:\Users\ASUS\Desktop\160922\Lớp 2\Unit 4\Pic4\4.10.png4.10"/>
          <p:cNvPicPr>
            <a:picLocks noChangeAspect="1"/>
          </p:cNvPicPr>
          <p:nvPr/>
        </p:nvPicPr>
        <p:blipFill>
          <a:blip r:embed="rId8"/>
          <a:srcRect l="50827" t="4266" r="27038" b="50682"/>
          <a:stretch>
            <a:fillRect/>
          </a:stretch>
        </p:blipFill>
        <p:spPr>
          <a:xfrm>
            <a:off x="8355965" y="1915160"/>
            <a:ext cx="1768475" cy="1824355"/>
          </a:xfrm>
          <a:prstGeom prst="rect">
            <a:avLst/>
          </a:prstGeom>
        </p:spPr>
      </p:pic>
      <p:pic>
        <p:nvPicPr>
          <p:cNvPr id="28" name="Picture 27" descr="C:\Users\ASUS\Desktop\160922\Lớp 2\Unit 4\Pic4\4.10.png4.10"/>
          <p:cNvPicPr>
            <a:picLocks noChangeAspect="1"/>
          </p:cNvPicPr>
          <p:nvPr/>
        </p:nvPicPr>
        <p:blipFill>
          <a:blip r:embed="rId8"/>
          <a:srcRect l="75545" t="2933" r="2320" b="52015"/>
          <a:stretch>
            <a:fillRect/>
          </a:stretch>
        </p:blipFill>
        <p:spPr>
          <a:xfrm>
            <a:off x="1659890" y="3856990"/>
            <a:ext cx="1768475" cy="1824355"/>
          </a:xfrm>
          <a:prstGeom prst="rect">
            <a:avLst/>
          </a:prstGeom>
        </p:spPr>
      </p:pic>
      <p:pic>
        <p:nvPicPr>
          <p:cNvPr id="29" name="Picture 28" descr="C:\Users\ASUS\Desktop\160922\Lớp 2\Unit 4\Pic4\4.10.png4.10"/>
          <p:cNvPicPr>
            <a:picLocks noChangeAspect="1"/>
          </p:cNvPicPr>
          <p:nvPr/>
        </p:nvPicPr>
        <p:blipFill>
          <a:blip r:embed="rId8"/>
          <a:srcRect l="2019" t="2666" r="75846" b="52282"/>
          <a:stretch>
            <a:fillRect/>
          </a:stretch>
        </p:blipFill>
        <p:spPr>
          <a:xfrm>
            <a:off x="3891915" y="3857625"/>
            <a:ext cx="1768475" cy="1824355"/>
          </a:xfrm>
          <a:prstGeom prst="rect">
            <a:avLst/>
          </a:prstGeom>
        </p:spPr>
      </p:pic>
      <p:pic>
        <p:nvPicPr>
          <p:cNvPr id="30" name="Picture 29" descr="C:\Users\ASUS\Desktop\160922\Lớp 2\Unit 4\Pic4\4.10.png4.10"/>
          <p:cNvPicPr>
            <a:picLocks noChangeAspect="1"/>
          </p:cNvPicPr>
          <p:nvPr/>
        </p:nvPicPr>
        <p:blipFill>
          <a:blip r:embed="rId8"/>
          <a:srcRect l="2567" t="52266" r="75298" b="2682"/>
          <a:stretch>
            <a:fillRect/>
          </a:stretch>
        </p:blipFill>
        <p:spPr>
          <a:xfrm>
            <a:off x="6123940" y="3858260"/>
            <a:ext cx="1768475" cy="1824355"/>
          </a:xfrm>
          <a:prstGeom prst="rect">
            <a:avLst/>
          </a:prstGeom>
        </p:spPr>
      </p:pic>
      <p:pic>
        <p:nvPicPr>
          <p:cNvPr id="31" name="Picture 30" descr="C:\Users\ASUS\Desktop\160922\Lớp 2\Unit 4\Pic4\4.10.png4.10"/>
          <p:cNvPicPr>
            <a:picLocks noChangeAspect="1"/>
          </p:cNvPicPr>
          <p:nvPr/>
        </p:nvPicPr>
        <p:blipFill>
          <a:blip r:embed="rId8"/>
          <a:srcRect l="75696" t="51999" r="2169" b="2949"/>
          <a:stretch>
            <a:fillRect/>
          </a:stretch>
        </p:blipFill>
        <p:spPr>
          <a:xfrm>
            <a:off x="8355965" y="3858895"/>
            <a:ext cx="1768475" cy="1824355"/>
          </a:xfrm>
          <a:prstGeom prst="rect">
            <a:avLst/>
          </a:prstGeom>
        </p:spPr>
      </p:pic>
      <p:grpSp>
        <p:nvGrpSpPr>
          <p:cNvPr id="2" name="Group 1"/>
          <p:cNvGrpSpPr/>
          <p:nvPr/>
        </p:nvGrpSpPr>
        <p:grpSpPr>
          <a:xfrm>
            <a:off x="0" y="-13062"/>
            <a:ext cx="12192000" cy="461665"/>
            <a:chOff x="0" y="-13062"/>
            <a:chExt cx="12192000" cy="461665"/>
          </a:xfrm>
          <a:solidFill>
            <a:srgbClr val="6DCFF6"/>
          </a:solidFill>
        </p:grpSpPr>
        <p:sp>
          <p:nvSpPr>
            <p:cNvPr id="3"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5"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blinds(horizontal)">
                                      <p:cBhvr>
                                        <p:cTn id="7" dur="5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blinds(horizontal)">
                                      <p:cBhvr>
                                        <p:cTn id="12" dur="500"/>
                                        <p:tgtEl>
                                          <p:spTgt spid="25"/>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blinds(horizontal)">
                                      <p:cBhvr>
                                        <p:cTn id="17" dur="500"/>
                                        <p:tgtEl>
                                          <p:spTgt spid="26"/>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blinds(horizontal)">
                                      <p:cBhvr>
                                        <p:cTn id="22" dur="500"/>
                                        <p:tgtEl>
                                          <p:spTgt spid="27"/>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blinds(horizontal)">
                                      <p:cBhvr>
                                        <p:cTn id="27" dur="500"/>
                                        <p:tgtEl>
                                          <p:spTgt spid="28"/>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29"/>
                                        </p:tgtEl>
                                        <p:attrNameLst>
                                          <p:attrName>style.visibility</p:attrName>
                                        </p:attrNameLst>
                                      </p:cBhvr>
                                      <p:to>
                                        <p:strVal val="visible"/>
                                      </p:to>
                                    </p:set>
                                    <p:animEffect transition="in" filter="blinds(horizontal)">
                                      <p:cBhvr>
                                        <p:cTn id="32" dur="500"/>
                                        <p:tgtEl>
                                          <p:spTgt spid="29"/>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30"/>
                                        </p:tgtEl>
                                        <p:attrNameLst>
                                          <p:attrName>style.visibility</p:attrName>
                                        </p:attrNameLst>
                                      </p:cBhvr>
                                      <p:to>
                                        <p:strVal val="visible"/>
                                      </p:to>
                                    </p:set>
                                    <p:animEffect transition="in" filter="blinds(horizontal)">
                                      <p:cBhvr>
                                        <p:cTn id="37" dur="500"/>
                                        <p:tgtEl>
                                          <p:spTgt spid="30"/>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31"/>
                                        </p:tgtEl>
                                        <p:attrNameLst>
                                          <p:attrName>style.visibility</p:attrName>
                                        </p:attrNameLst>
                                      </p:cBhvr>
                                      <p:to>
                                        <p:strVal val="visible"/>
                                      </p:to>
                                    </p:set>
                                    <p:animEffect transition="in" filter="blinds(horizontal)">
                                      <p:cBhvr>
                                        <p:cTn id="4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p:cTn id="43" fill="hold" display="1">
                  <p:stCondLst>
                    <p:cond delay="indefinite"/>
                  </p:stCondLst>
                  <p:endCondLst>
                    <p:cond evt="onStopAudio" delay="0">
                      <p:tgtEl>
                        <p:sldTgt/>
                      </p:tgtEl>
                    </p:cond>
                  </p:endCondLst>
                </p:cTn>
                <p:tgtEl>
                  <p:spTgt spid="22"/>
                </p:tgtEl>
              </p:cMediaNode>
            </p:audio>
            <p:seq concurrent="1" nextAc="seek">
              <p:cTn id="44" restart="whenNotActive" fill="hold" evtFilter="cancelBubble" nodeType="interactiveSeq">
                <p:stCondLst>
                  <p:cond evt="onClick" delay="0">
                    <p:tgtEl>
                      <p:spTgt spid="22"/>
                    </p:tgtEl>
                  </p:cond>
                </p:stCondLst>
                <p:endSync evt="end" delay="0">
                  <p:rtn val="all"/>
                </p:endSync>
                <p:childTnLst>
                  <p:par>
                    <p:cTn id="45" fill="hold">
                      <p:stCondLst>
                        <p:cond delay="0"/>
                      </p:stCondLst>
                      <p:childTnLst>
                        <p:par>
                          <p:cTn id="46" fill="hold">
                            <p:stCondLst>
                              <p:cond delay="0"/>
                            </p:stCondLst>
                            <p:childTnLst>
                              <p:par>
                                <p:cTn id="47" presetID="1" presetClass="mediacall" presetSubtype="0" fill="hold" nodeType="clickEffect">
                                  <p:stCondLst>
                                    <p:cond delay="0"/>
                                  </p:stCondLst>
                                  <p:childTnLst>
                                    <p:cmd type="call" cmd="playFrom(0.0)">
                                      <p:cBhvr additive="base">
                                        <p:cTn id="48" dur="73608" fill="hold"/>
                                        <p:tgtEl>
                                          <p:spTgt spid="22"/>
                                        </p:tgtEl>
                                      </p:cBhvr>
                                    </p:cmd>
                                  </p:childTnLst>
                                </p:cTn>
                              </p:par>
                            </p:childTnLst>
                          </p:cTn>
                        </p:par>
                      </p:childTnLst>
                    </p:cTn>
                  </p:par>
                </p:childTnLst>
              </p:cTn>
              <p:nextCondLst>
                <p:cond evt="onClick" delay="0">
                  <p:tgtEl>
                    <p:spTgt spid="22"/>
                  </p:tgtEl>
                </p:cond>
              </p:nextCondLst>
            </p:seq>
          </p:childTnLst>
        </p:cTn>
      </p:par>
    </p:tnLst>
  </p:timing>
</p:sld>
</file>

<file path=ppt/slides/slide1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9" name="TextBox 2"/>
          <p:cNvSpPr txBox="1"/>
          <p:nvPr/>
        </p:nvSpPr>
        <p:spPr>
          <a:xfrm>
            <a:off x="2904423" y="2312735"/>
            <a:ext cx="6382511" cy="2676525"/>
          </a:xfrm>
          <a:prstGeom prst="rect">
            <a:avLst/>
          </a:prstGeom>
          <a:noFill/>
        </p:spPr>
        <p:txBody>
          <a:bodyPr wrap="square" rtlCol="0">
            <a:spAutoFit/>
          </a:bodyPr>
          <a:lstStyle/>
          <a:p>
            <a:pPr lvl="0" algn="ctr">
              <a:lnSpc>
                <a:spcPct val="150000"/>
              </a:lnSpc>
            </a:pPr>
            <a:r>
              <a:rPr lang="en-US" sz="2800" dirty="0">
                <a:solidFill>
                  <a:srgbClr val="0070C0"/>
                </a:solidFill>
                <a:latin typeface="Arial" panose="020B0604020202020204" pitchFamily="34" charset="0"/>
                <a:cs typeface="Arial" panose="020B0604020202020204" pitchFamily="34" charset="0"/>
              </a:rPr>
              <a:t>Good work, class.</a:t>
            </a:r>
          </a:p>
          <a:p>
            <a:pPr lvl="0" algn="ctr">
              <a:lnSpc>
                <a:spcPct val="150000"/>
              </a:lnSpc>
            </a:pPr>
            <a:r>
              <a:rPr lang="en-US" sz="2800" dirty="0">
                <a:solidFill>
                  <a:srgbClr val="0070C0"/>
                </a:solidFill>
                <a:latin typeface="Arial" panose="020B0604020202020204" pitchFamily="34" charset="0"/>
                <a:cs typeface="Arial" panose="020B0604020202020204" pitchFamily="34" charset="0"/>
              </a:rPr>
              <a:t>Hip </a:t>
            </a:r>
            <a:r>
              <a:rPr lang="en-US" sz="2800" dirty="0" err="1">
                <a:solidFill>
                  <a:srgbClr val="0070C0"/>
                </a:solidFill>
                <a:latin typeface="Arial" panose="020B0604020202020204" pitchFamily="34" charset="0"/>
                <a:cs typeface="Arial" panose="020B0604020202020204" pitchFamily="34" charset="0"/>
              </a:rPr>
              <a:t>hip</a:t>
            </a:r>
            <a:r>
              <a:rPr lang="en-US" sz="2800" dirty="0">
                <a:solidFill>
                  <a:srgbClr val="0070C0"/>
                </a:solidFill>
                <a:latin typeface="Arial" panose="020B0604020202020204" pitchFamily="34" charset="0"/>
                <a:cs typeface="Arial" panose="020B0604020202020204" pitchFamily="34" charset="0"/>
              </a:rPr>
              <a:t>, hooray!</a:t>
            </a:r>
          </a:p>
          <a:p>
            <a:pPr lvl="0" algn="ctr">
              <a:lnSpc>
                <a:spcPct val="150000"/>
              </a:lnSpc>
            </a:pPr>
            <a:r>
              <a:rPr lang="en-US" sz="2800" dirty="0">
                <a:solidFill>
                  <a:srgbClr val="0070C0"/>
                </a:solidFill>
                <a:latin typeface="Arial" panose="020B0604020202020204" pitchFamily="34" charset="0"/>
                <a:cs typeface="Arial" panose="020B0604020202020204" pitchFamily="34" charset="0"/>
              </a:rPr>
              <a:t>Goodbye for now.</a:t>
            </a:r>
          </a:p>
          <a:p>
            <a:pPr lvl="0" algn="ctr">
              <a:lnSpc>
                <a:spcPct val="150000"/>
              </a:lnSpc>
            </a:pPr>
            <a:r>
              <a:rPr lang="en-US" sz="2800" dirty="0">
                <a:solidFill>
                  <a:srgbClr val="0070C0"/>
                </a:solidFill>
                <a:latin typeface="Arial" panose="020B0604020202020204" pitchFamily="34" charset="0"/>
                <a:cs typeface="Arial" panose="020B0604020202020204" pitchFamily="34" charset="0"/>
              </a:rPr>
              <a:t>Have a nice day!</a:t>
            </a:r>
            <a:endParaRPr kumimoji="0" lang="en-US" sz="2800" b="0"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endParaRPr>
          </a:p>
        </p:txBody>
      </p:sp>
      <p:sp>
        <p:nvSpPr>
          <p:cNvPr id="10" name="TextBox 5"/>
          <p:cNvSpPr txBox="1"/>
          <p:nvPr/>
        </p:nvSpPr>
        <p:spPr>
          <a:xfrm>
            <a:off x="3773393" y="1174047"/>
            <a:ext cx="4644572" cy="76835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en-US" sz="4400" b="1" i="0" u="none" strike="noStrike" kern="1200" cap="none" spc="0" normalizeH="0" baseline="0" noProof="0" dirty="0" smtClean="0">
                <a:ln>
                  <a:noFill/>
                </a:ln>
                <a:solidFill>
                  <a:srgbClr val="ED7D31">
                    <a:lumMod val="75000"/>
                  </a:srgbClr>
                </a:solidFill>
                <a:effectLst/>
                <a:uLnTx/>
                <a:uFillTx/>
                <a:latin typeface="Calibri" panose="020F0502020204030204"/>
                <a:ea typeface="+mn-ea"/>
                <a:cs typeface="Calibri" panose="020F0502020204030204"/>
              </a:rPr>
              <a:t>Goodbye Chant</a:t>
            </a:r>
            <a:endParaRPr kumimoji="0" lang="en-US" sz="4400" b="1" i="0" u="none" strike="noStrike" kern="1200" cap="none" spc="0" normalizeH="0" baseline="0" noProof="0" dirty="0">
              <a:ln>
                <a:noFill/>
              </a:ln>
              <a:solidFill>
                <a:srgbClr val="ED7D31">
                  <a:lumMod val="75000"/>
                </a:srgbClr>
              </a:solidFill>
              <a:effectLst/>
              <a:uLnTx/>
              <a:uFillTx/>
              <a:latin typeface="Calibri" panose="020F0502020204030204"/>
              <a:ea typeface="+mn-ea"/>
              <a:cs typeface="Calibri" panose="020F0502020204030204"/>
            </a:endParaRPr>
          </a:p>
        </p:txBody>
      </p:sp>
      <p:grpSp>
        <p:nvGrpSpPr>
          <p:cNvPr id="2" name="Group 1"/>
          <p:cNvGrpSpPr/>
          <p:nvPr/>
        </p:nvGrpSpPr>
        <p:grpSpPr>
          <a:xfrm>
            <a:off x="0" y="-13062"/>
            <a:ext cx="12192000" cy="461665"/>
            <a:chOff x="0" y="-13062"/>
            <a:chExt cx="12192000" cy="461665"/>
          </a:xfrm>
          <a:solidFill>
            <a:srgbClr val="6DCFF6"/>
          </a:solidFill>
        </p:grpSpPr>
        <p:sp>
          <p:nvSpPr>
            <p:cNvPr id="7"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11"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13"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0" name="TextBox 5"/>
          <p:cNvSpPr txBox="1"/>
          <p:nvPr/>
        </p:nvSpPr>
        <p:spPr>
          <a:xfrm>
            <a:off x="3773393" y="1135312"/>
            <a:ext cx="4644572" cy="768350"/>
          </a:xfrm>
          <a:prstGeom prst="rect">
            <a:avLst/>
          </a:prstGeom>
          <a:noFill/>
        </p:spPr>
        <p:txBody>
          <a:bodyPr wrap="square" rtlCol="0">
            <a:spAutoFit/>
          </a:bodyPr>
          <a:lstStyle/>
          <a:p>
            <a:pPr marR="0" indent="0" algn="ctr" defTabSz="457200" fontAlgn="auto">
              <a:lnSpc>
                <a:spcPct val="100000"/>
              </a:lnSpc>
              <a:spcBef>
                <a:spcPts val="0"/>
              </a:spcBef>
              <a:spcAft>
                <a:spcPts val="0"/>
              </a:spcAft>
              <a:buClrTx/>
              <a:buSzTx/>
              <a:buFontTx/>
              <a:buNone/>
              <a:defRPr/>
            </a:pPr>
            <a:r>
              <a:rPr kumimoji="0" lang="en-US" sz="4400" b="1" i="0" kern="1200" cap="none" spc="0" normalizeH="0" baseline="0" noProof="0" dirty="0" smtClean="0">
                <a:solidFill>
                  <a:srgbClr val="ED7D31">
                    <a:lumMod val="75000"/>
                  </a:srgbClr>
                </a:solidFill>
                <a:latin typeface="Calibri" panose="020F0502020204030204"/>
                <a:ea typeface="+mn-ea"/>
                <a:cs typeface="Calibri" panose="020F0502020204030204"/>
              </a:rPr>
              <a:t>Let’s check!</a:t>
            </a:r>
            <a:endParaRPr kumimoji="0" lang="en-US" sz="4400" b="1" i="0" kern="1200" cap="none" spc="0" normalizeH="0" baseline="0" noProof="0" dirty="0">
              <a:solidFill>
                <a:srgbClr val="ED7D31">
                  <a:lumMod val="75000"/>
                </a:srgbClr>
              </a:solidFill>
              <a:latin typeface="Calibri" panose="020F0502020204030204"/>
              <a:ea typeface="+mn-ea"/>
              <a:cs typeface="Calibri" panose="020F0502020204030204"/>
            </a:endParaRPr>
          </a:p>
        </p:txBody>
      </p:sp>
      <p:sp>
        <p:nvSpPr>
          <p:cNvPr id="7" name="TextBox 1"/>
          <p:cNvSpPr txBox="1"/>
          <p:nvPr/>
        </p:nvSpPr>
        <p:spPr>
          <a:xfrm>
            <a:off x="2939415" y="2062480"/>
            <a:ext cx="6313170" cy="768350"/>
          </a:xfrm>
          <a:prstGeom prst="rect">
            <a:avLst/>
          </a:prstGeom>
          <a:noFill/>
        </p:spPr>
        <p:txBody>
          <a:bodyPr wrap="square" rtlCol="0">
            <a:spAutoFit/>
          </a:bodyPr>
          <a:lstStyle/>
          <a:p>
            <a:pPr algn="ctr"/>
            <a:r>
              <a:rPr lang="en-US" sz="4400" b="1" dirty="0">
                <a:solidFill>
                  <a:srgbClr val="0070C0"/>
                </a:solidFill>
                <a:latin typeface="Arial" panose="020B0604020202020204" pitchFamily="34" charset="0"/>
                <a:cs typeface="Arial" panose="020B0604020202020204" pitchFamily="34" charset="0"/>
              </a:rPr>
              <a:t>What shape is it?</a:t>
            </a:r>
          </a:p>
        </p:txBody>
      </p:sp>
      <p:pic>
        <p:nvPicPr>
          <p:cNvPr id="13" name="Picture 12" descr="C:\Users\ASUS\Desktop\160922\Lớp 2\Unit 4\Pic4\4.2.png4.2"/>
          <p:cNvPicPr>
            <a:picLocks noChangeAspect="1"/>
          </p:cNvPicPr>
          <p:nvPr/>
        </p:nvPicPr>
        <p:blipFill>
          <a:blip r:embed="rId4"/>
          <a:srcRect r="70566" b="27601"/>
          <a:stretch>
            <a:fillRect/>
          </a:stretch>
        </p:blipFill>
        <p:spPr>
          <a:xfrm>
            <a:off x="4921250" y="2989580"/>
            <a:ext cx="2348865" cy="1617345"/>
          </a:xfrm>
          <a:prstGeom prst="rect">
            <a:avLst/>
          </a:prstGeom>
        </p:spPr>
      </p:pic>
      <p:sp>
        <p:nvSpPr>
          <p:cNvPr id="2" name="Rounded Rectangular Callout 1"/>
          <p:cNvSpPr/>
          <p:nvPr/>
        </p:nvSpPr>
        <p:spPr>
          <a:xfrm>
            <a:off x="7543165" y="3331210"/>
            <a:ext cx="2882900" cy="934085"/>
          </a:xfrm>
          <a:prstGeom prst="wedgeRoundRectCallout">
            <a:avLst>
              <a:gd name="adj1" fmla="val -38823"/>
              <a:gd name="adj2" fmla="val 64140"/>
              <a:gd name="adj3" fmla="val 16667"/>
            </a:avLst>
          </a:prstGeom>
          <a:ln>
            <a:solidFill>
              <a:schemeClr val="accent6"/>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US" sz="4000" dirty="0">
                <a:solidFill>
                  <a:schemeClr val="tx1"/>
                </a:solidFill>
              </a:rPr>
              <a:t>It’s a heart.</a:t>
            </a:r>
          </a:p>
        </p:txBody>
      </p:sp>
      <p:grpSp>
        <p:nvGrpSpPr>
          <p:cNvPr id="3" name="Group 2"/>
          <p:cNvGrpSpPr/>
          <p:nvPr/>
        </p:nvGrpSpPr>
        <p:grpSpPr>
          <a:xfrm>
            <a:off x="0" y="-13062"/>
            <a:ext cx="12192000" cy="461665"/>
            <a:chOff x="0" y="-13062"/>
            <a:chExt cx="12192000" cy="461665"/>
          </a:xfrm>
          <a:solidFill>
            <a:srgbClr val="6DCFF6"/>
          </a:solidFill>
        </p:grpSpPr>
        <p:sp>
          <p:nvSpPr>
            <p:cNvPr id="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14"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15"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Lst>
  </p:timing>
</p:sld>
</file>

<file path=ppt/slides/slide1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0" name="TextBox 5"/>
          <p:cNvSpPr txBox="1"/>
          <p:nvPr/>
        </p:nvSpPr>
        <p:spPr>
          <a:xfrm>
            <a:off x="3773393" y="1135312"/>
            <a:ext cx="4644572" cy="768350"/>
          </a:xfrm>
          <a:prstGeom prst="rect">
            <a:avLst/>
          </a:prstGeom>
          <a:noFill/>
        </p:spPr>
        <p:txBody>
          <a:bodyPr wrap="square" rtlCol="0">
            <a:spAutoFit/>
          </a:bodyPr>
          <a:lstStyle/>
          <a:p>
            <a:pPr marR="0" indent="0" algn="ctr" defTabSz="457200" fontAlgn="auto">
              <a:lnSpc>
                <a:spcPct val="100000"/>
              </a:lnSpc>
              <a:spcBef>
                <a:spcPts val="0"/>
              </a:spcBef>
              <a:spcAft>
                <a:spcPts val="0"/>
              </a:spcAft>
              <a:buClrTx/>
              <a:buSzTx/>
              <a:buFontTx/>
              <a:buNone/>
              <a:defRPr/>
            </a:pPr>
            <a:r>
              <a:rPr kumimoji="0" lang="en-US" sz="4400" b="1" i="0" kern="1200" cap="none" spc="0" normalizeH="0" baseline="0" noProof="0" dirty="0" smtClean="0">
                <a:solidFill>
                  <a:srgbClr val="ED7D31">
                    <a:lumMod val="75000"/>
                  </a:srgbClr>
                </a:solidFill>
                <a:latin typeface="Calibri" panose="020F0502020204030204"/>
                <a:ea typeface="+mn-ea"/>
                <a:cs typeface="Calibri" panose="020F0502020204030204"/>
              </a:rPr>
              <a:t>Let’s check!</a:t>
            </a:r>
            <a:endParaRPr kumimoji="0" lang="en-US" sz="4400" b="1" i="0" kern="1200" cap="none" spc="0" normalizeH="0" baseline="0" noProof="0" dirty="0">
              <a:solidFill>
                <a:srgbClr val="ED7D31">
                  <a:lumMod val="75000"/>
                </a:srgbClr>
              </a:solidFill>
              <a:latin typeface="Calibri" panose="020F0502020204030204"/>
              <a:ea typeface="+mn-ea"/>
              <a:cs typeface="Calibri" panose="020F0502020204030204"/>
            </a:endParaRPr>
          </a:p>
        </p:txBody>
      </p:sp>
      <p:sp>
        <p:nvSpPr>
          <p:cNvPr id="7" name="TextBox 1"/>
          <p:cNvSpPr txBox="1"/>
          <p:nvPr/>
        </p:nvSpPr>
        <p:spPr>
          <a:xfrm>
            <a:off x="2939415" y="2062480"/>
            <a:ext cx="6313170" cy="768350"/>
          </a:xfrm>
          <a:prstGeom prst="rect">
            <a:avLst/>
          </a:prstGeom>
          <a:noFill/>
        </p:spPr>
        <p:txBody>
          <a:bodyPr wrap="square" rtlCol="0">
            <a:spAutoFit/>
          </a:bodyPr>
          <a:lstStyle/>
          <a:p>
            <a:pPr algn="ctr"/>
            <a:r>
              <a:rPr lang="en-US" sz="4400" b="1" dirty="0">
                <a:solidFill>
                  <a:srgbClr val="0070C0"/>
                </a:solidFill>
                <a:latin typeface="Arial" panose="020B0604020202020204" pitchFamily="34" charset="0"/>
                <a:cs typeface="Arial" panose="020B0604020202020204" pitchFamily="34" charset="0"/>
              </a:rPr>
              <a:t>What shape is it?</a:t>
            </a:r>
          </a:p>
        </p:txBody>
      </p:sp>
      <p:pic>
        <p:nvPicPr>
          <p:cNvPr id="13" name="Picture 12" descr="C:\Users\ASUS\Desktop\160922\Lớp 2\Unit 4\Pic4\4.2.png4.2"/>
          <p:cNvPicPr>
            <a:picLocks noChangeAspect="1"/>
          </p:cNvPicPr>
          <p:nvPr/>
        </p:nvPicPr>
        <p:blipFill>
          <a:blip r:embed="rId4"/>
          <a:srcRect l="70295" t="483" r="271" b="27118"/>
          <a:stretch>
            <a:fillRect/>
          </a:stretch>
        </p:blipFill>
        <p:spPr>
          <a:xfrm>
            <a:off x="4921250" y="2989580"/>
            <a:ext cx="2348865" cy="1617345"/>
          </a:xfrm>
          <a:prstGeom prst="rect">
            <a:avLst/>
          </a:prstGeom>
        </p:spPr>
      </p:pic>
      <p:sp>
        <p:nvSpPr>
          <p:cNvPr id="2" name="Rounded Rectangular Callout 1"/>
          <p:cNvSpPr/>
          <p:nvPr/>
        </p:nvSpPr>
        <p:spPr>
          <a:xfrm>
            <a:off x="7543165" y="3331210"/>
            <a:ext cx="2882900" cy="934085"/>
          </a:xfrm>
          <a:prstGeom prst="wedgeRoundRectCallout">
            <a:avLst>
              <a:gd name="adj1" fmla="val -38823"/>
              <a:gd name="adj2" fmla="val 64140"/>
              <a:gd name="adj3" fmla="val 16667"/>
            </a:avLst>
          </a:prstGeom>
          <a:ln>
            <a:solidFill>
              <a:schemeClr val="accent6"/>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US" sz="4000" dirty="0">
                <a:solidFill>
                  <a:schemeClr val="tx1"/>
                </a:solidFill>
              </a:rPr>
              <a:t>It’s a star.</a:t>
            </a:r>
          </a:p>
        </p:txBody>
      </p:sp>
      <p:grpSp>
        <p:nvGrpSpPr>
          <p:cNvPr id="3" name="Group 2"/>
          <p:cNvGrpSpPr/>
          <p:nvPr/>
        </p:nvGrpSpPr>
        <p:grpSpPr>
          <a:xfrm>
            <a:off x="0" y="-13062"/>
            <a:ext cx="12192000" cy="461665"/>
            <a:chOff x="0" y="-13062"/>
            <a:chExt cx="12192000" cy="461665"/>
          </a:xfrm>
          <a:solidFill>
            <a:srgbClr val="6DCFF6"/>
          </a:solidFill>
        </p:grpSpPr>
        <p:sp>
          <p:nvSpPr>
            <p:cNvPr id="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14"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15"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Lst>
  </p:timing>
</p:sld>
</file>

<file path=ppt/slides/slide1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1" name="Google Shape;1915;p73"/>
          <p:cNvSpPr txBox="1"/>
          <p:nvPr/>
        </p:nvSpPr>
        <p:spPr>
          <a:xfrm>
            <a:off x="2244000" y="3116654"/>
            <a:ext cx="7704000" cy="572700"/>
          </a:xfrm>
          <a:prstGeom prst="rect">
            <a:avLst/>
          </a:prstGeom>
        </p:spPr>
        <p:txBody>
          <a:bodyPr spcFirstLastPara="1" vert="horz" wrap="square" lIns="91425" tIns="91425" rIns="91425" bIns="91425" rtlCol="0" anchor="ctr"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12700" algn="ctr" defTabSz="914400" rtl="0" eaLnBrk="1" fontAlgn="auto" latinLnBrk="0" hangingPunct="1">
              <a:lnSpc>
                <a:spcPct val="90000"/>
              </a:lnSpc>
              <a:spcBef>
                <a:spcPct val="0"/>
              </a:spcBef>
              <a:spcAft>
                <a:spcPts val="0"/>
              </a:spcAft>
              <a:buClrTx/>
              <a:buSzTx/>
              <a:buFontTx/>
              <a:buNone/>
              <a:defRPr/>
            </a:pPr>
            <a:r>
              <a:rPr kumimoji="0" lang="en-GB" sz="7200" b="1" i="0" u="none" strike="noStrike" kern="1200" cap="none" spc="0" normalizeH="0" baseline="0" noProof="0" smtClean="0">
                <a:ln w="22225">
                  <a:solidFill>
                    <a:srgbClr val="ED7D31"/>
                  </a:solidFill>
                  <a:prstDash val="solid"/>
                </a:ln>
                <a:solidFill>
                  <a:srgbClr val="ED7D31">
                    <a:lumMod val="40000"/>
                    <a:lumOff val="60000"/>
                  </a:srgbClr>
                </a:solidFill>
                <a:effectLst/>
                <a:uLnTx/>
                <a:uFillTx/>
                <a:latin typeface="Calibri" panose="020F0502020204030204" charset="0"/>
                <a:ea typeface="Tahoma" panose="020B0604030504040204" pitchFamily="34" charset="0"/>
                <a:cs typeface="Calibri" panose="020F0502020204030204" charset="0"/>
              </a:rPr>
              <a:t>Thank you!</a:t>
            </a:r>
            <a:endParaRPr kumimoji="0" lang="en-GB" sz="7200" b="1" i="0" u="none" strike="noStrike" kern="1200" cap="none" spc="0" normalizeH="0" baseline="0" noProof="0" dirty="0">
              <a:ln w="22225">
                <a:solidFill>
                  <a:srgbClr val="ED7D31"/>
                </a:solidFill>
                <a:prstDash val="solid"/>
              </a:ln>
              <a:solidFill>
                <a:srgbClr val="ED7D31">
                  <a:lumMod val="40000"/>
                  <a:lumOff val="60000"/>
                </a:srgbClr>
              </a:solidFill>
              <a:effectLst/>
              <a:uLnTx/>
              <a:uFillTx/>
              <a:latin typeface="Calibri" panose="020F0502020204030204" charset="0"/>
              <a:ea typeface="Tahoma" panose="020B0604030504040204" pitchFamily="34" charset="0"/>
              <a:cs typeface="Calibri" panose="020F0502020204030204" charset="0"/>
            </a:endParaRPr>
          </a:p>
        </p:txBody>
      </p:sp>
      <p:grpSp>
        <p:nvGrpSpPr>
          <p:cNvPr id="12" name="Google Shape;1931;p73"/>
          <p:cNvGrpSpPr/>
          <p:nvPr/>
        </p:nvGrpSpPr>
        <p:grpSpPr>
          <a:xfrm rot="-8999956">
            <a:off x="8858444" y="1343347"/>
            <a:ext cx="1631944" cy="2862000"/>
            <a:chOff x="1117397" y="404909"/>
            <a:chExt cx="1041999" cy="2172279"/>
          </a:xfrm>
        </p:grpSpPr>
        <p:sp>
          <p:nvSpPr>
            <p:cNvPr id="13" name="Google Shape;1932;p73"/>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Google Shape;1933;p73"/>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Google Shape;1934;p73"/>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Google Shape;1935;p73"/>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Google Shape;1936;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Google Shape;1937;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9" name="Google Shape;1938;p73"/>
          <p:cNvGrpSpPr/>
          <p:nvPr/>
        </p:nvGrpSpPr>
        <p:grpSpPr>
          <a:xfrm rot="8999956" flipH="1">
            <a:off x="1926352" y="1281256"/>
            <a:ext cx="1381247" cy="2862000"/>
            <a:chOff x="1117397" y="404909"/>
            <a:chExt cx="1041999" cy="2172279"/>
          </a:xfrm>
        </p:grpSpPr>
        <p:sp>
          <p:nvSpPr>
            <p:cNvPr id="20" name="Google Shape;1939;p73"/>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Google Shape;1940;p73"/>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Google Shape;1941;p73"/>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Google Shape;1942;p73"/>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Google Shape;1943;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Google Shape;1944;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7" name="Group 6"/>
          <p:cNvGrpSpPr/>
          <p:nvPr/>
        </p:nvGrpSpPr>
        <p:grpSpPr>
          <a:xfrm>
            <a:off x="0" y="-13062"/>
            <a:ext cx="12192000" cy="461665"/>
            <a:chOff x="0" y="-13062"/>
            <a:chExt cx="12192000" cy="461665"/>
          </a:xfrm>
          <a:solidFill>
            <a:srgbClr val="6DCFF6"/>
          </a:solidFill>
        </p:grpSpPr>
        <p:sp>
          <p:nvSpPr>
            <p:cNvPr id="8"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10"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2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10" name="Subtitle 9"/>
          <p:cNvSpPr>
            <a:spLocks noGrp="1"/>
          </p:cNvSpPr>
          <p:nvPr>
            <p:ph type="subTitle" idx="1"/>
          </p:nvPr>
        </p:nvSpPr>
        <p:spPr>
          <a:xfrm>
            <a:off x="1875233" y="3385301"/>
            <a:ext cx="5853200" cy="856443"/>
          </a:xfrm>
        </p:spPr>
        <p:txBody>
          <a:bodyPr anchor="t"/>
          <a:lstStyle/>
          <a:p>
            <a:r>
              <a:rPr lang="x-none" sz="4400" b="1" dirty="0">
                <a:solidFill>
                  <a:schemeClr val="accent2">
                    <a:lumMod val="75000"/>
                  </a:schemeClr>
                </a:solidFill>
                <a:latin typeface="Calibri" panose="020F0502020204030204" charset="0"/>
                <a:cs typeface="Calibri" panose="020F0502020204030204" charset="0"/>
              </a:rPr>
              <a:t>Lesson </a:t>
            </a:r>
            <a:r>
              <a:rPr lang="en-US" altLang="x-none" sz="4400" b="1" dirty="0">
                <a:solidFill>
                  <a:schemeClr val="accent2">
                    <a:lumMod val="75000"/>
                  </a:schemeClr>
                </a:solidFill>
                <a:latin typeface="Calibri" panose="020F0502020204030204" charset="0"/>
                <a:cs typeface="Calibri" panose="020F0502020204030204" charset="0"/>
              </a:rPr>
              <a:t>7</a:t>
            </a:r>
          </a:p>
        </p:txBody>
      </p:sp>
      <p:grpSp>
        <p:nvGrpSpPr>
          <p:cNvPr id="12" name="Google Shape;1667;p67"/>
          <p:cNvGrpSpPr/>
          <p:nvPr/>
        </p:nvGrpSpPr>
        <p:grpSpPr>
          <a:xfrm>
            <a:off x="7102849" y="3173519"/>
            <a:ext cx="1041999" cy="2172279"/>
            <a:chOff x="1117397" y="404909"/>
            <a:chExt cx="1041999" cy="2172279"/>
          </a:xfrm>
        </p:grpSpPr>
        <p:sp>
          <p:nvSpPr>
            <p:cNvPr id="13" name="Google Shape;1668;p67"/>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4" name="Google Shape;1669;p67"/>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5" name="Google Shape;1670;p67"/>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6" name="Google Shape;1671;p67"/>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7" name="Google Shape;1672;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8" name="Google Shape;1673;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grpSp>
      <p:grpSp>
        <p:nvGrpSpPr>
          <p:cNvPr id="19" name="Google Shape;1674;p67"/>
          <p:cNvGrpSpPr/>
          <p:nvPr/>
        </p:nvGrpSpPr>
        <p:grpSpPr>
          <a:xfrm rot="10385078">
            <a:off x="1538689" y="766351"/>
            <a:ext cx="1041973" cy="2172224"/>
            <a:chOff x="1117397" y="404909"/>
            <a:chExt cx="1041999" cy="2172279"/>
          </a:xfrm>
        </p:grpSpPr>
        <p:sp>
          <p:nvSpPr>
            <p:cNvPr id="20" name="Google Shape;1675;p67"/>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1" name="Google Shape;1676;p67"/>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2" name="Google Shape;1677;p67"/>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3" name="Google Shape;1678;p67"/>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4" name="Google Shape;1679;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5" name="Google Shape;1680;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grpSp>
      <p:sp>
        <p:nvSpPr>
          <p:cNvPr id="3" name="Title 2"/>
          <p:cNvSpPr>
            <a:spLocks noGrp="1"/>
          </p:cNvSpPr>
          <p:nvPr>
            <p:ph type="title"/>
          </p:nvPr>
        </p:nvSpPr>
        <p:spPr>
          <a:xfrm>
            <a:off x="1875233" y="2082477"/>
            <a:ext cx="5853200" cy="1194400"/>
          </a:xfrm>
        </p:spPr>
        <p:txBody>
          <a:bodyPr anchor="ctr"/>
          <a:lstStyle/>
          <a:p>
            <a:r>
              <a:rPr lang="x-none" sz="4800" b="1" dirty="0">
                <a:latin typeface="Calibri" panose="020F0502020204030204" charset="0"/>
                <a:cs typeface="Calibri" panose="020F0502020204030204" charset="0"/>
              </a:rPr>
              <a:t>Unit </a:t>
            </a:r>
            <a:r>
              <a:rPr lang="en-US" altLang="x-none" sz="4800" b="1" dirty="0">
                <a:latin typeface="Calibri" panose="020F0502020204030204" charset="0"/>
                <a:cs typeface="Calibri" panose="020F0502020204030204" charset="0"/>
              </a:rPr>
              <a:t>4</a:t>
            </a:r>
            <a:r>
              <a:rPr lang="x-none" sz="4800" b="1" dirty="0">
                <a:latin typeface="Calibri" panose="020F0502020204030204" charset="0"/>
                <a:cs typeface="Calibri" panose="020F0502020204030204" charset="0"/>
              </a:rPr>
              <a:t>: </a:t>
            </a:r>
            <a:br>
              <a:rPr lang="x-none" sz="4800" b="1" dirty="0">
                <a:latin typeface="Calibri" panose="020F0502020204030204" charset="0"/>
                <a:cs typeface="Calibri" panose="020F0502020204030204" charset="0"/>
              </a:rPr>
            </a:br>
            <a:r>
              <a:rPr lang="en-US" sz="4800" b="1" dirty="0">
                <a:latin typeface="Calibri" panose="020F0502020204030204" charset="0"/>
                <a:cs typeface="Calibri" panose="020F0502020204030204" charset="0"/>
              </a:rPr>
              <a:t>Animals</a:t>
            </a:r>
            <a:endParaRPr lang="x-none" sz="4800" b="1" dirty="0">
              <a:latin typeface="Calibri" panose="020F0502020204030204" charset="0"/>
              <a:cs typeface="Calibri" panose="020F0502020204030204" charset="0"/>
            </a:endParaRPr>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TextBox 2"/>
          <p:cNvSpPr txBox="1"/>
          <p:nvPr/>
        </p:nvSpPr>
        <p:spPr>
          <a:xfrm>
            <a:off x="2904423" y="2312735"/>
            <a:ext cx="6382511" cy="2676525"/>
          </a:xfrm>
          <a:prstGeom prst="rect">
            <a:avLst/>
          </a:prstGeom>
          <a:noFill/>
        </p:spPr>
        <p:txBody>
          <a:bodyPr wrap="square" rtlCol="0">
            <a:spAutoFit/>
          </a:bodyPr>
          <a:lstStyle/>
          <a:p>
            <a:pPr algn="ctr">
              <a:lnSpc>
                <a:spcPct val="150000"/>
              </a:lnSpc>
            </a:pPr>
            <a:r>
              <a:rPr lang="en-US" sz="2800" dirty="0">
                <a:solidFill>
                  <a:srgbClr val="0070C0"/>
                </a:solidFill>
                <a:latin typeface="Arial" panose="020B0604020202020204" pitchFamily="34" charset="0"/>
                <a:cs typeface="Arial" panose="020B0604020202020204" pitchFamily="34" charset="0"/>
              </a:rPr>
              <a:t>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a:t>
            </a:r>
          </a:p>
          <a:p>
            <a:pPr algn="ctr">
              <a:lnSpc>
                <a:spcPct val="150000"/>
              </a:lnSpc>
            </a:pPr>
            <a:r>
              <a:rPr lang="en-US" sz="2800" dirty="0">
                <a:solidFill>
                  <a:srgbClr val="0070C0"/>
                </a:solidFill>
                <a:latin typeface="Arial" panose="020B0604020202020204" pitchFamily="34" charset="0"/>
                <a:cs typeface="Arial" panose="020B0604020202020204" pitchFamily="34" charset="0"/>
              </a:rPr>
              <a:t>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today! (</a:t>
            </a:r>
            <a:r>
              <a:rPr lang="en-US" sz="2800" i="1" dirty="0">
                <a:solidFill>
                  <a:srgbClr val="0070C0"/>
                </a:solidFill>
                <a:latin typeface="Arial" panose="020B0604020202020204" pitchFamily="34" charset="0"/>
                <a:cs typeface="Arial" panose="020B0604020202020204" pitchFamily="34" charset="0"/>
              </a:rPr>
              <a:t>clap, clap</a:t>
            </a:r>
            <a:r>
              <a:rPr lang="en-US" sz="2800" dirty="0">
                <a:solidFill>
                  <a:srgbClr val="0070C0"/>
                </a:solidFill>
                <a:latin typeface="Arial" panose="020B0604020202020204" pitchFamily="34" charset="0"/>
                <a:cs typeface="Arial" panose="020B0604020202020204" pitchFamily="34" charset="0"/>
              </a:rPr>
              <a:t>)</a:t>
            </a:r>
          </a:p>
          <a:p>
            <a:pPr algn="ctr">
              <a:lnSpc>
                <a:spcPct val="150000"/>
              </a:lnSpc>
            </a:pPr>
            <a:r>
              <a:rPr lang="en-US" sz="2800" dirty="0">
                <a:solidFill>
                  <a:srgbClr val="0070C0"/>
                </a:solidFill>
                <a:latin typeface="Arial" panose="020B0604020202020204" pitchFamily="34" charset="0"/>
                <a:cs typeface="Arial" panose="020B0604020202020204" pitchFamily="34" charset="0"/>
              </a:rPr>
              <a:t>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a:t>
            </a:r>
          </a:p>
          <a:p>
            <a:pPr algn="ctr">
              <a:lnSpc>
                <a:spcPct val="150000"/>
              </a:lnSpc>
            </a:pPr>
            <a:r>
              <a:rPr lang="en-US" sz="2800" dirty="0">
                <a:solidFill>
                  <a:srgbClr val="0070C0"/>
                </a:solidFill>
                <a:latin typeface="Arial" panose="020B0604020202020204" pitchFamily="34" charset="0"/>
                <a:cs typeface="Arial" panose="020B0604020202020204" pitchFamily="34" charset="0"/>
              </a:rPr>
              <a:t>Hip, hip,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hooray! (</a:t>
            </a:r>
            <a:r>
              <a:rPr lang="en-US" sz="2800" i="1" dirty="0">
                <a:solidFill>
                  <a:srgbClr val="0070C0"/>
                </a:solidFill>
                <a:latin typeface="Arial" panose="020B0604020202020204" pitchFamily="34" charset="0"/>
                <a:cs typeface="Arial" panose="020B0604020202020204" pitchFamily="34" charset="0"/>
              </a:rPr>
              <a:t>clap, clap</a:t>
            </a:r>
            <a:r>
              <a:rPr lang="en-US" sz="2800" dirty="0">
                <a:solidFill>
                  <a:srgbClr val="0070C0"/>
                </a:solidFill>
                <a:latin typeface="Arial" panose="020B0604020202020204" pitchFamily="34" charset="0"/>
                <a:cs typeface="Arial" panose="020B0604020202020204" pitchFamily="34" charset="0"/>
              </a:rPr>
              <a:t>)</a:t>
            </a:r>
          </a:p>
        </p:txBody>
      </p:sp>
      <p:sp>
        <p:nvSpPr>
          <p:cNvPr id="8" name="TextBox 5"/>
          <p:cNvSpPr txBox="1"/>
          <p:nvPr/>
        </p:nvSpPr>
        <p:spPr>
          <a:xfrm>
            <a:off x="3773393" y="1174047"/>
            <a:ext cx="4644572" cy="768350"/>
          </a:xfrm>
          <a:prstGeom prst="rect">
            <a:avLst/>
          </a:prstGeom>
          <a:noFill/>
        </p:spPr>
        <p:txBody>
          <a:bodyPr wrap="square" rtlCol="0">
            <a:spAutoFit/>
          </a:bodyPr>
          <a:lstStyle/>
          <a:p>
            <a:pPr algn="ctr"/>
            <a:r>
              <a:rPr lang="en-US" sz="4400" b="1" dirty="0">
                <a:solidFill>
                  <a:schemeClr val="accent2">
                    <a:lumMod val="75000"/>
                  </a:schemeClr>
                </a:solidFill>
                <a:cs typeface="+mn-lt"/>
              </a:rPr>
              <a:t>English Time Chant</a:t>
            </a:r>
          </a:p>
        </p:txBody>
      </p:sp>
      <p:grpSp>
        <p:nvGrpSpPr>
          <p:cNvPr id="2" name="Group 1"/>
          <p:cNvGrpSpPr/>
          <p:nvPr/>
        </p:nvGrpSpPr>
        <p:grpSpPr>
          <a:xfrm>
            <a:off x="0" y="-13062"/>
            <a:ext cx="12192000" cy="461665"/>
            <a:chOff x="0" y="-13062"/>
            <a:chExt cx="12192000" cy="461665"/>
          </a:xfrm>
          <a:solidFill>
            <a:srgbClr val="6DCFF6"/>
          </a:solidFill>
        </p:grpSpPr>
        <p:sp>
          <p:nvSpPr>
            <p:cNvPr id="3"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5"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8" name="TextBox 5"/>
          <p:cNvSpPr txBox="1"/>
          <p:nvPr/>
        </p:nvSpPr>
        <p:spPr>
          <a:xfrm>
            <a:off x="2181225" y="688340"/>
            <a:ext cx="7829550" cy="1445260"/>
          </a:xfrm>
          <a:prstGeom prst="rect">
            <a:avLst/>
          </a:prstGeom>
          <a:noFill/>
        </p:spPr>
        <p:txBody>
          <a:bodyPr wrap="square" rtlCol="0">
            <a:spAutoFit/>
          </a:bodyPr>
          <a:lstStyle/>
          <a:p>
            <a:pPr algn="ctr"/>
            <a:r>
              <a:rPr lang="en-US" sz="4400" b="1" dirty="0">
                <a:solidFill>
                  <a:schemeClr val="accent2">
                    <a:lumMod val="75000"/>
                  </a:schemeClr>
                </a:solidFill>
                <a:cs typeface="+mn-lt"/>
              </a:rPr>
              <a:t>Do you know any words that have the /r/ sound?</a:t>
            </a:r>
          </a:p>
        </p:txBody>
      </p:sp>
      <p:pic>
        <p:nvPicPr>
          <p:cNvPr id="2" name="Picture 1" descr="C:\Users\ASUS\Desktop\160922\Lớp 2\Unit 2\Pic2\5.3.png5.3"/>
          <p:cNvPicPr>
            <a:picLocks noChangeAspect="1"/>
          </p:cNvPicPr>
          <p:nvPr/>
        </p:nvPicPr>
        <p:blipFill>
          <a:blip r:embed="rId4"/>
          <a:srcRect l="4836" t="21904" r="76756" b="353"/>
          <a:stretch>
            <a:fillRect/>
          </a:stretch>
        </p:blipFill>
        <p:spPr>
          <a:xfrm>
            <a:off x="259715" y="2242185"/>
            <a:ext cx="3669665" cy="3700145"/>
          </a:xfrm>
          <a:prstGeom prst="rect">
            <a:avLst/>
          </a:prstGeom>
        </p:spPr>
      </p:pic>
      <p:sp>
        <p:nvSpPr>
          <p:cNvPr id="3" name="TextBox 5"/>
          <p:cNvSpPr txBox="1"/>
          <p:nvPr/>
        </p:nvSpPr>
        <p:spPr>
          <a:xfrm>
            <a:off x="5676900" y="4735830"/>
            <a:ext cx="1922145" cy="645160"/>
          </a:xfrm>
          <a:prstGeom prst="rect">
            <a:avLst/>
          </a:prstGeom>
          <a:noFill/>
          <a:ln w="28575">
            <a:solidFill>
              <a:schemeClr val="tx1"/>
            </a:solidFill>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GIRAFFE</a:t>
            </a:r>
          </a:p>
        </p:txBody>
      </p:sp>
      <p:sp>
        <p:nvSpPr>
          <p:cNvPr id="12" name="TextBox 5"/>
          <p:cNvSpPr txBox="1"/>
          <p:nvPr/>
        </p:nvSpPr>
        <p:spPr>
          <a:xfrm>
            <a:off x="6847840" y="2804160"/>
            <a:ext cx="1923415" cy="645160"/>
          </a:xfrm>
          <a:prstGeom prst="rect">
            <a:avLst/>
          </a:prstGeom>
          <a:noFill/>
          <a:ln w="28575">
            <a:solidFill>
              <a:schemeClr val="tx1"/>
            </a:solidFill>
            <a:prstDash val="solid"/>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READ</a:t>
            </a:r>
          </a:p>
        </p:txBody>
      </p:sp>
      <p:sp>
        <p:nvSpPr>
          <p:cNvPr id="4" name="TextBox 5"/>
          <p:cNvSpPr txBox="1"/>
          <p:nvPr/>
        </p:nvSpPr>
        <p:spPr>
          <a:xfrm>
            <a:off x="4425315" y="2804160"/>
            <a:ext cx="1923415" cy="645160"/>
          </a:xfrm>
          <a:prstGeom prst="rect">
            <a:avLst/>
          </a:prstGeom>
          <a:noFill/>
          <a:ln w="28575">
            <a:solidFill>
              <a:schemeClr val="tx1"/>
            </a:solidFill>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RED</a:t>
            </a:r>
          </a:p>
        </p:txBody>
      </p:sp>
      <p:sp>
        <p:nvSpPr>
          <p:cNvPr id="5" name="TextBox 5"/>
          <p:cNvSpPr txBox="1"/>
          <p:nvPr/>
        </p:nvSpPr>
        <p:spPr>
          <a:xfrm>
            <a:off x="8087360" y="4735830"/>
            <a:ext cx="1923415" cy="645160"/>
          </a:xfrm>
          <a:prstGeom prst="rect">
            <a:avLst/>
          </a:prstGeom>
          <a:noFill/>
          <a:ln w="28575">
            <a:solidFill>
              <a:schemeClr val="tx1"/>
            </a:solidFill>
            <a:prstDash val="solid"/>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ZEBRA</a:t>
            </a:r>
          </a:p>
        </p:txBody>
      </p:sp>
      <p:sp>
        <p:nvSpPr>
          <p:cNvPr id="6" name="TextBox 5"/>
          <p:cNvSpPr txBox="1"/>
          <p:nvPr/>
        </p:nvSpPr>
        <p:spPr>
          <a:xfrm>
            <a:off x="4426585" y="3769995"/>
            <a:ext cx="1923415" cy="645160"/>
          </a:xfrm>
          <a:prstGeom prst="rect">
            <a:avLst/>
          </a:prstGeom>
          <a:noFill/>
          <a:ln w="28575">
            <a:solidFill>
              <a:schemeClr val="tx1"/>
            </a:solidFill>
            <a:prstDash val="solid"/>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ROOM</a:t>
            </a:r>
          </a:p>
        </p:txBody>
      </p:sp>
      <p:sp>
        <p:nvSpPr>
          <p:cNvPr id="14" name="TextBox 5"/>
          <p:cNvSpPr txBox="1"/>
          <p:nvPr/>
        </p:nvSpPr>
        <p:spPr>
          <a:xfrm>
            <a:off x="6847840" y="3769995"/>
            <a:ext cx="1933575" cy="645160"/>
          </a:xfrm>
          <a:prstGeom prst="rect">
            <a:avLst/>
          </a:prstGeom>
          <a:noFill/>
          <a:ln w="28575">
            <a:solidFill>
              <a:schemeClr val="tx1"/>
            </a:solidFill>
            <a:prstDash val="solid"/>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CROWN</a:t>
            </a:r>
          </a:p>
        </p:txBody>
      </p:sp>
      <p:sp>
        <p:nvSpPr>
          <p:cNvPr id="15" name="TextBox 5"/>
          <p:cNvSpPr txBox="1"/>
          <p:nvPr/>
        </p:nvSpPr>
        <p:spPr>
          <a:xfrm>
            <a:off x="9270365" y="2804160"/>
            <a:ext cx="1923415" cy="645160"/>
          </a:xfrm>
          <a:prstGeom prst="rect">
            <a:avLst/>
          </a:prstGeom>
          <a:noFill/>
          <a:ln w="28575">
            <a:solidFill>
              <a:schemeClr val="tx1"/>
            </a:solidFill>
            <a:prstDash val="solid"/>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RICE</a:t>
            </a:r>
          </a:p>
        </p:txBody>
      </p:sp>
      <p:sp>
        <p:nvSpPr>
          <p:cNvPr id="16" name="TextBox 5"/>
          <p:cNvSpPr txBox="1"/>
          <p:nvPr/>
        </p:nvSpPr>
        <p:spPr>
          <a:xfrm>
            <a:off x="9270365" y="3769995"/>
            <a:ext cx="1933575" cy="645160"/>
          </a:xfrm>
          <a:prstGeom prst="rect">
            <a:avLst/>
          </a:prstGeom>
          <a:noFill/>
          <a:ln w="28575">
            <a:solidFill>
              <a:schemeClr val="tx1"/>
            </a:solidFill>
            <a:prstDash val="solid"/>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BREAD</a:t>
            </a:r>
          </a:p>
        </p:txBody>
      </p:sp>
      <p:grpSp>
        <p:nvGrpSpPr>
          <p:cNvPr id="7" name="Group 6"/>
          <p:cNvGrpSpPr/>
          <p:nvPr/>
        </p:nvGrpSpPr>
        <p:grpSpPr>
          <a:xfrm>
            <a:off x="0" y="-13062"/>
            <a:ext cx="12192000" cy="461665"/>
            <a:chOff x="0" y="-13062"/>
            <a:chExt cx="12192000" cy="461665"/>
          </a:xfrm>
          <a:solidFill>
            <a:srgbClr val="6DCFF6"/>
          </a:solidFill>
        </p:grpSpPr>
        <p:sp>
          <p:nvSpPr>
            <p:cNvPr id="9"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20"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21"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blinds(horizontal)">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blinds(horizontal)">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linds(horizontal)">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blinds(horizontal)">
                                      <p:cBhvr>
                                        <p:cTn id="27" dur="500"/>
                                        <p:tgtEl>
                                          <p:spTgt spid="14"/>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blinds(horizontal)">
                                      <p:cBhvr>
                                        <p:cTn id="32" dur="500"/>
                                        <p:tgtEl>
                                          <p:spTgt spid="16"/>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blinds(horizontal)">
                                      <p:cBhvr>
                                        <p:cTn id="37" dur="500"/>
                                        <p:tgtEl>
                                          <p:spTgt spid="3"/>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blinds(horizontal)">
                                      <p:cBhvr>
                                        <p:cTn id="4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2" grpId="0" animBg="1"/>
      <p:bldP spid="4" grpId="0" animBg="1"/>
      <p:bldP spid="5" grpId="0" animBg="1"/>
      <p:bldP spid="6" grpId="0" animBg="1"/>
      <p:bldP spid="14" grpId="0" animBg="1"/>
      <p:bldP spid="15" grpId="0" animBg="1"/>
      <p:bldP spid="16" grpId="0" animBg="1"/>
    </p:bldLst>
  </p:timing>
</p:sld>
</file>

<file path=ppt/slides/slide125.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9" name="Picture 8" descr="C:\Users\ASUS\Desktop\160922\Lớp 2\Unit 4\Pic4\5.3.png5.3"/>
          <p:cNvPicPr>
            <a:picLocks noChangeAspect="1"/>
          </p:cNvPicPr>
          <p:nvPr/>
        </p:nvPicPr>
        <p:blipFill>
          <a:blip r:embed="rId6"/>
          <a:srcRect b="5076"/>
          <a:stretch>
            <a:fillRect/>
          </a:stretch>
        </p:blipFill>
        <p:spPr>
          <a:xfrm>
            <a:off x="2374900" y="2008505"/>
            <a:ext cx="8035290" cy="3712210"/>
          </a:xfrm>
          <a:prstGeom prst="rect">
            <a:avLst/>
          </a:prstGeom>
        </p:spPr>
      </p:pic>
      <p:sp>
        <p:nvSpPr>
          <p:cNvPr id="20" name="TextBox 5"/>
          <p:cNvSpPr txBox="1"/>
          <p:nvPr/>
        </p:nvSpPr>
        <p:spPr>
          <a:xfrm>
            <a:off x="2526665" y="848360"/>
            <a:ext cx="7259320" cy="922020"/>
          </a:xfrm>
          <a:prstGeom prst="rect">
            <a:avLst/>
          </a:prstGeom>
          <a:noFill/>
        </p:spPr>
        <p:txBody>
          <a:bodyPr wrap="square" rtlCol="0">
            <a:spAutoFit/>
          </a:bodyPr>
          <a:lstStyle/>
          <a:p>
            <a:pPr algn="ctr"/>
            <a:r>
              <a:rPr lang="en-US" sz="5400" b="1" dirty="0">
                <a:solidFill>
                  <a:schemeClr val="accent2">
                    <a:lumMod val="75000"/>
                  </a:schemeClr>
                </a:solidFill>
                <a:cs typeface="+mn-lt"/>
              </a:rPr>
              <a:t>The </a:t>
            </a:r>
            <a:r>
              <a:rPr lang="en-US" sz="5400" b="1" dirty="0" smtClean="0">
                <a:solidFill>
                  <a:schemeClr val="accent2">
                    <a:lumMod val="75000"/>
                  </a:schemeClr>
                </a:solidFill>
                <a:cs typeface="+mn-lt"/>
              </a:rPr>
              <a:t>Sound </a:t>
            </a:r>
            <a:r>
              <a:rPr lang="en-US" sz="5400" b="1" dirty="0">
                <a:solidFill>
                  <a:schemeClr val="accent2">
                    <a:lumMod val="75000"/>
                  </a:schemeClr>
                </a:solidFill>
                <a:cs typeface="+mn-lt"/>
              </a:rPr>
              <a:t>of English</a:t>
            </a:r>
          </a:p>
        </p:txBody>
      </p:sp>
      <p:pic>
        <p:nvPicPr>
          <p:cNvPr id="4" name="69 G2SB Track B69">
            <a:hlinkClick r:id="" action="ppaction://media"/>
          </p:cNvPr>
          <p:cNvPicPr/>
          <p:nvPr>
            <a:audioFile r:link="rId1"/>
            <p:extLst>
              <p:ext uri="{DAA4B4D4-6D71-4841-9C94-3DE7FCFB9230}">
                <p14:media xmlns:p14="http://schemas.microsoft.com/office/powerpoint/2010/main" r:embed="rId2">
                  <p14:trim end="44847"/>
                </p14:media>
              </p:ext>
            </p:extLst>
          </p:nvPr>
        </p:nvPicPr>
        <p:blipFill>
          <a:blip r:embed="rId7"/>
          <a:stretch>
            <a:fillRect/>
          </a:stretch>
        </p:blipFill>
        <p:spPr>
          <a:xfrm>
            <a:off x="9785985" y="828675"/>
            <a:ext cx="1060450" cy="941705"/>
          </a:xfrm>
          <a:prstGeom prst="rect">
            <a:avLst/>
          </a:prstGeom>
        </p:spPr>
      </p:pic>
      <p:grpSp>
        <p:nvGrpSpPr>
          <p:cNvPr id="5" name="Group 4"/>
          <p:cNvGrpSpPr/>
          <p:nvPr/>
        </p:nvGrpSpPr>
        <p:grpSpPr>
          <a:xfrm>
            <a:off x="0" y="-13062"/>
            <a:ext cx="12192000" cy="461665"/>
            <a:chOff x="0" y="-13062"/>
            <a:chExt cx="12192000" cy="461665"/>
          </a:xfrm>
          <a:solidFill>
            <a:srgbClr val="6DCFF6"/>
          </a:solidFill>
        </p:grpSpPr>
        <p:sp>
          <p:nvSpPr>
            <p:cNvPr id="6"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8"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10"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childTnLst>
            <p:audio>
              <p:cMediaNode>
                <p:cTn id="2" fill="hold" display="1">
                  <p:stCondLst>
                    <p:cond delay="indefinite"/>
                  </p:stCondLst>
                  <p:endCondLst>
                    <p:cond evt="onStopAudio" delay="0">
                      <p:tgtEl>
                        <p:sldTgt/>
                      </p:tgtEl>
                    </p:cond>
                  </p:endCondLst>
                </p:cTn>
                <p:tgtEl>
                  <p:spTgt spid="4"/>
                </p:tgtEl>
              </p:cMediaNode>
            </p:audio>
            <p:seq concurrent="1" nextAc="seek">
              <p:cTn id="3" restart="whenNotActive" fill="hold" evtFilter="cancelBubble" nodeType="interactiveSeq">
                <p:stCondLst>
                  <p:cond evt="onClick" delay="0">
                    <p:tgtEl>
                      <p:spTgt spid="4"/>
                    </p:tgtEl>
                  </p:cond>
                </p:stCondLst>
                <p:endSync evt="end" delay="0">
                  <p:rtn val="all"/>
                </p:endSync>
                <p:childTnLst>
                  <p:par>
                    <p:cTn id="4" fill="hold">
                      <p:stCondLst>
                        <p:cond delay="0"/>
                      </p:stCondLst>
                      <p:childTnLst>
                        <p:par>
                          <p:cTn id="5" fill="hold">
                            <p:stCondLst>
                              <p:cond delay="0"/>
                            </p:stCondLst>
                            <p:childTnLst>
                              <p:par>
                                <p:cTn id="6" presetID="1" presetClass="mediacall" presetSubtype="0" fill="hold" nodeType="clickEffect">
                                  <p:stCondLst>
                                    <p:cond delay="0"/>
                                  </p:stCondLst>
                                  <p:childTnLst>
                                    <p:cmd type="call" cmd="playFrom(0.0)">
                                      <p:cBhvr additive="base">
                                        <p:cTn id="7" dur="69256"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0" name="TextBox 5"/>
          <p:cNvSpPr txBox="1"/>
          <p:nvPr/>
        </p:nvSpPr>
        <p:spPr>
          <a:xfrm>
            <a:off x="2556827" y="1015861"/>
            <a:ext cx="7009542" cy="769441"/>
          </a:xfrm>
          <a:prstGeom prst="rect">
            <a:avLst/>
          </a:prstGeom>
          <a:noFill/>
        </p:spPr>
        <p:txBody>
          <a:bodyPr wrap="square" rtlCol="0">
            <a:spAutoFit/>
          </a:bodyPr>
          <a:lstStyle/>
          <a:p>
            <a:pPr algn="ctr"/>
            <a:r>
              <a:rPr lang="en-US" sz="4400" b="1" dirty="0">
                <a:solidFill>
                  <a:schemeClr val="accent2">
                    <a:lumMod val="75000"/>
                  </a:schemeClr>
                </a:solidFill>
                <a:cs typeface="+mn-lt"/>
              </a:rPr>
              <a:t>Which has the /m/ sound?</a:t>
            </a:r>
          </a:p>
        </p:txBody>
      </p:sp>
      <p:sp>
        <p:nvSpPr>
          <p:cNvPr id="13" name="Text Box 12"/>
          <p:cNvSpPr txBox="1"/>
          <p:nvPr/>
        </p:nvSpPr>
        <p:spPr>
          <a:xfrm>
            <a:off x="3429000" y="1993265"/>
            <a:ext cx="622300" cy="768350"/>
          </a:xfrm>
          <a:prstGeom prst="rect">
            <a:avLst/>
          </a:prstGeom>
          <a:noFill/>
        </p:spPr>
        <p:txBody>
          <a:bodyPr wrap="none" rtlCol="0" anchor="t">
            <a:spAutoFit/>
          </a:bodyPr>
          <a:lstStyle/>
          <a:p>
            <a:r>
              <a:rPr lang="en-US" sz="4400" b="1">
                <a:solidFill>
                  <a:schemeClr val="accent6">
                    <a:lumMod val="75000"/>
                  </a:schemeClr>
                </a:solidFill>
                <a:sym typeface="Wingdings" panose="05000000000000000000" charset="0"/>
              </a:rPr>
              <a:t></a:t>
            </a:r>
          </a:p>
        </p:txBody>
      </p:sp>
      <p:sp>
        <p:nvSpPr>
          <p:cNvPr id="2" name="Text Box 1"/>
          <p:cNvSpPr txBox="1"/>
          <p:nvPr/>
        </p:nvSpPr>
        <p:spPr>
          <a:xfrm>
            <a:off x="6158865" y="1993265"/>
            <a:ext cx="622300" cy="768350"/>
          </a:xfrm>
          <a:prstGeom prst="rect">
            <a:avLst/>
          </a:prstGeom>
          <a:noFill/>
        </p:spPr>
        <p:txBody>
          <a:bodyPr wrap="none" rtlCol="0" anchor="t">
            <a:spAutoFit/>
          </a:bodyPr>
          <a:lstStyle/>
          <a:p>
            <a:r>
              <a:rPr lang="en-US" sz="4400" b="1">
                <a:solidFill>
                  <a:schemeClr val="accent6">
                    <a:lumMod val="75000"/>
                  </a:schemeClr>
                </a:solidFill>
                <a:sym typeface="Wingdings" panose="05000000000000000000" charset="0"/>
              </a:rPr>
              <a:t></a:t>
            </a:r>
          </a:p>
        </p:txBody>
      </p:sp>
      <p:sp>
        <p:nvSpPr>
          <p:cNvPr id="3" name="Text Box 2"/>
          <p:cNvSpPr txBox="1"/>
          <p:nvPr/>
        </p:nvSpPr>
        <p:spPr>
          <a:xfrm>
            <a:off x="2245995" y="4467860"/>
            <a:ext cx="622300" cy="768350"/>
          </a:xfrm>
          <a:prstGeom prst="rect">
            <a:avLst/>
          </a:prstGeom>
          <a:noFill/>
        </p:spPr>
        <p:txBody>
          <a:bodyPr wrap="none" rtlCol="0" anchor="t">
            <a:spAutoFit/>
          </a:bodyPr>
          <a:lstStyle/>
          <a:p>
            <a:r>
              <a:rPr lang="en-US" sz="4400" b="1">
                <a:solidFill>
                  <a:schemeClr val="accent6">
                    <a:lumMod val="75000"/>
                  </a:schemeClr>
                </a:solidFill>
                <a:sym typeface="Wingdings" panose="05000000000000000000" charset="0"/>
              </a:rPr>
              <a:t></a:t>
            </a:r>
          </a:p>
        </p:txBody>
      </p:sp>
      <p:sp>
        <p:nvSpPr>
          <p:cNvPr id="22" name="TextBox 5"/>
          <p:cNvSpPr txBox="1"/>
          <p:nvPr/>
        </p:nvSpPr>
        <p:spPr>
          <a:xfrm>
            <a:off x="2471420" y="2761615"/>
            <a:ext cx="2537460" cy="645160"/>
          </a:xfrm>
          <a:prstGeom prst="rect">
            <a:avLst/>
          </a:prstGeom>
          <a:noFill/>
          <a:ln w="28575">
            <a:solidFill>
              <a:schemeClr val="tx1"/>
            </a:solidFill>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BATHROOM</a:t>
            </a:r>
          </a:p>
        </p:txBody>
      </p:sp>
      <p:sp>
        <p:nvSpPr>
          <p:cNvPr id="23" name="TextBox 5"/>
          <p:cNvSpPr txBox="1"/>
          <p:nvPr/>
        </p:nvSpPr>
        <p:spPr>
          <a:xfrm>
            <a:off x="7930515" y="2761615"/>
            <a:ext cx="1923415" cy="645160"/>
          </a:xfrm>
          <a:prstGeom prst="rect">
            <a:avLst/>
          </a:prstGeom>
          <a:noFill/>
          <a:ln w="28575">
            <a:solidFill>
              <a:schemeClr val="tx1"/>
            </a:solidFill>
            <a:prstDash val="solid"/>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KING</a:t>
            </a:r>
          </a:p>
        </p:txBody>
      </p:sp>
      <p:sp>
        <p:nvSpPr>
          <p:cNvPr id="24" name="TextBox 5"/>
          <p:cNvSpPr txBox="1"/>
          <p:nvPr/>
        </p:nvSpPr>
        <p:spPr>
          <a:xfrm>
            <a:off x="5507990" y="2761615"/>
            <a:ext cx="1923415" cy="645160"/>
          </a:xfrm>
          <a:prstGeom prst="rect">
            <a:avLst/>
          </a:prstGeom>
          <a:noFill/>
          <a:ln w="28575">
            <a:solidFill>
              <a:schemeClr val="tx1"/>
            </a:solidFill>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MOTHER</a:t>
            </a:r>
          </a:p>
        </p:txBody>
      </p:sp>
      <p:sp>
        <p:nvSpPr>
          <p:cNvPr id="25" name="TextBox 5"/>
          <p:cNvSpPr txBox="1"/>
          <p:nvPr/>
        </p:nvSpPr>
        <p:spPr>
          <a:xfrm>
            <a:off x="1595120" y="3822700"/>
            <a:ext cx="1923415" cy="645160"/>
          </a:xfrm>
          <a:prstGeom prst="rect">
            <a:avLst/>
          </a:prstGeom>
          <a:noFill/>
          <a:ln w="28575">
            <a:solidFill>
              <a:schemeClr val="tx1"/>
            </a:solidFill>
            <a:prstDash val="solid"/>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MILK</a:t>
            </a:r>
          </a:p>
        </p:txBody>
      </p:sp>
      <p:sp>
        <p:nvSpPr>
          <p:cNvPr id="26" name="TextBox 5"/>
          <p:cNvSpPr txBox="1"/>
          <p:nvPr/>
        </p:nvSpPr>
        <p:spPr>
          <a:xfrm>
            <a:off x="3785235" y="3822700"/>
            <a:ext cx="2155825" cy="645160"/>
          </a:xfrm>
          <a:prstGeom prst="rect">
            <a:avLst/>
          </a:prstGeom>
          <a:noFill/>
          <a:ln w="28575">
            <a:solidFill>
              <a:schemeClr val="tx1"/>
            </a:solidFill>
            <a:prstDash val="solid"/>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BANANAS</a:t>
            </a:r>
          </a:p>
        </p:txBody>
      </p:sp>
      <p:sp>
        <p:nvSpPr>
          <p:cNvPr id="8" name="TextBox 5"/>
          <p:cNvSpPr txBox="1"/>
          <p:nvPr/>
        </p:nvSpPr>
        <p:spPr>
          <a:xfrm>
            <a:off x="6438900" y="3822700"/>
            <a:ext cx="1923415" cy="645160"/>
          </a:xfrm>
          <a:prstGeom prst="rect">
            <a:avLst/>
          </a:prstGeom>
          <a:noFill/>
          <a:ln w="28575">
            <a:solidFill>
              <a:schemeClr val="tx1"/>
            </a:solidFill>
            <a:prstDash val="solid"/>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GOLD</a:t>
            </a:r>
          </a:p>
        </p:txBody>
      </p:sp>
      <p:sp>
        <p:nvSpPr>
          <p:cNvPr id="9" name="TextBox 5"/>
          <p:cNvSpPr txBox="1"/>
          <p:nvPr/>
        </p:nvSpPr>
        <p:spPr>
          <a:xfrm>
            <a:off x="8860155" y="3822700"/>
            <a:ext cx="1923415" cy="645160"/>
          </a:xfrm>
          <a:prstGeom prst="rect">
            <a:avLst/>
          </a:prstGeom>
          <a:noFill/>
          <a:ln w="28575">
            <a:solidFill>
              <a:schemeClr val="tx1"/>
            </a:solidFill>
            <a:prstDash val="solid"/>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CROWN</a:t>
            </a:r>
          </a:p>
        </p:txBody>
      </p:sp>
      <p:grpSp>
        <p:nvGrpSpPr>
          <p:cNvPr id="12" name="Group 11"/>
          <p:cNvGrpSpPr/>
          <p:nvPr/>
        </p:nvGrpSpPr>
        <p:grpSpPr>
          <a:xfrm>
            <a:off x="0" y="-13062"/>
            <a:ext cx="12192000" cy="461665"/>
            <a:chOff x="0" y="-13062"/>
            <a:chExt cx="12192000" cy="461665"/>
          </a:xfrm>
          <a:solidFill>
            <a:srgbClr val="6DCFF6"/>
          </a:solidFill>
        </p:grpSpPr>
        <p:sp>
          <p:nvSpPr>
            <p:cNvPr id="1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16"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17"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3" grpId="1"/>
      <p:bldP spid="2" grpId="0"/>
      <p:bldP spid="2" grpId="1"/>
      <p:bldP spid="3" grpId="0"/>
      <p:bldP spid="3" grpId="1"/>
    </p:bldLst>
  </p:timing>
</p:sld>
</file>

<file path=ppt/slides/slide127.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20" name="TextBox 5"/>
          <p:cNvSpPr txBox="1"/>
          <p:nvPr/>
        </p:nvSpPr>
        <p:spPr>
          <a:xfrm>
            <a:off x="2526665" y="848360"/>
            <a:ext cx="7259320" cy="922020"/>
          </a:xfrm>
          <a:prstGeom prst="rect">
            <a:avLst/>
          </a:prstGeom>
          <a:noFill/>
        </p:spPr>
        <p:txBody>
          <a:bodyPr wrap="square" rtlCol="0">
            <a:spAutoFit/>
          </a:bodyPr>
          <a:lstStyle/>
          <a:p>
            <a:pPr algn="ctr"/>
            <a:r>
              <a:rPr lang="en-US" sz="5400" b="1" dirty="0">
                <a:solidFill>
                  <a:schemeClr val="accent2">
                    <a:lumMod val="75000"/>
                  </a:schemeClr>
                </a:solidFill>
                <a:cs typeface="+mn-lt"/>
              </a:rPr>
              <a:t>The </a:t>
            </a:r>
            <a:r>
              <a:rPr lang="en-US" sz="5400" b="1" dirty="0" smtClean="0">
                <a:solidFill>
                  <a:schemeClr val="accent2">
                    <a:lumMod val="75000"/>
                  </a:schemeClr>
                </a:solidFill>
                <a:cs typeface="+mn-lt"/>
              </a:rPr>
              <a:t>Sound </a:t>
            </a:r>
            <a:r>
              <a:rPr lang="en-US" sz="5400" b="1" dirty="0">
                <a:solidFill>
                  <a:schemeClr val="accent2">
                    <a:lumMod val="75000"/>
                  </a:schemeClr>
                </a:solidFill>
                <a:cs typeface="+mn-lt"/>
              </a:rPr>
              <a:t>of English</a:t>
            </a:r>
          </a:p>
        </p:txBody>
      </p:sp>
      <p:pic>
        <p:nvPicPr>
          <p:cNvPr id="3" name="Picture 2" descr="5.7"/>
          <p:cNvPicPr>
            <a:picLocks noChangeAspect="1"/>
          </p:cNvPicPr>
          <p:nvPr/>
        </p:nvPicPr>
        <p:blipFill>
          <a:blip r:embed="rId6"/>
          <a:stretch>
            <a:fillRect/>
          </a:stretch>
        </p:blipFill>
        <p:spPr>
          <a:xfrm>
            <a:off x="2038350" y="1770380"/>
            <a:ext cx="8582025" cy="4067175"/>
          </a:xfrm>
          <a:prstGeom prst="rect">
            <a:avLst/>
          </a:prstGeom>
        </p:spPr>
      </p:pic>
      <p:pic>
        <p:nvPicPr>
          <p:cNvPr id="4" name="69 G2SB Track B69">
            <a:hlinkClick r:id="" action="ppaction://media"/>
          </p:cNvPr>
          <p:cNvPicPr/>
          <p:nvPr>
            <a:audioFile r:link="rId1"/>
            <p:extLst>
              <p:ext uri="{DAA4B4D4-6D71-4841-9C94-3DE7FCFB9230}">
                <p14:media xmlns:p14="http://schemas.microsoft.com/office/powerpoint/2010/main" r:embed="rId2">
                  <p14:trim st="24182" end="23275"/>
                </p14:media>
              </p:ext>
            </p:extLst>
          </p:nvPr>
        </p:nvPicPr>
        <p:blipFill>
          <a:blip r:embed="rId7"/>
          <a:stretch>
            <a:fillRect/>
          </a:stretch>
        </p:blipFill>
        <p:spPr>
          <a:xfrm>
            <a:off x="9785985" y="848360"/>
            <a:ext cx="1060450" cy="941705"/>
          </a:xfrm>
          <a:prstGeom prst="rect">
            <a:avLst/>
          </a:prstGeom>
        </p:spPr>
      </p:pic>
      <p:grpSp>
        <p:nvGrpSpPr>
          <p:cNvPr id="5" name="Group 4"/>
          <p:cNvGrpSpPr/>
          <p:nvPr/>
        </p:nvGrpSpPr>
        <p:grpSpPr>
          <a:xfrm>
            <a:off x="0" y="-13062"/>
            <a:ext cx="12192000" cy="461665"/>
            <a:chOff x="0" y="-13062"/>
            <a:chExt cx="12192000" cy="461665"/>
          </a:xfrm>
          <a:solidFill>
            <a:srgbClr val="6DCFF6"/>
          </a:solidFill>
        </p:grpSpPr>
        <p:sp>
          <p:nvSpPr>
            <p:cNvPr id="6"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8"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9"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childTnLst>
            <p:audio>
              <p:cMediaNode>
                <p:cTn id="2" fill="hold" display="1">
                  <p:stCondLst>
                    <p:cond delay="indefinite"/>
                  </p:stCondLst>
                  <p:endCondLst>
                    <p:cond evt="onStopAudio" delay="0">
                      <p:tgtEl>
                        <p:sldTgt/>
                      </p:tgtEl>
                    </p:cond>
                  </p:endCondLst>
                </p:cTn>
                <p:tgtEl>
                  <p:spTgt spid="4"/>
                </p:tgtEl>
              </p:cMediaNode>
            </p:audio>
            <p:seq concurrent="1" nextAc="seek">
              <p:cTn id="3" restart="whenNotActive" fill="hold" evtFilter="cancelBubble" nodeType="interactiveSeq">
                <p:stCondLst>
                  <p:cond evt="onClick" delay="0">
                    <p:tgtEl>
                      <p:spTgt spid="4"/>
                    </p:tgtEl>
                  </p:cond>
                </p:stCondLst>
                <p:endSync evt="end" delay="0">
                  <p:rtn val="all"/>
                </p:endSync>
                <p:childTnLst>
                  <p:par>
                    <p:cTn id="4" fill="hold">
                      <p:stCondLst>
                        <p:cond delay="0"/>
                      </p:stCondLst>
                      <p:childTnLst>
                        <p:par>
                          <p:cTn id="5" fill="hold">
                            <p:stCondLst>
                              <p:cond delay="0"/>
                            </p:stCondLst>
                            <p:childTnLst>
                              <p:par>
                                <p:cTn id="6" presetID="1" presetClass="mediacall" presetSubtype="0" fill="hold" nodeType="clickEffect">
                                  <p:stCondLst>
                                    <p:cond delay="0"/>
                                  </p:stCondLst>
                                  <p:childTnLst>
                                    <p:cmd type="call" cmd="playFrom(0.0)">
                                      <p:cBhvr additive="base">
                                        <p:cTn id="7" dur="69256"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0" name="TextBox 5"/>
          <p:cNvSpPr txBox="1"/>
          <p:nvPr/>
        </p:nvSpPr>
        <p:spPr>
          <a:xfrm>
            <a:off x="2432488" y="1054881"/>
            <a:ext cx="7327024" cy="1445260"/>
          </a:xfrm>
          <a:prstGeom prst="rect">
            <a:avLst/>
          </a:prstGeom>
          <a:noFill/>
        </p:spPr>
        <p:txBody>
          <a:bodyPr wrap="square" rtlCol="0">
            <a:spAutoFit/>
          </a:bodyPr>
          <a:lstStyle/>
          <a:p>
            <a:pPr algn="ctr"/>
            <a:r>
              <a:rPr lang="en-US" sz="4400" b="1" dirty="0">
                <a:solidFill>
                  <a:schemeClr val="accent2">
                    <a:lumMod val="75000"/>
                  </a:schemeClr>
                </a:solidFill>
                <a:cs typeface="+mn-lt"/>
              </a:rPr>
              <a:t>An </a:t>
            </a:r>
            <a:r>
              <a:rPr lang="en-US" sz="4400" b="1" dirty="0">
                <a:solidFill>
                  <a:srgbClr val="FF0000"/>
                </a:solidFill>
                <a:cs typeface="+mn-lt"/>
              </a:rPr>
              <a:t>-s </a:t>
            </a:r>
            <a:r>
              <a:rPr lang="en-US" sz="4400" b="1" dirty="0">
                <a:solidFill>
                  <a:schemeClr val="accent2">
                    <a:lumMod val="75000"/>
                  </a:schemeClr>
                </a:solidFill>
                <a:cs typeface="+mn-lt"/>
              </a:rPr>
              <a:t>at the end of some words can make a /z/ sound.</a:t>
            </a:r>
          </a:p>
        </p:txBody>
      </p:sp>
      <p:sp>
        <p:nvSpPr>
          <p:cNvPr id="25" name="TextBox 5"/>
          <p:cNvSpPr txBox="1"/>
          <p:nvPr/>
        </p:nvSpPr>
        <p:spPr>
          <a:xfrm>
            <a:off x="2465070" y="3106420"/>
            <a:ext cx="2311400" cy="645160"/>
          </a:xfrm>
          <a:prstGeom prst="rect">
            <a:avLst/>
          </a:prstGeom>
          <a:noFill/>
          <a:ln w="28575">
            <a:solidFill>
              <a:schemeClr val="tx1"/>
            </a:solidFill>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BROTHER</a:t>
            </a:r>
            <a:r>
              <a:rPr lang="en-US" sz="3600" b="1" dirty="0">
                <a:solidFill>
                  <a:srgbClr val="FF0000"/>
                </a:solidFill>
                <a:effectLst>
                  <a:outerShdw blurRad="38100" dist="19050" dir="2700000" algn="tl" rotWithShape="0">
                    <a:schemeClr val="dk1">
                      <a:alpha val="40000"/>
                    </a:schemeClr>
                  </a:outerShdw>
                </a:effectLst>
                <a:cs typeface="+mn-lt"/>
              </a:rPr>
              <a:t>S</a:t>
            </a:r>
          </a:p>
        </p:txBody>
      </p:sp>
      <p:sp>
        <p:nvSpPr>
          <p:cNvPr id="26" name="TextBox 5"/>
          <p:cNvSpPr txBox="1"/>
          <p:nvPr/>
        </p:nvSpPr>
        <p:spPr>
          <a:xfrm>
            <a:off x="7698105" y="3106420"/>
            <a:ext cx="1923415" cy="645160"/>
          </a:xfrm>
          <a:prstGeom prst="rect">
            <a:avLst/>
          </a:prstGeom>
          <a:noFill/>
          <a:ln w="28575">
            <a:solidFill>
              <a:schemeClr val="tx1"/>
            </a:solidFill>
            <a:prstDash val="solid"/>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CHAIR</a:t>
            </a:r>
            <a:r>
              <a:rPr lang="en-US" sz="3600" b="1" dirty="0">
                <a:solidFill>
                  <a:srgbClr val="FF0000"/>
                </a:solidFill>
                <a:effectLst>
                  <a:outerShdw blurRad="38100" dist="19050" dir="2700000" algn="tl" rotWithShape="0">
                    <a:schemeClr val="dk1">
                      <a:alpha val="40000"/>
                    </a:schemeClr>
                  </a:outerShdw>
                </a:effectLst>
                <a:cs typeface="+mn-lt"/>
              </a:rPr>
              <a:t>S</a:t>
            </a:r>
          </a:p>
        </p:txBody>
      </p:sp>
      <p:sp>
        <p:nvSpPr>
          <p:cNvPr id="27" name="TextBox 5"/>
          <p:cNvSpPr txBox="1"/>
          <p:nvPr/>
        </p:nvSpPr>
        <p:spPr>
          <a:xfrm>
            <a:off x="5275580" y="3106420"/>
            <a:ext cx="1923415" cy="645160"/>
          </a:xfrm>
          <a:prstGeom prst="rect">
            <a:avLst/>
          </a:prstGeom>
          <a:noFill/>
          <a:ln w="28575">
            <a:solidFill>
              <a:schemeClr val="tx1"/>
            </a:solidFill>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EYE</a:t>
            </a:r>
            <a:r>
              <a:rPr lang="en-US" sz="3600" b="1" dirty="0">
                <a:solidFill>
                  <a:srgbClr val="FF0000"/>
                </a:solidFill>
                <a:effectLst>
                  <a:outerShdw blurRad="38100" dist="19050" dir="2700000" algn="tl" rotWithShape="0">
                    <a:schemeClr val="dk1">
                      <a:alpha val="40000"/>
                    </a:schemeClr>
                  </a:outerShdw>
                </a:effectLst>
                <a:cs typeface="+mn-lt"/>
              </a:rPr>
              <a:t>S</a:t>
            </a:r>
          </a:p>
        </p:txBody>
      </p:sp>
      <p:grpSp>
        <p:nvGrpSpPr>
          <p:cNvPr id="3" name="Group 2"/>
          <p:cNvGrpSpPr/>
          <p:nvPr/>
        </p:nvGrpSpPr>
        <p:grpSpPr>
          <a:xfrm>
            <a:off x="0" y="-13062"/>
            <a:ext cx="12192000" cy="461665"/>
            <a:chOff x="0" y="-13062"/>
            <a:chExt cx="12192000" cy="461665"/>
          </a:xfrm>
          <a:solidFill>
            <a:srgbClr val="6DCFF6"/>
          </a:solidFill>
        </p:grpSpPr>
        <p:sp>
          <p:nvSpPr>
            <p:cNvPr id="6"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8"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9"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20" name="TextBox 5"/>
          <p:cNvSpPr txBox="1"/>
          <p:nvPr/>
        </p:nvSpPr>
        <p:spPr>
          <a:xfrm>
            <a:off x="2526665" y="848360"/>
            <a:ext cx="7259320" cy="922020"/>
          </a:xfrm>
          <a:prstGeom prst="rect">
            <a:avLst/>
          </a:prstGeom>
          <a:noFill/>
        </p:spPr>
        <p:txBody>
          <a:bodyPr wrap="square" rtlCol="0">
            <a:spAutoFit/>
          </a:bodyPr>
          <a:lstStyle/>
          <a:p>
            <a:pPr algn="ctr"/>
            <a:r>
              <a:rPr lang="en-US" sz="5400" b="1" dirty="0">
                <a:solidFill>
                  <a:schemeClr val="accent2">
                    <a:lumMod val="75000"/>
                  </a:schemeClr>
                </a:solidFill>
                <a:cs typeface="+mn-lt"/>
              </a:rPr>
              <a:t>The </a:t>
            </a:r>
            <a:r>
              <a:rPr lang="en-US" sz="5400" b="1" dirty="0" smtClean="0">
                <a:solidFill>
                  <a:schemeClr val="accent2">
                    <a:lumMod val="75000"/>
                  </a:schemeClr>
                </a:solidFill>
                <a:cs typeface="+mn-lt"/>
              </a:rPr>
              <a:t>Sound </a:t>
            </a:r>
            <a:r>
              <a:rPr lang="en-US" sz="5400" b="1" dirty="0">
                <a:solidFill>
                  <a:schemeClr val="accent2">
                    <a:lumMod val="75000"/>
                  </a:schemeClr>
                </a:solidFill>
                <a:cs typeface="+mn-lt"/>
              </a:rPr>
              <a:t>of English</a:t>
            </a:r>
          </a:p>
        </p:txBody>
      </p:sp>
      <p:pic>
        <p:nvPicPr>
          <p:cNvPr id="4" name="Picture 3" descr="5.11"/>
          <p:cNvPicPr>
            <a:picLocks noChangeAspect="1"/>
          </p:cNvPicPr>
          <p:nvPr/>
        </p:nvPicPr>
        <p:blipFill>
          <a:blip r:embed="rId6"/>
          <a:srcRect t="2206" b="1930"/>
          <a:stretch>
            <a:fillRect/>
          </a:stretch>
        </p:blipFill>
        <p:spPr>
          <a:xfrm>
            <a:off x="1846580" y="2032635"/>
            <a:ext cx="8620125" cy="3752850"/>
          </a:xfrm>
          <a:prstGeom prst="rect">
            <a:avLst/>
          </a:prstGeom>
        </p:spPr>
      </p:pic>
      <p:pic>
        <p:nvPicPr>
          <p:cNvPr id="5" name="69 G2SB Track B69">
            <a:hlinkClick r:id="" action="ppaction://media"/>
          </p:cNvPr>
          <p:cNvPicPr/>
          <p:nvPr>
            <a:audioFile r:link="rId1"/>
            <p:extLst>
              <p:ext uri="{DAA4B4D4-6D71-4841-9C94-3DE7FCFB9230}">
                <p14:media xmlns:p14="http://schemas.microsoft.com/office/powerpoint/2010/main" r:embed="rId2">
                  <p14:trim st="45754" end="341"/>
                </p14:media>
              </p:ext>
            </p:extLst>
          </p:nvPr>
        </p:nvPicPr>
        <p:blipFill>
          <a:blip r:embed="rId7"/>
          <a:stretch>
            <a:fillRect/>
          </a:stretch>
        </p:blipFill>
        <p:spPr>
          <a:xfrm>
            <a:off x="9785985" y="848360"/>
            <a:ext cx="1060450" cy="941705"/>
          </a:xfrm>
          <a:prstGeom prst="rect">
            <a:avLst/>
          </a:prstGeom>
        </p:spPr>
      </p:pic>
      <p:grpSp>
        <p:nvGrpSpPr>
          <p:cNvPr id="6" name="Group 5"/>
          <p:cNvGrpSpPr/>
          <p:nvPr/>
        </p:nvGrpSpPr>
        <p:grpSpPr>
          <a:xfrm>
            <a:off x="0" y="-13062"/>
            <a:ext cx="12192000" cy="461665"/>
            <a:chOff x="0" y="-13062"/>
            <a:chExt cx="12192000" cy="461665"/>
          </a:xfrm>
          <a:solidFill>
            <a:srgbClr val="6DCFF6"/>
          </a:solidFill>
        </p:grpSpPr>
        <p:sp>
          <p:nvSpPr>
            <p:cNvPr id="7"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9"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10"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childTnLst>
            <p:audio>
              <p:cMediaNode>
                <p:cTn id="2" fill="hold" display="1">
                  <p:stCondLst>
                    <p:cond delay="indefinite"/>
                  </p:stCondLst>
                  <p:endCondLst>
                    <p:cond evt="onStopAudio" delay="0">
                      <p:tgtEl>
                        <p:sldTgt/>
                      </p:tgtEl>
                    </p:cond>
                  </p:endCondLst>
                </p:cTn>
                <p:tgtEl>
                  <p:spTgt spid="5"/>
                </p:tgtEl>
              </p:cMediaNode>
            </p:audio>
            <p:seq concurrent="1" nextAc="seek">
              <p:cTn id="3" restart="whenNotActive" fill="hold" evtFilter="cancelBubble" nodeType="interactiveSeq">
                <p:stCondLst>
                  <p:cond evt="onClick" delay="0">
                    <p:tgtEl>
                      <p:spTgt spid="5"/>
                    </p:tgtEl>
                  </p:cond>
                </p:stCondLst>
                <p:endSync evt="end" delay="0">
                  <p:rtn val="all"/>
                </p:endSync>
                <p:childTnLst>
                  <p:par>
                    <p:cTn id="4" fill="hold">
                      <p:stCondLst>
                        <p:cond delay="0"/>
                      </p:stCondLst>
                      <p:childTnLst>
                        <p:par>
                          <p:cTn id="5" fill="hold">
                            <p:stCondLst>
                              <p:cond delay="0"/>
                            </p:stCondLst>
                            <p:childTnLst>
                              <p:par>
                                <p:cTn id="6" presetID="1" presetClass="mediacall" presetSubtype="0" fill="hold" nodeType="clickEffect">
                                  <p:stCondLst>
                                    <p:cond delay="0"/>
                                  </p:stCondLst>
                                  <p:childTnLst>
                                    <p:cmd type="call" cmd="playFrom(0.0)">
                                      <p:cBhvr additive="base">
                                        <p:cTn id="7" dur="69256"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3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0" name="TextBox 5"/>
          <p:cNvSpPr txBox="1"/>
          <p:nvPr/>
        </p:nvSpPr>
        <p:spPr>
          <a:xfrm>
            <a:off x="2911059" y="771423"/>
            <a:ext cx="6369881" cy="769441"/>
          </a:xfrm>
          <a:prstGeom prst="rect">
            <a:avLst/>
          </a:prstGeom>
          <a:noFill/>
        </p:spPr>
        <p:txBody>
          <a:bodyPr wrap="square" rtlCol="0">
            <a:spAutoFit/>
          </a:bodyPr>
          <a:lstStyle/>
          <a:p>
            <a:pPr algn="ctr"/>
            <a:r>
              <a:rPr lang="en-US" sz="4400" b="1" dirty="0">
                <a:solidFill>
                  <a:schemeClr val="accent2">
                    <a:lumMod val="75000"/>
                  </a:schemeClr>
                </a:solidFill>
                <a:cs typeface="+mn-lt"/>
              </a:rPr>
              <a:t>Which has the /l/ sound?</a:t>
            </a:r>
          </a:p>
        </p:txBody>
      </p:sp>
      <p:sp>
        <p:nvSpPr>
          <p:cNvPr id="15" name="Text Box 14"/>
          <p:cNvSpPr txBox="1"/>
          <p:nvPr/>
        </p:nvSpPr>
        <p:spPr>
          <a:xfrm>
            <a:off x="7651750" y="1993265"/>
            <a:ext cx="622300" cy="768350"/>
          </a:xfrm>
          <a:prstGeom prst="rect">
            <a:avLst/>
          </a:prstGeom>
          <a:noFill/>
        </p:spPr>
        <p:txBody>
          <a:bodyPr wrap="none" rtlCol="0" anchor="t">
            <a:spAutoFit/>
          </a:bodyPr>
          <a:lstStyle/>
          <a:p>
            <a:r>
              <a:rPr lang="en-US" sz="4400" b="1">
                <a:solidFill>
                  <a:schemeClr val="accent6">
                    <a:lumMod val="75000"/>
                  </a:schemeClr>
                </a:solidFill>
                <a:sym typeface="Wingdings" panose="05000000000000000000" charset="0"/>
              </a:rPr>
              <a:t></a:t>
            </a:r>
          </a:p>
        </p:txBody>
      </p:sp>
      <p:sp>
        <p:nvSpPr>
          <p:cNvPr id="26" name="TextBox 5"/>
          <p:cNvSpPr txBox="1"/>
          <p:nvPr/>
        </p:nvSpPr>
        <p:spPr>
          <a:xfrm>
            <a:off x="1239520" y="2761615"/>
            <a:ext cx="1922145" cy="645160"/>
          </a:xfrm>
          <a:prstGeom prst="rect">
            <a:avLst/>
          </a:prstGeom>
          <a:noFill/>
          <a:ln w="28575">
            <a:solidFill>
              <a:schemeClr val="tx1"/>
            </a:solidFill>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HIPPO</a:t>
            </a:r>
          </a:p>
        </p:txBody>
      </p:sp>
      <p:sp>
        <p:nvSpPr>
          <p:cNvPr id="27" name="TextBox 5"/>
          <p:cNvSpPr txBox="1"/>
          <p:nvPr/>
        </p:nvSpPr>
        <p:spPr>
          <a:xfrm>
            <a:off x="7000875" y="2761615"/>
            <a:ext cx="1923415" cy="645160"/>
          </a:xfrm>
          <a:prstGeom prst="rect">
            <a:avLst/>
          </a:prstGeom>
          <a:noFill/>
          <a:ln w="28575">
            <a:solidFill>
              <a:schemeClr val="tx1"/>
            </a:solidFill>
            <a:prstDash val="solid"/>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SILVER</a:t>
            </a:r>
          </a:p>
        </p:txBody>
      </p:sp>
      <p:sp>
        <p:nvSpPr>
          <p:cNvPr id="28" name="TextBox 5"/>
          <p:cNvSpPr txBox="1"/>
          <p:nvPr/>
        </p:nvSpPr>
        <p:spPr>
          <a:xfrm>
            <a:off x="3569335" y="2761615"/>
            <a:ext cx="3024505" cy="645160"/>
          </a:xfrm>
          <a:prstGeom prst="rect">
            <a:avLst/>
          </a:prstGeom>
          <a:noFill/>
          <a:ln w="28575">
            <a:solidFill>
              <a:schemeClr val="tx1"/>
            </a:solidFill>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ORANGE JUICE</a:t>
            </a:r>
          </a:p>
        </p:txBody>
      </p:sp>
      <p:sp>
        <p:nvSpPr>
          <p:cNvPr id="29" name="TextBox 5"/>
          <p:cNvSpPr txBox="1"/>
          <p:nvPr/>
        </p:nvSpPr>
        <p:spPr>
          <a:xfrm>
            <a:off x="9331325" y="2761615"/>
            <a:ext cx="1923415" cy="645160"/>
          </a:xfrm>
          <a:prstGeom prst="rect">
            <a:avLst/>
          </a:prstGeom>
          <a:noFill/>
          <a:ln w="28575">
            <a:solidFill>
              <a:schemeClr val="tx1"/>
            </a:solidFill>
            <a:prstDash val="solid"/>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NOODLE</a:t>
            </a:r>
          </a:p>
        </p:txBody>
      </p:sp>
      <p:sp>
        <p:nvSpPr>
          <p:cNvPr id="31" name="Text Box 30"/>
          <p:cNvSpPr txBox="1"/>
          <p:nvPr/>
        </p:nvSpPr>
        <p:spPr>
          <a:xfrm>
            <a:off x="9982200" y="1993265"/>
            <a:ext cx="622300" cy="768350"/>
          </a:xfrm>
          <a:prstGeom prst="rect">
            <a:avLst/>
          </a:prstGeom>
          <a:noFill/>
        </p:spPr>
        <p:txBody>
          <a:bodyPr wrap="none" rtlCol="0" anchor="t">
            <a:spAutoFit/>
          </a:bodyPr>
          <a:lstStyle/>
          <a:p>
            <a:r>
              <a:rPr lang="en-US" sz="4400" b="1">
                <a:solidFill>
                  <a:schemeClr val="accent6">
                    <a:lumMod val="75000"/>
                  </a:schemeClr>
                </a:solidFill>
                <a:sym typeface="Wingdings" panose="05000000000000000000" charset="0"/>
              </a:rPr>
              <a:t></a:t>
            </a:r>
          </a:p>
        </p:txBody>
      </p:sp>
      <p:sp>
        <p:nvSpPr>
          <p:cNvPr id="32" name="Text Box 31"/>
          <p:cNvSpPr txBox="1"/>
          <p:nvPr/>
        </p:nvSpPr>
        <p:spPr>
          <a:xfrm>
            <a:off x="7651750" y="4476115"/>
            <a:ext cx="622300" cy="768350"/>
          </a:xfrm>
          <a:prstGeom prst="rect">
            <a:avLst/>
          </a:prstGeom>
          <a:noFill/>
        </p:spPr>
        <p:txBody>
          <a:bodyPr wrap="none" rtlCol="0" anchor="t">
            <a:spAutoFit/>
          </a:bodyPr>
          <a:lstStyle/>
          <a:p>
            <a:r>
              <a:rPr lang="en-US" sz="4400" b="1">
                <a:solidFill>
                  <a:schemeClr val="accent6">
                    <a:lumMod val="75000"/>
                  </a:schemeClr>
                </a:solidFill>
                <a:sym typeface="Wingdings" panose="05000000000000000000" charset="0"/>
              </a:rPr>
              <a:t></a:t>
            </a:r>
          </a:p>
        </p:txBody>
      </p:sp>
      <p:sp>
        <p:nvSpPr>
          <p:cNvPr id="4" name="TextBox 5"/>
          <p:cNvSpPr txBox="1"/>
          <p:nvPr/>
        </p:nvSpPr>
        <p:spPr>
          <a:xfrm>
            <a:off x="1239520" y="3830955"/>
            <a:ext cx="1922145" cy="645160"/>
          </a:xfrm>
          <a:prstGeom prst="rect">
            <a:avLst/>
          </a:prstGeom>
          <a:noFill/>
          <a:ln w="28575">
            <a:solidFill>
              <a:schemeClr val="tx1"/>
            </a:solidFill>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SHIRT</a:t>
            </a:r>
          </a:p>
        </p:txBody>
      </p:sp>
      <p:sp>
        <p:nvSpPr>
          <p:cNvPr id="5" name="TextBox 5"/>
          <p:cNvSpPr txBox="1"/>
          <p:nvPr/>
        </p:nvSpPr>
        <p:spPr>
          <a:xfrm>
            <a:off x="7000875" y="3830955"/>
            <a:ext cx="1923415" cy="645160"/>
          </a:xfrm>
          <a:prstGeom prst="rect">
            <a:avLst/>
          </a:prstGeom>
          <a:noFill/>
          <a:ln w="28575">
            <a:solidFill>
              <a:schemeClr val="tx1"/>
            </a:solidFill>
            <a:prstDash val="solid"/>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LION</a:t>
            </a:r>
          </a:p>
        </p:txBody>
      </p:sp>
      <p:sp>
        <p:nvSpPr>
          <p:cNvPr id="6" name="TextBox 5"/>
          <p:cNvSpPr txBox="1"/>
          <p:nvPr/>
        </p:nvSpPr>
        <p:spPr>
          <a:xfrm>
            <a:off x="3569335" y="3830955"/>
            <a:ext cx="3024505" cy="645160"/>
          </a:xfrm>
          <a:prstGeom prst="rect">
            <a:avLst/>
          </a:prstGeom>
          <a:noFill/>
          <a:ln w="28575">
            <a:solidFill>
              <a:schemeClr val="tx1"/>
            </a:solidFill>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PRINCESS</a:t>
            </a:r>
          </a:p>
        </p:txBody>
      </p:sp>
      <p:sp>
        <p:nvSpPr>
          <p:cNvPr id="7" name="TextBox 5"/>
          <p:cNvSpPr txBox="1"/>
          <p:nvPr/>
        </p:nvSpPr>
        <p:spPr>
          <a:xfrm>
            <a:off x="9331325" y="3830955"/>
            <a:ext cx="1923415" cy="645160"/>
          </a:xfrm>
          <a:prstGeom prst="rect">
            <a:avLst/>
          </a:prstGeom>
          <a:noFill/>
          <a:ln w="28575">
            <a:solidFill>
              <a:schemeClr val="tx1"/>
            </a:solidFill>
            <a:prstDash val="solid"/>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BALL</a:t>
            </a:r>
          </a:p>
        </p:txBody>
      </p:sp>
      <p:sp>
        <p:nvSpPr>
          <p:cNvPr id="8" name="Text Box 7"/>
          <p:cNvSpPr txBox="1"/>
          <p:nvPr/>
        </p:nvSpPr>
        <p:spPr>
          <a:xfrm>
            <a:off x="9981565" y="4476115"/>
            <a:ext cx="622300" cy="768350"/>
          </a:xfrm>
          <a:prstGeom prst="rect">
            <a:avLst/>
          </a:prstGeom>
          <a:noFill/>
        </p:spPr>
        <p:txBody>
          <a:bodyPr wrap="none" rtlCol="0" anchor="t">
            <a:spAutoFit/>
          </a:bodyPr>
          <a:lstStyle/>
          <a:p>
            <a:r>
              <a:rPr lang="en-US" sz="4400" b="1">
                <a:solidFill>
                  <a:schemeClr val="accent6">
                    <a:lumMod val="75000"/>
                  </a:schemeClr>
                </a:solidFill>
                <a:sym typeface="Wingdings" panose="05000000000000000000" charset="0"/>
              </a:rPr>
              <a:t></a:t>
            </a:r>
          </a:p>
        </p:txBody>
      </p:sp>
      <p:grpSp>
        <p:nvGrpSpPr>
          <p:cNvPr id="9" name="Group 8"/>
          <p:cNvGrpSpPr/>
          <p:nvPr/>
        </p:nvGrpSpPr>
        <p:grpSpPr>
          <a:xfrm>
            <a:off x="0" y="-13062"/>
            <a:ext cx="12192000" cy="461665"/>
            <a:chOff x="0" y="-13062"/>
            <a:chExt cx="12192000" cy="461665"/>
          </a:xfrm>
          <a:solidFill>
            <a:srgbClr val="6DCFF6"/>
          </a:solidFill>
        </p:grpSpPr>
        <p:sp>
          <p:nvSpPr>
            <p:cNvPr id="12"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14"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1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1"/>
                                        </p:tgtEl>
                                        <p:attrNameLst>
                                          <p:attrName>style.visibility</p:attrName>
                                        </p:attrNameLst>
                                      </p:cBhvr>
                                      <p:to>
                                        <p:strVal val="visible"/>
                                      </p:to>
                                    </p:set>
                                    <p:anim calcmode="lin" valueType="num">
                                      <p:cBhvr additive="base">
                                        <p:cTn id="13" dur="500" fill="hold"/>
                                        <p:tgtEl>
                                          <p:spTgt spid="31"/>
                                        </p:tgtEl>
                                        <p:attrNameLst>
                                          <p:attrName>ppt_x</p:attrName>
                                        </p:attrNameLst>
                                      </p:cBhvr>
                                      <p:tavLst>
                                        <p:tav tm="0">
                                          <p:val>
                                            <p:strVal val="#ppt_x"/>
                                          </p:val>
                                        </p:tav>
                                        <p:tav tm="100000">
                                          <p:val>
                                            <p:strVal val="#ppt_x"/>
                                          </p:val>
                                        </p:tav>
                                      </p:tavLst>
                                    </p:anim>
                                    <p:anim calcmode="lin" valueType="num">
                                      <p:cBhvr additive="base">
                                        <p:cTn id="14"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2"/>
                                        </p:tgtEl>
                                        <p:attrNameLst>
                                          <p:attrName>style.visibility</p:attrName>
                                        </p:attrNameLst>
                                      </p:cBhvr>
                                      <p:to>
                                        <p:strVal val="visible"/>
                                      </p:to>
                                    </p:set>
                                    <p:anim calcmode="lin" valueType="num">
                                      <p:cBhvr additive="base">
                                        <p:cTn id="19" dur="500" fill="hold"/>
                                        <p:tgtEl>
                                          <p:spTgt spid="32"/>
                                        </p:tgtEl>
                                        <p:attrNameLst>
                                          <p:attrName>ppt_x</p:attrName>
                                        </p:attrNameLst>
                                      </p:cBhvr>
                                      <p:tavLst>
                                        <p:tav tm="0">
                                          <p:val>
                                            <p:strVal val="#ppt_x"/>
                                          </p:val>
                                        </p:tav>
                                        <p:tav tm="100000">
                                          <p:val>
                                            <p:strVal val="#ppt_x"/>
                                          </p:val>
                                        </p:tav>
                                      </p:tavLst>
                                    </p:anim>
                                    <p:anim calcmode="lin" valueType="num">
                                      <p:cBhvr additive="base">
                                        <p:cTn id="20"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5" grpId="1"/>
      <p:bldP spid="31" grpId="0"/>
      <p:bldP spid="31" grpId="1"/>
      <p:bldP spid="32" grpId="0"/>
      <p:bldP spid="32" grpId="1"/>
      <p:bldP spid="8" grpId="0"/>
      <p:bldP spid="8" grpId="1"/>
    </p:bldLst>
  </p:timing>
</p:sld>
</file>

<file path=ppt/slides/slide13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05" name="Picture 104"/>
          <p:cNvPicPr/>
          <p:nvPr/>
        </p:nvPicPr>
        <p:blipFill>
          <a:blip r:embed="rId4"/>
          <a:stretch>
            <a:fillRect/>
          </a:stretch>
        </p:blipFill>
        <p:spPr>
          <a:xfrm>
            <a:off x="937260" y="956945"/>
            <a:ext cx="4059555" cy="4745355"/>
          </a:xfrm>
          <a:prstGeom prst="rect">
            <a:avLst/>
          </a:prstGeom>
          <a:noFill/>
          <a:ln w="9525">
            <a:noFill/>
          </a:ln>
        </p:spPr>
      </p:pic>
      <p:sp>
        <p:nvSpPr>
          <p:cNvPr id="22" name="Rounded Rectangular Callout 21"/>
          <p:cNvSpPr/>
          <p:nvPr/>
        </p:nvSpPr>
        <p:spPr>
          <a:xfrm>
            <a:off x="6414135" y="1831340"/>
            <a:ext cx="5175885" cy="2453005"/>
          </a:xfrm>
          <a:prstGeom prst="wedgeRoundRectCallout">
            <a:avLst>
              <a:gd name="adj1" fmla="val -41540"/>
              <a:gd name="adj2" fmla="val 74180"/>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400" b="1">
                <a:solidFill>
                  <a:schemeClr val="accent1">
                    <a:lumMod val="50000"/>
                  </a:schemeClr>
                </a:solidFill>
              </a:rPr>
              <a:t>Do you have /m/, /z/, or /l/ in your name?</a:t>
            </a:r>
          </a:p>
        </p:txBody>
      </p:sp>
      <p:grpSp>
        <p:nvGrpSpPr>
          <p:cNvPr id="2" name="Group 1"/>
          <p:cNvGrpSpPr/>
          <p:nvPr/>
        </p:nvGrpSpPr>
        <p:grpSpPr>
          <a:xfrm>
            <a:off x="0" y="-13062"/>
            <a:ext cx="12192000" cy="461665"/>
            <a:chOff x="0" y="-13062"/>
            <a:chExt cx="12192000" cy="461665"/>
          </a:xfrm>
          <a:solidFill>
            <a:srgbClr val="6DCFF6"/>
          </a:solidFill>
        </p:grpSpPr>
        <p:sp>
          <p:nvSpPr>
            <p:cNvPr id="3"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5"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bldLvl="0" animBg="1"/>
      <p:bldP spid="22" grpId="1" animBg="1"/>
    </p:bldLst>
  </p:timing>
</p:sld>
</file>

<file path=ppt/slides/slide132.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7" name="Picture 6" descr="C:\Users\ASUS\Desktop\160922\Lớp 2\Unit 4\Pic4\5.1.png5.1"/>
          <p:cNvPicPr>
            <a:picLocks noChangeAspect="1"/>
          </p:cNvPicPr>
          <p:nvPr/>
        </p:nvPicPr>
        <p:blipFill>
          <a:blip r:embed="rId6"/>
          <a:srcRect/>
          <a:stretch>
            <a:fillRect/>
          </a:stretch>
        </p:blipFill>
        <p:spPr>
          <a:xfrm>
            <a:off x="272415" y="1041400"/>
            <a:ext cx="10363200" cy="1315085"/>
          </a:xfrm>
          <a:prstGeom prst="rect">
            <a:avLst/>
          </a:prstGeom>
        </p:spPr>
      </p:pic>
      <p:pic>
        <p:nvPicPr>
          <p:cNvPr id="9" name="Picture 8" descr="C:\Users\ASUS\Desktop\160922\Lớp 2\Unit 4\Pic4\5.2.png5.2"/>
          <p:cNvPicPr>
            <a:picLocks noChangeAspect="1"/>
          </p:cNvPicPr>
          <p:nvPr/>
        </p:nvPicPr>
        <p:blipFill>
          <a:blip r:embed="rId7"/>
          <a:srcRect/>
          <a:stretch>
            <a:fillRect/>
          </a:stretch>
        </p:blipFill>
        <p:spPr>
          <a:xfrm>
            <a:off x="183833" y="2751138"/>
            <a:ext cx="11943715" cy="2356485"/>
          </a:xfrm>
          <a:prstGeom prst="rect">
            <a:avLst/>
          </a:prstGeom>
        </p:spPr>
      </p:pic>
      <p:pic>
        <p:nvPicPr>
          <p:cNvPr id="4" name="69 G2SB Track B69">
            <a:hlinkClick r:id="" action="ppaction://media"/>
          </p:cNvPr>
          <p:cNvPicPr/>
          <p:nvPr>
            <a:audioFile r:link="rId1"/>
            <p:extLst>
              <p:ext uri="{DAA4B4D4-6D71-4841-9C94-3DE7FCFB9230}">
                <p14:media xmlns:p14="http://schemas.microsoft.com/office/powerpoint/2010/main" r:embed="rId2">
                  <p14:trim end="44847"/>
                </p14:media>
              </p:ext>
            </p:extLst>
          </p:nvPr>
        </p:nvPicPr>
        <p:blipFill>
          <a:blip r:embed="rId8"/>
          <a:stretch>
            <a:fillRect/>
          </a:stretch>
        </p:blipFill>
        <p:spPr>
          <a:xfrm>
            <a:off x="4923790" y="934720"/>
            <a:ext cx="1060450" cy="941705"/>
          </a:xfrm>
          <a:prstGeom prst="rect">
            <a:avLst/>
          </a:prstGeom>
        </p:spPr>
      </p:pic>
      <p:grpSp>
        <p:nvGrpSpPr>
          <p:cNvPr id="3" name="Group 2"/>
          <p:cNvGrpSpPr/>
          <p:nvPr/>
        </p:nvGrpSpPr>
        <p:grpSpPr>
          <a:xfrm>
            <a:off x="0" y="-13062"/>
            <a:ext cx="12192000" cy="461665"/>
            <a:chOff x="0" y="-13062"/>
            <a:chExt cx="12192000" cy="461665"/>
          </a:xfrm>
          <a:solidFill>
            <a:srgbClr val="6DCFF6"/>
          </a:solidFill>
        </p:grpSpPr>
        <p:sp>
          <p:nvSpPr>
            <p:cNvPr id="5"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8"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11"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childTnLst>
            <p:audio>
              <p:cMediaNode>
                <p:cTn id="2" fill="hold" display="1">
                  <p:stCondLst>
                    <p:cond delay="indefinite"/>
                  </p:stCondLst>
                  <p:endCondLst>
                    <p:cond evt="onStopAudio" delay="0">
                      <p:tgtEl>
                        <p:sldTgt/>
                      </p:tgtEl>
                    </p:cond>
                  </p:endCondLst>
                </p:cTn>
                <p:tgtEl>
                  <p:spTgt spid="4"/>
                </p:tgtEl>
              </p:cMediaNode>
            </p:audio>
            <p:seq concurrent="1" nextAc="seek">
              <p:cTn id="3" restart="whenNotActive" fill="hold" evtFilter="cancelBubble" nodeType="interactiveSeq">
                <p:stCondLst>
                  <p:cond evt="onClick" delay="0">
                    <p:tgtEl>
                      <p:spTgt spid="4"/>
                    </p:tgtEl>
                  </p:cond>
                </p:stCondLst>
                <p:endSync evt="end" delay="0">
                  <p:rtn val="all"/>
                </p:endSync>
                <p:childTnLst>
                  <p:par>
                    <p:cTn id="4" fill="hold">
                      <p:stCondLst>
                        <p:cond delay="0"/>
                      </p:stCondLst>
                      <p:childTnLst>
                        <p:par>
                          <p:cTn id="5" fill="hold">
                            <p:stCondLst>
                              <p:cond delay="0"/>
                            </p:stCondLst>
                            <p:childTnLst>
                              <p:par>
                                <p:cTn id="6" presetID="1" presetClass="mediacall" presetSubtype="0" fill="hold" nodeType="clickEffect">
                                  <p:stCondLst>
                                    <p:cond delay="0"/>
                                  </p:stCondLst>
                                  <p:childTnLst>
                                    <p:cmd type="call" cmd="playFrom(0.0)">
                                      <p:cBhvr additive="base">
                                        <p:cTn id="7" dur="69256"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33.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8" name="TextBox 5"/>
          <p:cNvSpPr txBox="1"/>
          <p:nvPr/>
        </p:nvSpPr>
        <p:spPr>
          <a:xfrm>
            <a:off x="3774028" y="796222"/>
            <a:ext cx="4644572" cy="768350"/>
          </a:xfrm>
          <a:prstGeom prst="rect">
            <a:avLst/>
          </a:prstGeom>
          <a:noFill/>
        </p:spPr>
        <p:txBody>
          <a:bodyPr wrap="square" rtlCol="0">
            <a:spAutoFit/>
          </a:bodyPr>
          <a:lstStyle/>
          <a:p>
            <a:pPr algn="ctr"/>
            <a:r>
              <a:rPr lang="en-US" sz="4400" b="1" dirty="0">
                <a:solidFill>
                  <a:schemeClr val="accent2">
                    <a:lumMod val="75000"/>
                  </a:schemeClr>
                </a:solidFill>
                <a:cs typeface="+mn-lt"/>
              </a:rPr>
              <a:t>Let’s Say</a:t>
            </a:r>
          </a:p>
        </p:txBody>
      </p:sp>
      <p:sp>
        <p:nvSpPr>
          <p:cNvPr id="14" name="TextBox 5"/>
          <p:cNvSpPr txBox="1"/>
          <p:nvPr/>
        </p:nvSpPr>
        <p:spPr>
          <a:xfrm>
            <a:off x="5151755" y="2968625"/>
            <a:ext cx="2311400" cy="768350"/>
          </a:xfrm>
          <a:prstGeom prst="rect">
            <a:avLst/>
          </a:prstGeom>
          <a:noFill/>
          <a:ln w="28575">
            <a:solidFill>
              <a:schemeClr val="tx1"/>
            </a:solidFill>
            <a:prstDash val="solid"/>
          </a:ln>
        </p:spPr>
        <p:txBody>
          <a:bodyPr wrap="square" rtlCol="0">
            <a:spAutoFit/>
            <a:scene3d>
              <a:camera prst="orthographicFront"/>
              <a:lightRig rig="threePt" dir="t"/>
            </a:scene3d>
          </a:bodyPr>
          <a:lstStyle/>
          <a:p>
            <a:pPr algn="ctr"/>
            <a:r>
              <a:rPr lang="en-US" sz="4400" b="1" dirty="0">
                <a:effectLst>
                  <a:outerShdw blurRad="38100" dist="19050" dir="2700000" algn="tl" rotWithShape="0">
                    <a:schemeClr val="dk1">
                      <a:alpha val="40000"/>
                    </a:schemeClr>
                  </a:outerShdw>
                </a:effectLst>
                <a:cs typeface="+mn-lt"/>
              </a:rPr>
              <a:t>MONKEY</a:t>
            </a:r>
          </a:p>
        </p:txBody>
      </p:sp>
      <p:pic>
        <p:nvPicPr>
          <p:cNvPr id="9" name="Picture 8" descr="C:\Users\ASUS\Desktop\160922\Lớp 2\Unit 4\Pic4\5.4.png5.4"/>
          <p:cNvPicPr>
            <a:picLocks noChangeAspect="1"/>
          </p:cNvPicPr>
          <p:nvPr/>
        </p:nvPicPr>
        <p:blipFill>
          <a:blip r:embed="rId6"/>
          <a:srcRect r="1684" b="10850"/>
          <a:stretch>
            <a:fillRect/>
          </a:stretch>
        </p:blipFill>
        <p:spPr>
          <a:xfrm>
            <a:off x="644525" y="1564640"/>
            <a:ext cx="3780790" cy="3991610"/>
          </a:xfrm>
          <a:prstGeom prst="rect">
            <a:avLst/>
          </a:prstGeom>
        </p:spPr>
      </p:pic>
      <p:pic>
        <p:nvPicPr>
          <p:cNvPr id="11" name="Picture 10" descr="C:\Users\ASUS\Desktop\160922\Lớp 2\Unit 4\Pic4\5.5.png5.5"/>
          <p:cNvPicPr>
            <a:picLocks noChangeAspect="1"/>
          </p:cNvPicPr>
          <p:nvPr/>
        </p:nvPicPr>
        <p:blipFill>
          <a:blip r:embed="rId7"/>
          <a:srcRect/>
          <a:stretch>
            <a:fillRect/>
          </a:stretch>
        </p:blipFill>
        <p:spPr>
          <a:xfrm>
            <a:off x="7783830" y="2032635"/>
            <a:ext cx="4039235" cy="3513455"/>
          </a:xfrm>
          <a:prstGeom prst="rect">
            <a:avLst/>
          </a:prstGeom>
        </p:spPr>
      </p:pic>
      <p:pic>
        <p:nvPicPr>
          <p:cNvPr id="6" name="69 G2SB Track B69">
            <a:hlinkClick r:id="" action="ppaction://media"/>
          </p:cNvPr>
          <p:cNvPicPr/>
          <p:nvPr>
            <a:audioFile r:link="rId1"/>
            <p:extLst>
              <p:ext uri="{DAA4B4D4-6D71-4841-9C94-3DE7FCFB9230}">
                <p14:media xmlns:p14="http://schemas.microsoft.com/office/powerpoint/2010/main" r:embed="rId2">
                  <p14:trim end="44847"/>
                </p14:media>
              </p:ext>
            </p:extLst>
          </p:nvPr>
        </p:nvPicPr>
        <p:blipFill>
          <a:blip r:embed="rId8"/>
          <a:stretch>
            <a:fillRect/>
          </a:stretch>
        </p:blipFill>
        <p:spPr>
          <a:xfrm>
            <a:off x="8418830" y="739775"/>
            <a:ext cx="1060450" cy="941705"/>
          </a:xfrm>
          <a:prstGeom prst="rect">
            <a:avLst/>
          </a:prstGeom>
        </p:spPr>
      </p:pic>
      <p:grpSp>
        <p:nvGrpSpPr>
          <p:cNvPr id="7" name="Group 6"/>
          <p:cNvGrpSpPr/>
          <p:nvPr/>
        </p:nvGrpSpPr>
        <p:grpSpPr>
          <a:xfrm>
            <a:off x="0" y="-13062"/>
            <a:ext cx="12192000" cy="461665"/>
            <a:chOff x="0" y="-13062"/>
            <a:chExt cx="12192000" cy="461665"/>
          </a:xfrm>
          <a:solidFill>
            <a:srgbClr val="6DCFF6"/>
          </a:solidFill>
        </p:grpSpPr>
        <p:sp>
          <p:nvSpPr>
            <p:cNvPr id="10"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13"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15"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childTnLst>
            <p:audio>
              <p:cMediaNode>
                <p:cTn id="2" fill="hold" display="1">
                  <p:stCondLst>
                    <p:cond delay="indefinite"/>
                  </p:stCondLst>
                  <p:endCondLst>
                    <p:cond evt="onStopAudio" delay="0">
                      <p:tgtEl>
                        <p:sldTgt/>
                      </p:tgtEl>
                    </p:cond>
                  </p:endCondLst>
                </p:cTn>
                <p:tgtEl>
                  <p:spTgt spid="6"/>
                </p:tgtEl>
              </p:cMediaNode>
            </p:audio>
            <p:seq concurrent="1" nextAc="seek">
              <p:cTn id="3" restart="whenNotActive" fill="hold" evtFilter="cancelBubble" nodeType="interactiveSeq">
                <p:stCondLst>
                  <p:cond evt="onClick" delay="0">
                    <p:tgtEl>
                      <p:spTgt spid="6"/>
                    </p:tgtEl>
                  </p:cond>
                </p:stCondLst>
                <p:endSync evt="end" delay="0">
                  <p:rtn val="all"/>
                </p:endSync>
                <p:childTnLst>
                  <p:par>
                    <p:cTn id="4" fill="hold">
                      <p:stCondLst>
                        <p:cond delay="0"/>
                      </p:stCondLst>
                      <p:childTnLst>
                        <p:par>
                          <p:cTn id="5" fill="hold">
                            <p:stCondLst>
                              <p:cond delay="0"/>
                            </p:stCondLst>
                            <p:childTnLst>
                              <p:par>
                                <p:cTn id="6" presetID="1" presetClass="mediacall" presetSubtype="0" fill="hold" nodeType="clickEffect">
                                  <p:stCondLst>
                                    <p:cond delay="0"/>
                                  </p:stCondLst>
                                  <p:childTnLst>
                                    <p:cmd type="call" cmd="playFrom(0.0)">
                                      <p:cBhvr additive="base">
                                        <p:cTn id="7" dur="69256"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134.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7" name="Picture 6" descr="C:\Users\ASUS\Desktop\160922\Lớp 2\Unit 4\Pic4\5.1.png5.1"/>
          <p:cNvPicPr>
            <a:picLocks noChangeAspect="1"/>
          </p:cNvPicPr>
          <p:nvPr/>
        </p:nvPicPr>
        <p:blipFill>
          <a:blip r:embed="rId6"/>
          <a:srcRect/>
          <a:stretch>
            <a:fillRect/>
          </a:stretch>
        </p:blipFill>
        <p:spPr>
          <a:xfrm>
            <a:off x="272415" y="1041400"/>
            <a:ext cx="10363200" cy="1315085"/>
          </a:xfrm>
          <a:prstGeom prst="rect">
            <a:avLst/>
          </a:prstGeom>
        </p:spPr>
      </p:pic>
      <p:pic>
        <p:nvPicPr>
          <p:cNvPr id="9" name="Picture 8" descr="C:\Users\ASUS\Desktop\160922\Lớp 2\Unit 4\Pic4\5.6.png5.6"/>
          <p:cNvPicPr>
            <a:picLocks noChangeAspect="1"/>
          </p:cNvPicPr>
          <p:nvPr/>
        </p:nvPicPr>
        <p:blipFill>
          <a:blip r:embed="rId7"/>
          <a:srcRect/>
          <a:stretch>
            <a:fillRect/>
          </a:stretch>
        </p:blipFill>
        <p:spPr>
          <a:xfrm>
            <a:off x="183833" y="2821306"/>
            <a:ext cx="11943715" cy="2216150"/>
          </a:xfrm>
          <a:prstGeom prst="rect">
            <a:avLst/>
          </a:prstGeom>
        </p:spPr>
      </p:pic>
      <p:pic>
        <p:nvPicPr>
          <p:cNvPr id="4" name="69 G2SB Track B69">
            <a:hlinkClick r:id="" action="ppaction://media"/>
          </p:cNvPr>
          <p:cNvPicPr/>
          <p:nvPr>
            <a:audioFile r:link="rId1"/>
            <p:extLst>
              <p:ext uri="{DAA4B4D4-6D71-4841-9C94-3DE7FCFB9230}">
                <p14:media xmlns:p14="http://schemas.microsoft.com/office/powerpoint/2010/main" r:embed="rId2">
                  <p14:trim st="24182" end="23275"/>
                </p14:media>
              </p:ext>
            </p:extLst>
          </p:nvPr>
        </p:nvPicPr>
        <p:blipFill>
          <a:blip r:embed="rId8"/>
          <a:stretch>
            <a:fillRect/>
          </a:stretch>
        </p:blipFill>
        <p:spPr>
          <a:xfrm>
            <a:off x="4809490" y="956310"/>
            <a:ext cx="1060450" cy="941705"/>
          </a:xfrm>
          <a:prstGeom prst="rect">
            <a:avLst/>
          </a:prstGeom>
        </p:spPr>
      </p:pic>
      <p:grpSp>
        <p:nvGrpSpPr>
          <p:cNvPr id="3" name="Group 2"/>
          <p:cNvGrpSpPr/>
          <p:nvPr/>
        </p:nvGrpSpPr>
        <p:grpSpPr>
          <a:xfrm>
            <a:off x="0" y="-13062"/>
            <a:ext cx="12192000" cy="461665"/>
            <a:chOff x="0" y="-13062"/>
            <a:chExt cx="12192000" cy="461665"/>
          </a:xfrm>
          <a:solidFill>
            <a:srgbClr val="6DCFF6"/>
          </a:solidFill>
        </p:grpSpPr>
        <p:sp>
          <p:nvSpPr>
            <p:cNvPr id="5"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8"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11"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childTnLst>
            <p:audio>
              <p:cMediaNode>
                <p:cTn id="2" fill="hold" display="1">
                  <p:stCondLst>
                    <p:cond delay="indefinite"/>
                  </p:stCondLst>
                  <p:endCondLst>
                    <p:cond evt="onStopAudio" delay="0">
                      <p:tgtEl>
                        <p:sldTgt/>
                      </p:tgtEl>
                    </p:cond>
                  </p:endCondLst>
                </p:cTn>
                <p:tgtEl>
                  <p:spTgt spid="4"/>
                </p:tgtEl>
              </p:cMediaNode>
            </p:audio>
            <p:seq concurrent="1" nextAc="seek">
              <p:cTn id="3" restart="whenNotActive" fill="hold" evtFilter="cancelBubble" nodeType="interactiveSeq">
                <p:stCondLst>
                  <p:cond evt="onClick" delay="0">
                    <p:tgtEl>
                      <p:spTgt spid="4"/>
                    </p:tgtEl>
                  </p:cond>
                </p:stCondLst>
                <p:endSync evt="end" delay="0">
                  <p:rtn val="all"/>
                </p:endSync>
                <p:childTnLst>
                  <p:par>
                    <p:cTn id="4" fill="hold">
                      <p:stCondLst>
                        <p:cond delay="0"/>
                      </p:stCondLst>
                      <p:childTnLst>
                        <p:par>
                          <p:cTn id="5" fill="hold">
                            <p:stCondLst>
                              <p:cond delay="0"/>
                            </p:stCondLst>
                            <p:childTnLst>
                              <p:par>
                                <p:cTn id="6" presetID="1" presetClass="mediacall" presetSubtype="0" fill="hold" nodeType="clickEffect">
                                  <p:stCondLst>
                                    <p:cond delay="0"/>
                                  </p:stCondLst>
                                  <p:childTnLst>
                                    <p:cmd type="call" cmd="playFrom(0.0)">
                                      <p:cBhvr additive="base">
                                        <p:cTn id="7" dur="69256"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35.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8" name="TextBox 5"/>
          <p:cNvSpPr txBox="1"/>
          <p:nvPr/>
        </p:nvSpPr>
        <p:spPr>
          <a:xfrm>
            <a:off x="3774028" y="796222"/>
            <a:ext cx="4644572" cy="768350"/>
          </a:xfrm>
          <a:prstGeom prst="rect">
            <a:avLst/>
          </a:prstGeom>
          <a:noFill/>
        </p:spPr>
        <p:txBody>
          <a:bodyPr wrap="square" rtlCol="0">
            <a:spAutoFit/>
          </a:bodyPr>
          <a:lstStyle/>
          <a:p>
            <a:pPr algn="ctr"/>
            <a:r>
              <a:rPr lang="en-US" sz="4400" b="1" dirty="0">
                <a:solidFill>
                  <a:schemeClr val="accent2">
                    <a:lumMod val="75000"/>
                  </a:schemeClr>
                </a:solidFill>
                <a:cs typeface="+mn-lt"/>
              </a:rPr>
              <a:t>Let’s Say</a:t>
            </a:r>
          </a:p>
        </p:txBody>
      </p:sp>
      <p:sp>
        <p:nvSpPr>
          <p:cNvPr id="14" name="TextBox 5"/>
          <p:cNvSpPr txBox="1"/>
          <p:nvPr/>
        </p:nvSpPr>
        <p:spPr>
          <a:xfrm>
            <a:off x="5151755" y="2968625"/>
            <a:ext cx="2311400" cy="768350"/>
          </a:xfrm>
          <a:prstGeom prst="rect">
            <a:avLst/>
          </a:prstGeom>
          <a:noFill/>
          <a:ln w="28575">
            <a:solidFill>
              <a:schemeClr val="tx1"/>
            </a:solidFill>
            <a:prstDash val="solid"/>
          </a:ln>
        </p:spPr>
        <p:txBody>
          <a:bodyPr wrap="square" rtlCol="0">
            <a:spAutoFit/>
            <a:scene3d>
              <a:camera prst="orthographicFront"/>
              <a:lightRig rig="threePt" dir="t"/>
            </a:scene3d>
          </a:bodyPr>
          <a:lstStyle/>
          <a:p>
            <a:pPr algn="ctr"/>
            <a:r>
              <a:rPr lang="en-US" sz="4400" b="1" dirty="0">
                <a:effectLst>
                  <a:outerShdw blurRad="38100" dist="19050" dir="2700000" algn="tl" rotWithShape="0">
                    <a:schemeClr val="dk1">
                      <a:alpha val="40000"/>
                    </a:schemeClr>
                  </a:outerShdw>
                </a:effectLst>
                <a:cs typeface="+mn-lt"/>
              </a:rPr>
              <a:t>ZEBRA</a:t>
            </a:r>
          </a:p>
        </p:txBody>
      </p:sp>
      <p:pic>
        <p:nvPicPr>
          <p:cNvPr id="9" name="Picture 8" descr="C:\Users\ASUS\Desktop\160922\Lớp 2\Unit 4\Pic4\5.8.png5.8"/>
          <p:cNvPicPr>
            <a:picLocks noChangeAspect="1"/>
          </p:cNvPicPr>
          <p:nvPr/>
        </p:nvPicPr>
        <p:blipFill>
          <a:blip r:embed="rId6"/>
          <a:srcRect/>
          <a:stretch>
            <a:fillRect/>
          </a:stretch>
        </p:blipFill>
        <p:spPr>
          <a:xfrm>
            <a:off x="698500" y="1435100"/>
            <a:ext cx="3846195" cy="4179570"/>
          </a:xfrm>
          <a:prstGeom prst="rect">
            <a:avLst/>
          </a:prstGeom>
        </p:spPr>
      </p:pic>
      <p:pic>
        <p:nvPicPr>
          <p:cNvPr id="11" name="Picture 10" descr="C:\Users\ASUS\Desktop\160922\Lớp 2\Unit 4\Pic4\5.9.png5.9"/>
          <p:cNvPicPr>
            <a:picLocks noChangeAspect="1"/>
          </p:cNvPicPr>
          <p:nvPr/>
        </p:nvPicPr>
        <p:blipFill>
          <a:blip r:embed="rId7"/>
          <a:srcRect/>
          <a:stretch>
            <a:fillRect/>
          </a:stretch>
        </p:blipFill>
        <p:spPr>
          <a:xfrm>
            <a:off x="7783830" y="2134235"/>
            <a:ext cx="4039235" cy="3310255"/>
          </a:xfrm>
          <a:prstGeom prst="rect">
            <a:avLst/>
          </a:prstGeom>
        </p:spPr>
      </p:pic>
      <p:pic>
        <p:nvPicPr>
          <p:cNvPr id="6" name="69 G2SB Track B69">
            <a:hlinkClick r:id="" action="ppaction://media"/>
          </p:cNvPr>
          <p:cNvPicPr/>
          <p:nvPr>
            <a:audioFile r:link="rId1"/>
            <p:extLst>
              <p:ext uri="{DAA4B4D4-6D71-4841-9C94-3DE7FCFB9230}">
                <p14:media xmlns:p14="http://schemas.microsoft.com/office/powerpoint/2010/main" r:embed="rId2">
                  <p14:trim st="24182" end="23275"/>
                </p14:media>
              </p:ext>
            </p:extLst>
          </p:nvPr>
        </p:nvPicPr>
        <p:blipFill>
          <a:blip r:embed="rId8"/>
          <a:stretch>
            <a:fillRect/>
          </a:stretch>
        </p:blipFill>
        <p:spPr>
          <a:xfrm>
            <a:off x="8418830" y="709930"/>
            <a:ext cx="1060450" cy="941705"/>
          </a:xfrm>
          <a:prstGeom prst="rect">
            <a:avLst/>
          </a:prstGeom>
        </p:spPr>
      </p:pic>
      <p:grpSp>
        <p:nvGrpSpPr>
          <p:cNvPr id="7" name="Group 6"/>
          <p:cNvGrpSpPr/>
          <p:nvPr/>
        </p:nvGrpSpPr>
        <p:grpSpPr>
          <a:xfrm>
            <a:off x="0" y="-13062"/>
            <a:ext cx="12192000" cy="461665"/>
            <a:chOff x="0" y="-13062"/>
            <a:chExt cx="12192000" cy="461665"/>
          </a:xfrm>
          <a:solidFill>
            <a:srgbClr val="6DCFF6"/>
          </a:solidFill>
        </p:grpSpPr>
        <p:sp>
          <p:nvSpPr>
            <p:cNvPr id="10"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13"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15"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childTnLst>
            <p:audio>
              <p:cMediaNode>
                <p:cTn id="2" fill="hold" display="1">
                  <p:stCondLst>
                    <p:cond delay="indefinite"/>
                  </p:stCondLst>
                  <p:endCondLst>
                    <p:cond evt="onStopAudio" delay="0">
                      <p:tgtEl>
                        <p:sldTgt/>
                      </p:tgtEl>
                    </p:cond>
                  </p:endCondLst>
                </p:cTn>
                <p:tgtEl>
                  <p:spTgt spid="6"/>
                </p:tgtEl>
              </p:cMediaNode>
            </p:audio>
            <p:seq concurrent="1" nextAc="seek">
              <p:cTn id="3" restart="whenNotActive" fill="hold" evtFilter="cancelBubble" nodeType="interactiveSeq">
                <p:stCondLst>
                  <p:cond evt="onClick" delay="0">
                    <p:tgtEl>
                      <p:spTgt spid="6"/>
                    </p:tgtEl>
                  </p:cond>
                </p:stCondLst>
                <p:endSync evt="end" delay="0">
                  <p:rtn val="all"/>
                </p:endSync>
                <p:childTnLst>
                  <p:par>
                    <p:cTn id="4" fill="hold">
                      <p:stCondLst>
                        <p:cond delay="0"/>
                      </p:stCondLst>
                      <p:childTnLst>
                        <p:par>
                          <p:cTn id="5" fill="hold">
                            <p:stCondLst>
                              <p:cond delay="0"/>
                            </p:stCondLst>
                            <p:childTnLst>
                              <p:par>
                                <p:cTn id="6" presetID="1" presetClass="mediacall" presetSubtype="0" fill="hold" nodeType="clickEffect">
                                  <p:stCondLst>
                                    <p:cond delay="0"/>
                                  </p:stCondLst>
                                  <p:childTnLst>
                                    <p:cmd type="call" cmd="playFrom(0.0)">
                                      <p:cBhvr additive="base">
                                        <p:cTn id="7" dur="69256"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136.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7" name="Picture 6" descr="C:\Users\ASUS\Desktop\160922\Lớp 2\Unit 4\Pic4\5.1.png5.1"/>
          <p:cNvPicPr>
            <a:picLocks noChangeAspect="1"/>
          </p:cNvPicPr>
          <p:nvPr/>
        </p:nvPicPr>
        <p:blipFill>
          <a:blip r:embed="rId6"/>
          <a:srcRect/>
          <a:stretch>
            <a:fillRect/>
          </a:stretch>
        </p:blipFill>
        <p:spPr>
          <a:xfrm>
            <a:off x="272415" y="814705"/>
            <a:ext cx="10363200" cy="1315085"/>
          </a:xfrm>
          <a:prstGeom prst="rect">
            <a:avLst/>
          </a:prstGeom>
        </p:spPr>
      </p:pic>
      <p:pic>
        <p:nvPicPr>
          <p:cNvPr id="9" name="Picture 8" descr="C:\Users\ASUS\Desktop\160922\Lớp 2\Unit 4\Pic4\5.10.png5.10"/>
          <p:cNvPicPr>
            <a:picLocks noChangeAspect="1"/>
          </p:cNvPicPr>
          <p:nvPr/>
        </p:nvPicPr>
        <p:blipFill>
          <a:blip r:embed="rId7"/>
          <a:srcRect/>
          <a:stretch>
            <a:fillRect/>
          </a:stretch>
        </p:blipFill>
        <p:spPr>
          <a:xfrm>
            <a:off x="556260" y="2356485"/>
            <a:ext cx="11156315" cy="3311525"/>
          </a:xfrm>
          <a:prstGeom prst="rect">
            <a:avLst/>
          </a:prstGeom>
        </p:spPr>
      </p:pic>
      <p:pic>
        <p:nvPicPr>
          <p:cNvPr id="5" name="69 G2SB Track B69">
            <a:hlinkClick r:id="" action="ppaction://media"/>
          </p:cNvPr>
          <p:cNvPicPr/>
          <p:nvPr>
            <a:audioFile r:link="rId1"/>
            <p:extLst>
              <p:ext uri="{DAA4B4D4-6D71-4841-9C94-3DE7FCFB9230}">
                <p14:media xmlns:p14="http://schemas.microsoft.com/office/powerpoint/2010/main" r:embed="rId2">
                  <p14:trim st="45754" end="341"/>
                </p14:media>
              </p:ext>
            </p:extLst>
          </p:nvPr>
        </p:nvPicPr>
        <p:blipFill>
          <a:blip r:embed="rId8"/>
          <a:stretch>
            <a:fillRect/>
          </a:stretch>
        </p:blipFill>
        <p:spPr>
          <a:xfrm>
            <a:off x="4820920" y="814705"/>
            <a:ext cx="1060450" cy="941705"/>
          </a:xfrm>
          <a:prstGeom prst="rect">
            <a:avLst/>
          </a:prstGeom>
        </p:spPr>
      </p:pic>
      <p:grpSp>
        <p:nvGrpSpPr>
          <p:cNvPr id="3" name="Group 2"/>
          <p:cNvGrpSpPr/>
          <p:nvPr/>
        </p:nvGrpSpPr>
        <p:grpSpPr>
          <a:xfrm>
            <a:off x="0" y="-13062"/>
            <a:ext cx="12192000" cy="461665"/>
            <a:chOff x="0" y="-13062"/>
            <a:chExt cx="12192000" cy="461665"/>
          </a:xfrm>
          <a:solidFill>
            <a:srgbClr val="6DCFF6"/>
          </a:solidFill>
        </p:grpSpPr>
        <p:sp>
          <p:nvSpPr>
            <p:cNvPr id="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8"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11"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childTnLst>
            <p:audio>
              <p:cMediaNode>
                <p:cTn id="2" fill="hold" display="1">
                  <p:stCondLst>
                    <p:cond delay="indefinite"/>
                  </p:stCondLst>
                  <p:endCondLst>
                    <p:cond evt="onStopAudio" delay="0">
                      <p:tgtEl>
                        <p:sldTgt/>
                      </p:tgtEl>
                    </p:cond>
                  </p:endCondLst>
                </p:cTn>
                <p:tgtEl>
                  <p:spTgt spid="5"/>
                </p:tgtEl>
              </p:cMediaNode>
            </p:audio>
            <p:seq concurrent="1" nextAc="seek">
              <p:cTn id="3" restart="whenNotActive" fill="hold" evtFilter="cancelBubble" nodeType="interactiveSeq">
                <p:stCondLst>
                  <p:cond evt="onClick" delay="0">
                    <p:tgtEl>
                      <p:spTgt spid="5"/>
                    </p:tgtEl>
                  </p:cond>
                </p:stCondLst>
                <p:endSync evt="end" delay="0">
                  <p:rtn val="all"/>
                </p:endSync>
                <p:childTnLst>
                  <p:par>
                    <p:cTn id="4" fill="hold">
                      <p:stCondLst>
                        <p:cond delay="0"/>
                      </p:stCondLst>
                      <p:childTnLst>
                        <p:par>
                          <p:cTn id="5" fill="hold">
                            <p:stCondLst>
                              <p:cond delay="0"/>
                            </p:stCondLst>
                            <p:childTnLst>
                              <p:par>
                                <p:cTn id="6" presetID="1" presetClass="mediacall" presetSubtype="0" fill="hold" nodeType="clickEffect">
                                  <p:stCondLst>
                                    <p:cond delay="0"/>
                                  </p:stCondLst>
                                  <p:childTnLst>
                                    <p:cmd type="call" cmd="playFrom(0.0)">
                                      <p:cBhvr additive="base">
                                        <p:cTn id="7" dur="69256"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37.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8" name="TextBox 5"/>
          <p:cNvSpPr txBox="1"/>
          <p:nvPr/>
        </p:nvSpPr>
        <p:spPr>
          <a:xfrm>
            <a:off x="3774028" y="796222"/>
            <a:ext cx="4644572" cy="768350"/>
          </a:xfrm>
          <a:prstGeom prst="rect">
            <a:avLst/>
          </a:prstGeom>
          <a:noFill/>
        </p:spPr>
        <p:txBody>
          <a:bodyPr wrap="square" rtlCol="0">
            <a:spAutoFit/>
          </a:bodyPr>
          <a:lstStyle/>
          <a:p>
            <a:pPr algn="ctr"/>
            <a:r>
              <a:rPr lang="en-US" sz="4400" b="1" dirty="0">
                <a:solidFill>
                  <a:schemeClr val="accent2">
                    <a:lumMod val="75000"/>
                  </a:schemeClr>
                </a:solidFill>
                <a:cs typeface="+mn-lt"/>
              </a:rPr>
              <a:t>Let’s Say</a:t>
            </a:r>
          </a:p>
        </p:txBody>
      </p:sp>
      <p:sp>
        <p:nvSpPr>
          <p:cNvPr id="14" name="TextBox 5"/>
          <p:cNvSpPr txBox="1"/>
          <p:nvPr/>
        </p:nvSpPr>
        <p:spPr>
          <a:xfrm>
            <a:off x="4730750" y="2968625"/>
            <a:ext cx="2851150" cy="768350"/>
          </a:xfrm>
          <a:prstGeom prst="rect">
            <a:avLst/>
          </a:prstGeom>
          <a:noFill/>
          <a:ln w="28575">
            <a:solidFill>
              <a:schemeClr val="tx1"/>
            </a:solidFill>
            <a:prstDash val="solid"/>
          </a:ln>
        </p:spPr>
        <p:txBody>
          <a:bodyPr wrap="square" rtlCol="0">
            <a:spAutoFit/>
            <a:scene3d>
              <a:camera prst="orthographicFront"/>
              <a:lightRig rig="threePt" dir="t"/>
            </a:scene3d>
          </a:bodyPr>
          <a:lstStyle/>
          <a:p>
            <a:pPr algn="ctr"/>
            <a:r>
              <a:rPr lang="en-US" sz="4400" b="1" dirty="0">
                <a:effectLst>
                  <a:outerShdw blurRad="38100" dist="19050" dir="2700000" algn="tl" rotWithShape="0">
                    <a:schemeClr val="dk1">
                      <a:alpha val="40000"/>
                    </a:schemeClr>
                  </a:outerShdw>
                </a:effectLst>
                <a:cs typeface="+mn-lt"/>
              </a:rPr>
              <a:t>CROCODILE</a:t>
            </a:r>
          </a:p>
        </p:txBody>
      </p:sp>
      <p:pic>
        <p:nvPicPr>
          <p:cNvPr id="9" name="Picture 8" descr="C:\Users\ASUS\Desktop\160922\Lớp 2\Unit 4\Pic4\5.12.png5.12"/>
          <p:cNvPicPr>
            <a:picLocks noChangeAspect="1"/>
          </p:cNvPicPr>
          <p:nvPr/>
        </p:nvPicPr>
        <p:blipFill>
          <a:blip r:embed="rId6"/>
          <a:srcRect/>
          <a:stretch>
            <a:fillRect/>
          </a:stretch>
        </p:blipFill>
        <p:spPr>
          <a:xfrm>
            <a:off x="646113" y="1564640"/>
            <a:ext cx="3777615" cy="3991610"/>
          </a:xfrm>
          <a:prstGeom prst="rect">
            <a:avLst/>
          </a:prstGeom>
        </p:spPr>
      </p:pic>
      <p:pic>
        <p:nvPicPr>
          <p:cNvPr id="11" name="Picture 10" descr="C:\Users\ASUS\Desktop\160922\Lớp 2\Unit 4\Pic4\5.13.png5.13"/>
          <p:cNvPicPr>
            <a:picLocks noChangeAspect="1"/>
          </p:cNvPicPr>
          <p:nvPr/>
        </p:nvPicPr>
        <p:blipFill>
          <a:blip r:embed="rId7"/>
          <a:srcRect/>
          <a:stretch>
            <a:fillRect/>
          </a:stretch>
        </p:blipFill>
        <p:spPr>
          <a:xfrm>
            <a:off x="7902575" y="1944688"/>
            <a:ext cx="4039235" cy="3210560"/>
          </a:xfrm>
          <a:prstGeom prst="rect">
            <a:avLst/>
          </a:prstGeom>
        </p:spPr>
      </p:pic>
      <p:pic>
        <p:nvPicPr>
          <p:cNvPr id="6" name="69 G2SB Track B69">
            <a:hlinkClick r:id="" action="ppaction://media"/>
          </p:cNvPr>
          <p:cNvPicPr/>
          <p:nvPr>
            <a:audioFile r:link="rId1"/>
            <p:extLst>
              <p:ext uri="{DAA4B4D4-6D71-4841-9C94-3DE7FCFB9230}">
                <p14:media xmlns:p14="http://schemas.microsoft.com/office/powerpoint/2010/main" r:embed="rId2">
                  <p14:trim st="45754" end="341"/>
                </p14:media>
              </p:ext>
            </p:extLst>
          </p:nvPr>
        </p:nvPicPr>
        <p:blipFill>
          <a:blip r:embed="rId8"/>
          <a:stretch>
            <a:fillRect/>
          </a:stretch>
        </p:blipFill>
        <p:spPr>
          <a:xfrm>
            <a:off x="8418830" y="725805"/>
            <a:ext cx="1060450" cy="941705"/>
          </a:xfrm>
          <a:prstGeom prst="rect">
            <a:avLst/>
          </a:prstGeom>
        </p:spPr>
      </p:pic>
      <p:grpSp>
        <p:nvGrpSpPr>
          <p:cNvPr id="7" name="Group 6"/>
          <p:cNvGrpSpPr/>
          <p:nvPr/>
        </p:nvGrpSpPr>
        <p:grpSpPr>
          <a:xfrm>
            <a:off x="0" y="-13062"/>
            <a:ext cx="12192000" cy="461665"/>
            <a:chOff x="0" y="-13062"/>
            <a:chExt cx="12192000" cy="461665"/>
          </a:xfrm>
          <a:solidFill>
            <a:srgbClr val="6DCFF6"/>
          </a:solidFill>
        </p:grpSpPr>
        <p:sp>
          <p:nvSpPr>
            <p:cNvPr id="10"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13"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15"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childTnLst>
            <p:audio>
              <p:cMediaNode>
                <p:cTn id="2" fill="hold" display="1">
                  <p:stCondLst>
                    <p:cond delay="indefinite"/>
                  </p:stCondLst>
                  <p:endCondLst>
                    <p:cond evt="onStopAudio" delay="0">
                      <p:tgtEl>
                        <p:sldTgt/>
                      </p:tgtEl>
                    </p:cond>
                  </p:endCondLst>
                </p:cTn>
                <p:tgtEl>
                  <p:spTgt spid="6"/>
                </p:tgtEl>
              </p:cMediaNode>
            </p:audio>
            <p:seq concurrent="1" nextAc="seek">
              <p:cTn id="3" restart="whenNotActive" fill="hold" evtFilter="cancelBubble" nodeType="interactiveSeq">
                <p:stCondLst>
                  <p:cond evt="onClick" delay="0">
                    <p:tgtEl>
                      <p:spTgt spid="6"/>
                    </p:tgtEl>
                  </p:cond>
                </p:stCondLst>
                <p:endSync evt="end" delay="0">
                  <p:rtn val="all"/>
                </p:endSync>
                <p:childTnLst>
                  <p:par>
                    <p:cTn id="4" fill="hold">
                      <p:stCondLst>
                        <p:cond delay="0"/>
                      </p:stCondLst>
                      <p:childTnLst>
                        <p:par>
                          <p:cTn id="5" fill="hold">
                            <p:stCondLst>
                              <p:cond delay="0"/>
                            </p:stCondLst>
                            <p:childTnLst>
                              <p:par>
                                <p:cTn id="6" presetID="1" presetClass="mediacall" presetSubtype="0" fill="hold" nodeType="clickEffect">
                                  <p:stCondLst>
                                    <p:cond delay="0"/>
                                  </p:stCondLst>
                                  <p:childTnLst>
                                    <p:cmd type="call" cmd="playFrom(0.0)">
                                      <p:cBhvr additive="base">
                                        <p:cTn id="7" dur="69256"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138.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2" name="TextBox 5"/>
          <p:cNvSpPr txBox="1"/>
          <p:nvPr/>
        </p:nvSpPr>
        <p:spPr>
          <a:xfrm>
            <a:off x="3713068" y="634297"/>
            <a:ext cx="4644572" cy="768350"/>
          </a:xfrm>
          <a:prstGeom prst="rect">
            <a:avLst/>
          </a:prstGeom>
          <a:noFill/>
        </p:spPr>
        <p:txBody>
          <a:bodyPr wrap="square" rtlCol="0">
            <a:spAutoFit/>
          </a:bodyPr>
          <a:lstStyle/>
          <a:p>
            <a:pPr algn="ctr"/>
            <a:r>
              <a:rPr lang="en-US" sz="4400" b="1" dirty="0">
                <a:solidFill>
                  <a:schemeClr val="accent2">
                    <a:lumMod val="75000"/>
                  </a:schemeClr>
                </a:solidFill>
                <a:cs typeface="+mn-lt"/>
              </a:rPr>
              <a:t>Let’s Trace</a:t>
            </a:r>
          </a:p>
        </p:txBody>
      </p:sp>
      <p:pic>
        <p:nvPicPr>
          <p:cNvPr id="10" name="Picture 9" descr="C:\Users\ASUS\Desktop\160922\Lớp 2\Unit 4\Pic4\5.2.png5.2"/>
          <p:cNvPicPr>
            <a:picLocks noChangeAspect="1"/>
          </p:cNvPicPr>
          <p:nvPr/>
        </p:nvPicPr>
        <p:blipFill>
          <a:blip r:embed="rId6"/>
          <a:srcRect/>
          <a:stretch>
            <a:fillRect/>
          </a:stretch>
        </p:blipFill>
        <p:spPr>
          <a:xfrm>
            <a:off x="123508" y="2405698"/>
            <a:ext cx="11943715" cy="2356485"/>
          </a:xfrm>
          <a:prstGeom prst="rect">
            <a:avLst/>
          </a:prstGeom>
        </p:spPr>
      </p:pic>
      <p:pic>
        <p:nvPicPr>
          <p:cNvPr id="5" name="69 G2SB Track B69">
            <a:hlinkClick r:id="" action="ppaction://media"/>
          </p:cNvPr>
          <p:cNvPicPr/>
          <p:nvPr>
            <a:audioFile r:link="rId1"/>
            <p:extLst>
              <p:ext uri="{DAA4B4D4-6D71-4841-9C94-3DE7FCFB9230}">
                <p14:media xmlns:p14="http://schemas.microsoft.com/office/powerpoint/2010/main" r:embed="rId2">
                  <p14:trim end="44847"/>
                </p14:media>
              </p:ext>
            </p:extLst>
          </p:nvPr>
        </p:nvPicPr>
        <p:blipFill>
          <a:blip r:embed="rId7"/>
          <a:stretch>
            <a:fillRect/>
          </a:stretch>
        </p:blipFill>
        <p:spPr>
          <a:xfrm>
            <a:off x="8357870" y="548005"/>
            <a:ext cx="1060450" cy="941705"/>
          </a:xfrm>
          <a:prstGeom prst="rect">
            <a:avLst/>
          </a:prstGeom>
        </p:spPr>
      </p:pic>
      <p:grpSp>
        <p:nvGrpSpPr>
          <p:cNvPr id="6" name="Group 5"/>
          <p:cNvGrpSpPr/>
          <p:nvPr/>
        </p:nvGrpSpPr>
        <p:grpSpPr>
          <a:xfrm>
            <a:off x="0" y="-13062"/>
            <a:ext cx="12192000" cy="461665"/>
            <a:chOff x="0" y="-13062"/>
            <a:chExt cx="12192000" cy="461665"/>
          </a:xfrm>
          <a:solidFill>
            <a:srgbClr val="6DCFF6"/>
          </a:solidFill>
        </p:grpSpPr>
        <p:sp>
          <p:nvSpPr>
            <p:cNvPr id="7"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9"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12"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childTnLst>
            <p:audio>
              <p:cMediaNode>
                <p:cTn id="2" fill="hold" display="1">
                  <p:stCondLst>
                    <p:cond delay="indefinite"/>
                  </p:stCondLst>
                  <p:endCondLst>
                    <p:cond evt="onStopAudio" delay="0">
                      <p:tgtEl>
                        <p:sldTgt/>
                      </p:tgtEl>
                    </p:cond>
                  </p:endCondLst>
                </p:cTn>
                <p:tgtEl>
                  <p:spTgt spid="5"/>
                </p:tgtEl>
              </p:cMediaNode>
            </p:audio>
            <p:seq concurrent="1" nextAc="seek">
              <p:cTn id="3" restart="whenNotActive" fill="hold" evtFilter="cancelBubble" nodeType="interactiveSeq">
                <p:stCondLst>
                  <p:cond evt="onClick" delay="0">
                    <p:tgtEl>
                      <p:spTgt spid="5"/>
                    </p:tgtEl>
                  </p:cond>
                </p:stCondLst>
                <p:endSync evt="end" delay="0">
                  <p:rtn val="all"/>
                </p:endSync>
                <p:childTnLst>
                  <p:par>
                    <p:cTn id="4" fill="hold">
                      <p:stCondLst>
                        <p:cond delay="0"/>
                      </p:stCondLst>
                      <p:childTnLst>
                        <p:par>
                          <p:cTn id="5" fill="hold">
                            <p:stCondLst>
                              <p:cond delay="0"/>
                            </p:stCondLst>
                            <p:childTnLst>
                              <p:par>
                                <p:cTn id="6" presetID="1" presetClass="mediacall" presetSubtype="0" fill="hold" nodeType="clickEffect">
                                  <p:stCondLst>
                                    <p:cond delay="0"/>
                                  </p:stCondLst>
                                  <p:childTnLst>
                                    <p:cmd type="call" cmd="playFrom(0.0)">
                                      <p:cBhvr additive="base">
                                        <p:cTn id="7" dur="69256"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39.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5" name="TextBox 5"/>
          <p:cNvSpPr txBox="1"/>
          <p:nvPr/>
        </p:nvSpPr>
        <p:spPr>
          <a:xfrm>
            <a:off x="3713068" y="634297"/>
            <a:ext cx="4644572" cy="768350"/>
          </a:xfrm>
          <a:prstGeom prst="rect">
            <a:avLst/>
          </a:prstGeom>
          <a:noFill/>
        </p:spPr>
        <p:txBody>
          <a:bodyPr wrap="square" rtlCol="0">
            <a:spAutoFit/>
          </a:bodyPr>
          <a:lstStyle/>
          <a:p>
            <a:pPr algn="ctr"/>
            <a:r>
              <a:rPr lang="en-US" sz="4400" b="1" dirty="0">
                <a:solidFill>
                  <a:schemeClr val="accent2">
                    <a:lumMod val="75000"/>
                  </a:schemeClr>
                </a:solidFill>
                <a:cs typeface="+mn-lt"/>
              </a:rPr>
              <a:t>Let’s Trace</a:t>
            </a:r>
          </a:p>
        </p:txBody>
      </p:sp>
      <p:pic>
        <p:nvPicPr>
          <p:cNvPr id="21" name="Picture 20" descr="C:\Users\ASUS\Desktop\160922\Lớp 2\Unit 4\Pic4\5.6.png5.6"/>
          <p:cNvPicPr>
            <a:picLocks noChangeAspect="1"/>
          </p:cNvPicPr>
          <p:nvPr/>
        </p:nvPicPr>
        <p:blipFill>
          <a:blip r:embed="rId6"/>
          <a:srcRect/>
          <a:stretch>
            <a:fillRect/>
          </a:stretch>
        </p:blipFill>
        <p:spPr>
          <a:xfrm>
            <a:off x="0" y="2434590"/>
            <a:ext cx="12192000" cy="2261870"/>
          </a:xfrm>
          <a:prstGeom prst="rect">
            <a:avLst/>
          </a:prstGeom>
        </p:spPr>
      </p:pic>
      <p:pic>
        <p:nvPicPr>
          <p:cNvPr id="6" name="69 G2SB Track B69">
            <a:hlinkClick r:id="" action="ppaction://media"/>
          </p:cNvPr>
          <p:cNvPicPr/>
          <p:nvPr>
            <a:audioFile r:link="rId1"/>
            <p:extLst>
              <p:ext uri="{DAA4B4D4-6D71-4841-9C94-3DE7FCFB9230}">
                <p14:media xmlns:p14="http://schemas.microsoft.com/office/powerpoint/2010/main" r:embed="rId2">
                  <p14:trim st="24182" end="23275"/>
                </p14:media>
              </p:ext>
            </p:extLst>
          </p:nvPr>
        </p:nvPicPr>
        <p:blipFill>
          <a:blip r:embed="rId7"/>
          <a:stretch>
            <a:fillRect/>
          </a:stretch>
        </p:blipFill>
        <p:spPr>
          <a:xfrm>
            <a:off x="8357870" y="548005"/>
            <a:ext cx="1060450" cy="941705"/>
          </a:xfrm>
          <a:prstGeom prst="rect">
            <a:avLst/>
          </a:prstGeom>
        </p:spPr>
      </p:pic>
      <p:grpSp>
        <p:nvGrpSpPr>
          <p:cNvPr id="2" name="Group 1"/>
          <p:cNvGrpSpPr/>
          <p:nvPr/>
        </p:nvGrpSpPr>
        <p:grpSpPr>
          <a:xfrm>
            <a:off x="0" y="-13062"/>
            <a:ext cx="12192000" cy="461665"/>
            <a:chOff x="0" y="-13062"/>
            <a:chExt cx="12192000" cy="461665"/>
          </a:xfrm>
          <a:solidFill>
            <a:srgbClr val="6DCFF6"/>
          </a:solidFill>
        </p:grpSpPr>
        <p:sp>
          <p:nvSpPr>
            <p:cNvPr id="3"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7"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8"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childTnLst>
            <p:audio>
              <p:cMediaNode>
                <p:cTn id="2" fill="hold" display="1">
                  <p:stCondLst>
                    <p:cond delay="indefinite"/>
                  </p:stCondLst>
                  <p:endCondLst>
                    <p:cond evt="onStopAudio" delay="0">
                      <p:tgtEl>
                        <p:sldTgt/>
                      </p:tgtEl>
                    </p:cond>
                  </p:endCondLst>
                </p:cTn>
                <p:tgtEl>
                  <p:spTgt spid="6"/>
                </p:tgtEl>
              </p:cMediaNode>
            </p:audio>
            <p:seq concurrent="1" nextAc="seek">
              <p:cTn id="3" restart="whenNotActive" fill="hold" evtFilter="cancelBubble" nodeType="interactiveSeq">
                <p:stCondLst>
                  <p:cond evt="onClick" delay="0">
                    <p:tgtEl>
                      <p:spTgt spid="6"/>
                    </p:tgtEl>
                  </p:cond>
                </p:stCondLst>
                <p:endSync evt="end" delay="0">
                  <p:rtn val="all"/>
                </p:endSync>
                <p:childTnLst>
                  <p:par>
                    <p:cTn id="4" fill="hold">
                      <p:stCondLst>
                        <p:cond delay="0"/>
                      </p:stCondLst>
                      <p:childTnLst>
                        <p:par>
                          <p:cTn id="5" fill="hold">
                            <p:stCondLst>
                              <p:cond delay="0"/>
                            </p:stCondLst>
                            <p:childTnLst>
                              <p:par>
                                <p:cTn id="6" presetID="1" presetClass="mediacall" presetSubtype="0" fill="hold" nodeType="clickEffect">
                                  <p:stCondLst>
                                    <p:cond delay="0"/>
                                  </p:stCondLst>
                                  <p:childTnLst>
                                    <p:cmd type="call" cmd="playFrom(0.0)">
                                      <p:cBhvr additive="base">
                                        <p:cTn id="7" dur="69256"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140.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5" name="TextBox 5"/>
          <p:cNvSpPr txBox="1"/>
          <p:nvPr/>
        </p:nvSpPr>
        <p:spPr>
          <a:xfrm>
            <a:off x="3713068" y="634297"/>
            <a:ext cx="4644572" cy="768350"/>
          </a:xfrm>
          <a:prstGeom prst="rect">
            <a:avLst/>
          </a:prstGeom>
          <a:noFill/>
        </p:spPr>
        <p:txBody>
          <a:bodyPr wrap="square" rtlCol="0">
            <a:spAutoFit/>
          </a:bodyPr>
          <a:lstStyle/>
          <a:p>
            <a:pPr algn="ctr"/>
            <a:r>
              <a:rPr lang="en-US" sz="4400" b="1" dirty="0">
                <a:solidFill>
                  <a:schemeClr val="accent2">
                    <a:lumMod val="75000"/>
                  </a:schemeClr>
                </a:solidFill>
                <a:cs typeface="+mn-lt"/>
              </a:rPr>
              <a:t>Let’s Trace</a:t>
            </a:r>
          </a:p>
        </p:txBody>
      </p:sp>
      <p:pic>
        <p:nvPicPr>
          <p:cNvPr id="20" name="Picture 19" descr="C:\Users\ASUS\Desktop\160922\Lớp 2\Unit 4\Pic4\5.10.png5.10"/>
          <p:cNvPicPr>
            <a:picLocks noChangeAspect="1"/>
          </p:cNvPicPr>
          <p:nvPr/>
        </p:nvPicPr>
        <p:blipFill>
          <a:blip r:embed="rId6"/>
          <a:srcRect/>
          <a:stretch>
            <a:fillRect/>
          </a:stretch>
        </p:blipFill>
        <p:spPr>
          <a:xfrm>
            <a:off x="125730" y="1648460"/>
            <a:ext cx="12060555" cy="3580130"/>
          </a:xfrm>
          <a:prstGeom prst="rect">
            <a:avLst/>
          </a:prstGeom>
        </p:spPr>
      </p:pic>
      <p:pic>
        <p:nvPicPr>
          <p:cNvPr id="6" name="69 G2SB Track B69">
            <a:hlinkClick r:id="" action="ppaction://media"/>
          </p:cNvPr>
          <p:cNvPicPr/>
          <p:nvPr>
            <a:audioFile r:link="rId1"/>
            <p:extLst>
              <p:ext uri="{DAA4B4D4-6D71-4841-9C94-3DE7FCFB9230}">
                <p14:media xmlns:p14="http://schemas.microsoft.com/office/powerpoint/2010/main" r:embed="rId2">
                  <p14:trim st="45754" end="341"/>
                </p14:media>
              </p:ext>
            </p:extLst>
          </p:nvPr>
        </p:nvPicPr>
        <p:blipFill>
          <a:blip r:embed="rId7"/>
          <a:stretch>
            <a:fillRect/>
          </a:stretch>
        </p:blipFill>
        <p:spPr>
          <a:xfrm>
            <a:off x="8357870" y="577850"/>
            <a:ext cx="1060450" cy="941705"/>
          </a:xfrm>
          <a:prstGeom prst="rect">
            <a:avLst/>
          </a:prstGeom>
        </p:spPr>
      </p:pic>
      <p:grpSp>
        <p:nvGrpSpPr>
          <p:cNvPr id="2" name="Group 1"/>
          <p:cNvGrpSpPr/>
          <p:nvPr/>
        </p:nvGrpSpPr>
        <p:grpSpPr>
          <a:xfrm>
            <a:off x="0" y="-13062"/>
            <a:ext cx="12192000" cy="461665"/>
            <a:chOff x="0" y="-13062"/>
            <a:chExt cx="12192000" cy="461665"/>
          </a:xfrm>
          <a:solidFill>
            <a:srgbClr val="6DCFF6"/>
          </a:solidFill>
        </p:grpSpPr>
        <p:sp>
          <p:nvSpPr>
            <p:cNvPr id="3"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8"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9"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childTnLst>
            <p:audio>
              <p:cMediaNode>
                <p:cTn id="2" fill="hold" display="1">
                  <p:stCondLst>
                    <p:cond delay="indefinite"/>
                  </p:stCondLst>
                  <p:endCondLst>
                    <p:cond evt="onStopAudio" delay="0">
                      <p:tgtEl>
                        <p:sldTgt/>
                      </p:tgtEl>
                    </p:cond>
                  </p:endCondLst>
                </p:cTn>
                <p:tgtEl>
                  <p:spTgt spid="6"/>
                </p:tgtEl>
              </p:cMediaNode>
            </p:audio>
            <p:seq concurrent="1" nextAc="seek">
              <p:cTn id="3" restart="whenNotActive" fill="hold" evtFilter="cancelBubble" nodeType="interactiveSeq">
                <p:stCondLst>
                  <p:cond evt="onClick" delay="0">
                    <p:tgtEl>
                      <p:spTgt spid="6"/>
                    </p:tgtEl>
                  </p:cond>
                </p:stCondLst>
                <p:endSync evt="end" delay="0">
                  <p:rtn val="all"/>
                </p:endSync>
                <p:childTnLst>
                  <p:par>
                    <p:cTn id="4" fill="hold">
                      <p:stCondLst>
                        <p:cond delay="0"/>
                      </p:stCondLst>
                      <p:childTnLst>
                        <p:par>
                          <p:cTn id="5" fill="hold">
                            <p:stCondLst>
                              <p:cond delay="0"/>
                            </p:stCondLst>
                            <p:childTnLst>
                              <p:par>
                                <p:cTn id="6" presetID="1" presetClass="mediacall" presetSubtype="0" fill="hold" nodeType="clickEffect">
                                  <p:stCondLst>
                                    <p:cond delay="0"/>
                                  </p:stCondLst>
                                  <p:childTnLst>
                                    <p:cmd type="call" cmd="playFrom(0.0)">
                                      <p:cBhvr additive="base">
                                        <p:cTn id="7" dur="69256"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14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9" name="TextBox 2"/>
          <p:cNvSpPr txBox="1"/>
          <p:nvPr/>
        </p:nvSpPr>
        <p:spPr>
          <a:xfrm>
            <a:off x="2904423" y="2312735"/>
            <a:ext cx="6382511" cy="2676525"/>
          </a:xfrm>
          <a:prstGeom prst="rect">
            <a:avLst/>
          </a:prstGeom>
          <a:noFill/>
        </p:spPr>
        <p:txBody>
          <a:bodyPr wrap="square" rtlCol="0">
            <a:spAutoFit/>
          </a:bodyPr>
          <a:lstStyle/>
          <a:p>
            <a:pPr lvl="0" algn="ctr">
              <a:lnSpc>
                <a:spcPct val="150000"/>
              </a:lnSpc>
            </a:pPr>
            <a:r>
              <a:rPr lang="en-US" sz="2800" dirty="0">
                <a:solidFill>
                  <a:srgbClr val="0070C0"/>
                </a:solidFill>
                <a:latin typeface="Arial" panose="020B0604020202020204" pitchFamily="34" charset="0"/>
                <a:cs typeface="Arial" panose="020B0604020202020204" pitchFamily="34" charset="0"/>
              </a:rPr>
              <a:t>Good work, class.</a:t>
            </a:r>
          </a:p>
          <a:p>
            <a:pPr lvl="0" algn="ctr">
              <a:lnSpc>
                <a:spcPct val="150000"/>
              </a:lnSpc>
            </a:pPr>
            <a:r>
              <a:rPr lang="en-US" sz="2800" dirty="0">
                <a:solidFill>
                  <a:srgbClr val="0070C0"/>
                </a:solidFill>
                <a:latin typeface="Arial" panose="020B0604020202020204" pitchFamily="34" charset="0"/>
                <a:cs typeface="Arial" panose="020B0604020202020204" pitchFamily="34" charset="0"/>
              </a:rPr>
              <a:t>Hip </a:t>
            </a:r>
            <a:r>
              <a:rPr lang="en-US" sz="2800" dirty="0" err="1">
                <a:solidFill>
                  <a:srgbClr val="0070C0"/>
                </a:solidFill>
                <a:latin typeface="Arial" panose="020B0604020202020204" pitchFamily="34" charset="0"/>
                <a:cs typeface="Arial" panose="020B0604020202020204" pitchFamily="34" charset="0"/>
              </a:rPr>
              <a:t>hip</a:t>
            </a:r>
            <a:r>
              <a:rPr lang="en-US" sz="2800" dirty="0">
                <a:solidFill>
                  <a:srgbClr val="0070C0"/>
                </a:solidFill>
                <a:latin typeface="Arial" panose="020B0604020202020204" pitchFamily="34" charset="0"/>
                <a:cs typeface="Arial" panose="020B0604020202020204" pitchFamily="34" charset="0"/>
              </a:rPr>
              <a:t>, hooray!</a:t>
            </a:r>
          </a:p>
          <a:p>
            <a:pPr lvl="0" algn="ctr">
              <a:lnSpc>
                <a:spcPct val="150000"/>
              </a:lnSpc>
            </a:pPr>
            <a:r>
              <a:rPr lang="en-US" sz="2800" dirty="0">
                <a:solidFill>
                  <a:srgbClr val="0070C0"/>
                </a:solidFill>
                <a:latin typeface="Arial" panose="020B0604020202020204" pitchFamily="34" charset="0"/>
                <a:cs typeface="Arial" panose="020B0604020202020204" pitchFamily="34" charset="0"/>
              </a:rPr>
              <a:t>Goodbye for now.</a:t>
            </a:r>
          </a:p>
          <a:p>
            <a:pPr lvl="0" algn="ctr">
              <a:lnSpc>
                <a:spcPct val="150000"/>
              </a:lnSpc>
            </a:pPr>
            <a:r>
              <a:rPr lang="en-US" sz="2800" dirty="0">
                <a:solidFill>
                  <a:srgbClr val="0070C0"/>
                </a:solidFill>
                <a:latin typeface="Arial" panose="020B0604020202020204" pitchFamily="34" charset="0"/>
                <a:cs typeface="Arial" panose="020B0604020202020204" pitchFamily="34" charset="0"/>
              </a:rPr>
              <a:t>Have a nice day!</a:t>
            </a:r>
            <a:endParaRPr kumimoji="0" lang="en-US" sz="2800" b="0"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endParaRPr>
          </a:p>
        </p:txBody>
      </p:sp>
      <p:sp>
        <p:nvSpPr>
          <p:cNvPr id="10" name="TextBox 5"/>
          <p:cNvSpPr txBox="1"/>
          <p:nvPr/>
        </p:nvSpPr>
        <p:spPr>
          <a:xfrm>
            <a:off x="3773393" y="1174047"/>
            <a:ext cx="4644572" cy="76835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en-US" sz="4400" b="1" i="0" u="none" strike="noStrike" kern="1200" cap="none" spc="0" normalizeH="0" baseline="0" noProof="0" dirty="0" smtClean="0">
                <a:ln>
                  <a:noFill/>
                </a:ln>
                <a:solidFill>
                  <a:srgbClr val="ED7D31">
                    <a:lumMod val="75000"/>
                  </a:srgbClr>
                </a:solidFill>
                <a:effectLst/>
                <a:uLnTx/>
                <a:uFillTx/>
                <a:latin typeface="Calibri" panose="020F0502020204030204"/>
                <a:ea typeface="+mn-ea"/>
                <a:cs typeface="Calibri" panose="020F0502020204030204"/>
              </a:rPr>
              <a:t>Goodbye Chant</a:t>
            </a:r>
            <a:endParaRPr kumimoji="0" lang="en-US" sz="4400" b="1" i="0" u="none" strike="noStrike" kern="1200" cap="none" spc="0" normalizeH="0" baseline="0" noProof="0" dirty="0">
              <a:ln>
                <a:noFill/>
              </a:ln>
              <a:solidFill>
                <a:srgbClr val="ED7D31">
                  <a:lumMod val="75000"/>
                </a:srgbClr>
              </a:solidFill>
              <a:effectLst/>
              <a:uLnTx/>
              <a:uFillTx/>
              <a:latin typeface="Calibri" panose="020F0502020204030204"/>
              <a:ea typeface="+mn-ea"/>
              <a:cs typeface="Calibri" panose="020F0502020204030204"/>
            </a:endParaRPr>
          </a:p>
        </p:txBody>
      </p:sp>
      <p:grpSp>
        <p:nvGrpSpPr>
          <p:cNvPr id="3" name="Group 2"/>
          <p:cNvGrpSpPr/>
          <p:nvPr/>
        </p:nvGrpSpPr>
        <p:grpSpPr>
          <a:xfrm>
            <a:off x="0" y="-13062"/>
            <a:ext cx="12192000" cy="461665"/>
            <a:chOff x="0" y="-13062"/>
            <a:chExt cx="12192000" cy="461665"/>
          </a:xfrm>
          <a:solidFill>
            <a:srgbClr val="6DCFF6"/>
          </a:solidFill>
        </p:grpSpPr>
        <p:sp>
          <p:nvSpPr>
            <p:cNvPr id="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6"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7"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0" name="TextBox 5"/>
          <p:cNvSpPr txBox="1"/>
          <p:nvPr/>
        </p:nvSpPr>
        <p:spPr>
          <a:xfrm>
            <a:off x="3834353" y="744787"/>
            <a:ext cx="4644572" cy="768350"/>
          </a:xfrm>
          <a:prstGeom prst="rect">
            <a:avLst/>
          </a:prstGeom>
          <a:noFill/>
        </p:spPr>
        <p:txBody>
          <a:bodyPr wrap="square" rtlCol="0">
            <a:spAutoFit/>
          </a:bodyPr>
          <a:lstStyle/>
          <a:p>
            <a:pPr marR="0" indent="0" algn="ctr" defTabSz="457200" fontAlgn="auto">
              <a:lnSpc>
                <a:spcPct val="100000"/>
              </a:lnSpc>
              <a:spcBef>
                <a:spcPts val="0"/>
              </a:spcBef>
              <a:spcAft>
                <a:spcPts val="0"/>
              </a:spcAft>
              <a:buClrTx/>
              <a:buSzTx/>
              <a:buFontTx/>
              <a:buNone/>
              <a:defRPr/>
            </a:pPr>
            <a:r>
              <a:rPr kumimoji="0" lang="en-US" sz="4400" b="1" i="0" kern="1200" cap="none" spc="0" normalizeH="0" baseline="0" noProof="0" dirty="0" smtClean="0">
                <a:solidFill>
                  <a:srgbClr val="ED7D31">
                    <a:lumMod val="75000"/>
                  </a:srgbClr>
                </a:solidFill>
                <a:latin typeface="Calibri" panose="020F0502020204030204"/>
                <a:ea typeface="+mn-ea"/>
                <a:cs typeface="Calibri" panose="020F0502020204030204"/>
              </a:rPr>
              <a:t>Let’s check!</a:t>
            </a:r>
            <a:endParaRPr kumimoji="0" lang="en-US" sz="4400" b="1" i="0" kern="1200" cap="none" spc="0" normalizeH="0" baseline="0" noProof="0" dirty="0">
              <a:solidFill>
                <a:srgbClr val="ED7D31">
                  <a:lumMod val="75000"/>
                </a:srgbClr>
              </a:solidFill>
              <a:latin typeface="Calibri" panose="020F0502020204030204"/>
              <a:ea typeface="+mn-ea"/>
              <a:cs typeface="Calibri" panose="020F0502020204030204"/>
            </a:endParaRPr>
          </a:p>
        </p:txBody>
      </p:sp>
      <p:sp>
        <p:nvSpPr>
          <p:cNvPr id="7" name="TextBox 1"/>
          <p:cNvSpPr txBox="1"/>
          <p:nvPr/>
        </p:nvSpPr>
        <p:spPr>
          <a:xfrm>
            <a:off x="2999740" y="1639570"/>
            <a:ext cx="6313170" cy="768350"/>
          </a:xfrm>
          <a:prstGeom prst="rect">
            <a:avLst/>
          </a:prstGeom>
          <a:noFill/>
        </p:spPr>
        <p:txBody>
          <a:bodyPr wrap="square" rtlCol="0">
            <a:spAutoFit/>
          </a:bodyPr>
          <a:lstStyle/>
          <a:p>
            <a:pPr algn="ctr"/>
            <a:r>
              <a:rPr lang="en-US" sz="4400" b="1" dirty="0">
                <a:solidFill>
                  <a:srgbClr val="0070C0"/>
                </a:solidFill>
                <a:latin typeface="Arial" panose="020B0604020202020204" pitchFamily="34" charset="0"/>
                <a:cs typeface="Arial" panose="020B0604020202020204" pitchFamily="34" charset="0"/>
              </a:rPr>
              <a:t>Let’s say</a:t>
            </a:r>
          </a:p>
        </p:txBody>
      </p:sp>
      <p:pic>
        <p:nvPicPr>
          <p:cNvPr id="11" name="Picture 10" descr="C:\Users\ASUS\Desktop\160922\Lớp 2\Unit 4\Pic4\5.5.png5.5"/>
          <p:cNvPicPr>
            <a:picLocks noChangeAspect="1"/>
          </p:cNvPicPr>
          <p:nvPr/>
        </p:nvPicPr>
        <p:blipFill>
          <a:blip r:embed="rId4"/>
          <a:srcRect b="3678"/>
          <a:stretch>
            <a:fillRect/>
          </a:stretch>
        </p:blipFill>
        <p:spPr>
          <a:xfrm>
            <a:off x="673735" y="2753995"/>
            <a:ext cx="3037205" cy="2544445"/>
          </a:xfrm>
          <a:prstGeom prst="rect">
            <a:avLst/>
          </a:prstGeom>
        </p:spPr>
      </p:pic>
      <p:pic>
        <p:nvPicPr>
          <p:cNvPr id="9" name="Picture 8" descr="C:\Users\ASUS\Desktop\160922\Lớp 2\Unit 4\Pic4\5.9.png5.9"/>
          <p:cNvPicPr>
            <a:picLocks noChangeAspect="1"/>
          </p:cNvPicPr>
          <p:nvPr/>
        </p:nvPicPr>
        <p:blipFill>
          <a:blip r:embed="rId5"/>
          <a:srcRect/>
          <a:stretch>
            <a:fillRect/>
          </a:stretch>
        </p:blipFill>
        <p:spPr>
          <a:xfrm>
            <a:off x="4519295" y="2684145"/>
            <a:ext cx="3274695" cy="2684145"/>
          </a:xfrm>
          <a:prstGeom prst="rect">
            <a:avLst/>
          </a:prstGeom>
        </p:spPr>
      </p:pic>
      <p:pic>
        <p:nvPicPr>
          <p:cNvPr id="12" name="Picture 11" descr="C:\Users\ASUS\Desktop\160922\Lớp 2\Unit 4\Pic4\5.13.png5.13"/>
          <p:cNvPicPr>
            <a:picLocks noChangeAspect="1"/>
          </p:cNvPicPr>
          <p:nvPr/>
        </p:nvPicPr>
        <p:blipFill>
          <a:blip r:embed="rId6"/>
          <a:srcRect/>
          <a:stretch>
            <a:fillRect/>
          </a:stretch>
        </p:blipFill>
        <p:spPr>
          <a:xfrm>
            <a:off x="8479155" y="2707640"/>
            <a:ext cx="3317240" cy="2637155"/>
          </a:xfrm>
          <a:prstGeom prst="rect">
            <a:avLst/>
          </a:prstGeom>
        </p:spPr>
      </p:pic>
      <p:grpSp>
        <p:nvGrpSpPr>
          <p:cNvPr id="6" name="Group 5"/>
          <p:cNvGrpSpPr/>
          <p:nvPr/>
        </p:nvGrpSpPr>
        <p:grpSpPr>
          <a:xfrm>
            <a:off x="0" y="-13062"/>
            <a:ext cx="12192000" cy="461665"/>
            <a:chOff x="0" y="-13062"/>
            <a:chExt cx="12192000" cy="461665"/>
          </a:xfrm>
          <a:solidFill>
            <a:srgbClr val="6DCFF6"/>
          </a:solidFill>
        </p:grpSpPr>
        <p:sp>
          <p:nvSpPr>
            <p:cNvPr id="8"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14"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15"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1" name="Google Shape;1915;p73"/>
          <p:cNvSpPr txBox="1"/>
          <p:nvPr/>
        </p:nvSpPr>
        <p:spPr>
          <a:xfrm>
            <a:off x="2244000" y="3116654"/>
            <a:ext cx="7704000" cy="572700"/>
          </a:xfrm>
          <a:prstGeom prst="rect">
            <a:avLst/>
          </a:prstGeom>
        </p:spPr>
        <p:txBody>
          <a:bodyPr spcFirstLastPara="1" vert="horz" wrap="square" lIns="91425" tIns="91425" rIns="91425" bIns="91425" rtlCol="0" anchor="ctr"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12700" algn="ctr" defTabSz="914400" rtl="0" eaLnBrk="1" fontAlgn="auto" latinLnBrk="0" hangingPunct="1">
              <a:lnSpc>
                <a:spcPct val="90000"/>
              </a:lnSpc>
              <a:spcBef>
                <a:spcPct val="0"/>
              </a:spcBef>
              <a:spcAft>
                <a:spcPts val="0"/>
              </a:spcAft>
              <a:buClrTx/>
              <a:buSzTx/>
              <a:buFontTx/>
              <a:buNone/>
              <a:defRPr/>
            </a:pPr>
            <a:r>
              <a:rPr kumimoji="0" lang="en-GB" sz="7200" b="1" i="0" u="none" strike="noStrike" kern="1200" cap="none" spc="0" normalizeH="0" baseline="0" noProof="0" smtClean="0">
                <a:ln w="22225">
                  <a:solidFill>
                    <a:srgbClr val="ED7D31"/>
                  </a:solidFill>
                  <a:prstDash val="solid"/>
                </a:ln>
                <a:solidFill>
                  <a:srgbClr val="ED7D31">
                    <a:lumMod val="40000"/>
                    <a:lumOff val="60000"/>
                  </a:srgbClr>
                </a:solidFill>
                <a:effectLst/>
                <a:uLnTx/>
                <a:uFillTx/>
                <a:latin typeface="Calibri" panose="020F0502020204030204" charset="0"/>
                <a:ea typeface="Tahoma" panose="020B0604030504040204" pitchFamily="34" charset="0"/>
                <a:cs typeface="Calibri" panose="020F0502020204030204" charset="0"/>
              </a:rPr>
              <a:t>Thank you!</a:t>
            </a:r>
            <a:endParaRPr kumimoji="0" lang="en-GB" sz="7200" b="1" i="0" u="none" strike="noStrike" kern="1200" cap="none" spc="0" normalizeH="0" baseline="0" noProof="0" dirty="0">
              <a:ln w="22225">
                <a:solidFill>
                  <a:srgbClr val="ED7D31"/>
                </a:solidFill>
                <a:prstDash val="solid"/>
              </a:ln>
              <a:solidFill>
                <a:srgbClr val="ED7D31">
                  <a:lumMod val="40000"/>
                  <a:lumOff val="60000"/>
                </a:srgbClr>
              </a:solidFill>
              <a:effectLst/>
              <a:uLnTx/>
              <a:uFillTx/>
              <a:latin typeface="Calibri" panose="020F0502020204030204" charset="0"/>
              <a:ea typeface="Tahoma" panose="020B0604030504040204" pitchFamily="34" charset="0"/>
              <a:cs typeface="Calibri" panose="020F0502020204030204" charset="0"/>
            </a:endParaRPr>
          </a:p>
        </p:txBody>
      </p:sp>
      <p:grpSp>
        <p:nvGrpSpPr>
          <p:cNvPr id="12" name="Google Shape;1931;p73"/>
          <p:cNvGrpSpPr/>
          <p:nvPr/>
        </p:nvGrpSpPr>
        <p:grpSpPr>
          <a:xfrm rot="-8999956">
            <a:off x="8858444" y="1343347"/>
            <a:ext cx="1631944" cy="2862000"/>
            <a:chOff x="1117397" y="404909"/>
            <a:chExt cx="1041999" cy="2172279"/>
          </a:xfrm>
        </p:grpSpPr>
        <p:sp>
          <p:nvSpPr>
            <p:cNvPr id="13" name="Google Shape;1932;p73"/>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Google Shape;1933;p73"/>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Google Shape;1934;p73"/>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Google Shape;1935;p73"/>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Google Shape;1936;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Google Shape;1937;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9" name="Google Shape;1938;p73"/>
          <p:cNvGrpSpPr/>
          <p:nvPr/>
        </p:nvGrpSpPr>
        <p:grpSpPr>
          <a:xfrm rot="8999956" flipH="1">
            <a:off x="1926352" y="1281256"/>
            <a:ext cx="1381247" cy="2862000"/>
            <a:chOff x="1117397" y="404909"/>
            <a:chExt cx="1041999" cy="2172279"/>
          </a:xfrm>
        </p:grpSpPr>
        <p:sp>
          <p:nvSpPr>
            <p:cNvPr id="20" name="Google Shape;1939;p73"/>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Google Shape;1940;p73"/>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Google Shape;1941;p73"/>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Google Shape;1942;p73"/>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Google Shape;1943;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Google Shape;1944;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7" name="Group 6"/>
          <p:cNvGrpSpPr/>
          <p:nvPr/>
        </p:nvGrpSpPr>
        <p:grpSpPr>
          <a:xfrm>
            <a:off x="0" y="-13062"/>
            <a:ext cx="12192000" cy="461665"/>
            <a:chOff x="0" y="-13062"/>
            <a:chExt cx="12192000" cy="461665"/>
          </a:xfrm>
          <a:solidFill>
            <a:srgbClr val="6DCFF6"/>
          </a:solidFill>
        </p:grpSpPr>
        <p:sp>
          <p:nvSpPr>
            <p:cNvPr id="8"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10"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2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10" name="Subtitle 9"/>
          <p:cNvSpPr>
            <a:spLocks noGrp="1"/>
          </p:cNvSpPr>
          <p:nvPr>
            <p:ph type="subTitle" idx="1"/>
          </p:nvPr>
        </p:nvSpPr>
        <p:spPr>
          <a:xfrm>
            <a:off x="1875233" y="3385301"/>
            <a:ext cx="5853200" cy="856443"/>
          </a:xfrm>
        </p:spPr>
        <p:txBody>
          <a:bodyPr anchor="t"/>
          <a:lstStyle/>
          <a:p>
            <a:r>
              <a:rPr lang="x-none" sz="4400" b="1" dirty="0">
                <a:solidFill>
                  <a:schemeClr val="accent2">
                    <a:lumMod val="75000"/>
                  </a:schemeClr>
                </a:solidFill>
                <a:latin typeface="Calibri" panose="020F0502020204030204" charset="0"/>
                <a:cs typeface="Calibri" panose="020F0502020204030204" charset="0"/>
              </a:rPr>
              <a:t>Lesson </a:t>
            </a:r>
            <a:r>
              <a:rPr lang="en-US" altLang="x-none" sz="4400" b="1" dirty="0">
                <a:solidFill>
                  <a:schemeClr val="accent2">
                    <a:lumMod val="75000"/>
                  </a:schemeClr>
                </a:solidFill>
                <a:latin typeface="Calibri" panose="020F0502020204030204" charset="0"/>
                <a:cs typeface="Calibri" panose="020F0502020204030204" charset="0"/>
              </a:rPr>
              <a:t>8</a:t>
            </a:r>
          </a:p>
        </p:txBody>
      </p:sp>
      <p:grpSp>
        <p:nvGrpSpPr>
          <p:cNvPr id="12" name="Google Shape;1667;p67"/>
          <p:cNvGrpSpPr/>
          <p:nvPr/>
        </p:nvGrpSpPr>
        <p:grpSpPr>
          <a:xfrm>
            <a:off x="7102849" y="3173519"/>
            <a:ext cx="1041999" cy="2172279"/>
            <a:chOff x="1117397" y="404909"/>
            <a:chExt cx="1041999" cy="2172279"/>
          </a:xfrm>
        </p:grpSpPr>
        <p:sp>
          <p:nvSpPr>
            <p:cNvPr id="13" name="Google Shape;1668;p67"/>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4" name="Google Shape;1669;p67"/>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5" name="Google Shape;1670;p67"/>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6" name="Google Shape;1671;p67"/>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7" name="Google Shape;1672;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8" name="Google Shape;1673;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grpSp>
      <p:grpSp>
        <p:nvGrpSpPr>
          <p:cNvPr id="19" name="Google Shape;1674;p67"/>
          <p:cNvGrpSpPr/>
          <p:nvPr/>
        </p:nvGrpSpPr>
        <p:grpSpPr>
          <a:xfrm rot="10385078">
            <a:off x="1538689" y="766351"/>
            <a:ext cx="1041973" cy="2172224"/>
            <a:chOff x="1117397" y="404909"/>
            <a:chExt cx="1041999" cy="2172279"/>
          </a:xfrm>
        </p:grpSpPr>
        <p:sp>
          <p:nvSpPr>
            <p:cNvPr id="20" name="Google Shape;1675;p67"/>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1" name="Google Shape;1676;p67"/>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2" name="Google Shape;1677;p67"/>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3" name="Google Shape;1678;p67"/>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4" name="Google Shape;1679;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5" name="Google Shape;1680;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grpSp>
      <p:sp>
        <p:nvSpPr>
          <p:cNvPr id="3" name="Title 2"/>
          <p:cNvSpPr>
            <a:spLocks noGrp="1"/>
          </p:cNvSpPr>
          <p:nvPr>
            <p:ph type="title"/>
          </p:nvPr>
        </p:nvSpPr>
        <p:spPr>
          <a:xfrm>
            <a:off x="1875233" y="2082477"/>
            <a:ext cx="5853200" cy="1194400"/>
          </a:xfrm>
        </p:spPr>
        <p:txBody>
          <a:bodyPr anchor="ctr"/>
          <a:lstStyle/>
          <a:p>
            <a:r>
              <a:rPr lang="x-none" sz="4800" b="1" dirty="0">
                <a:latin typeface="Calibri" panose="020F0502020204030204" charset="0"/>
                <a:cs typeface="Calibri" panose="020F0502020204030204" charset="0"/>
              </a:rPr>
              <a:t>Unit </a:t>
            </a:r>
            <a:r>
              <a:rPr lang="en-US" altLang="x-none" sz="4800" b="1" dirty="0">
                <a:latin typeface="Calibri" panose="020F0502020204030204" charset="0"/>
                <a:cs typeface="Calibri" panose="020F0502020204030204" charset="0"/>
              </a:rPr>
              <a:t>4</a:t>
            </a:r>
            <a:r>
              <a:rPr lang="x-none" sz="4800" b="1" dirty="0">
                <a:latin typeface="Calibri" panose="020F0502020204030204" charset="0"/>
                <a:cs typeface="Calibri" panose="020F0502020204030204" charset="0"/>
              </a:rPr>
              <a:t>: </a:t>
            </a:r>
            <a:br>
              <a:rPr lang="x-none" sz="4800" b="1" dirty="0">
                <a:latin typeface="Calibri" panose="020F0502020204030204" charset="0"/>
                <a:cs typeface="Calibri" panose="020F0502020204030204" charset="0"/>
              </a:rPr>
            </a:br>
            <a:r>
              <a:rPr lang="en-US" altLang="x-none" sz="4800" b="1" dirty="0">
                <a:latin typeface="Calibri" panose="020F0502020204030204" charset="0"/>
                <a:cs typeface="Calibri" panose="020F0502020204030204" charset="0"/>
              </a:rPr>
              <a:t>Animals</a:t>
            </a:r>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TextBox 2"/>
          <p:cNvSpPr txBox="1"/>
          <p:nvPr/>
        </p:nvSpPr>
        <p:spPr>
          <a:xfrm>
            <a:off x="2904423" y="2312735"/>
            <a:ext cx="6382511" cy="2676525"/>
          </a:xfrm>
          <a:prstGeom prst="rect">
            <a:avLst/>
          </a:prstGeom>
          <a:noFill/>
        </p:spPr>
        <p:txBody>
          <a:bodyPr wrap="square" rtlCol="0">
            <a:spAutoFit/>
          </a:bodyPr>
          <a:lstStyle/>
          <a:p>
            <a:pPr algn="ctr">
              <a:lnSpc>
                <a:spcPct val="150000"/>
              </a:lnSpc>
            </a:pPr>
            <a:r>
              <a:rPr lang="en-US" sz="2800" dirty="0">
                <a:solidFill>
                  <a:srgbClr val="0070C0"/>
                </a:solidFill>
                <a:latin typeface="Arial" panose="020B0604020202020204" pitchFamily="34" charset="0"/>
                <a:cs typeface="Arial" panose="020B0604020202020204" pitchFamily="34" charset="0"/>
              </a:rPr>
              <a:t>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a:t>
            </a:r>
          </a:p>
          <a:p>
            <a:pPr algn="ctr">
              <a:lnSpc>
                <a:spcPct val="150000"/>
              </a:lnSpc>
            </a:pPr>
            <a:r>
              <a:rPr lang="en-US" sz="2800" dirty="0">
                <a:solidFill>
                  <a:srgbClr val="0070C0"/>
                </a:solidFill>
                <a:latin typeface="Arial" panose="020B0604020202020204" pitchFamily="34" charset="0"/>
                <a:cs typeface="Arial" panose="020B0604020202020204" pitchFamily="34" charset="0"/>
              </a:rPr>
              <a:t>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today! (</a:t>
            </a:r>
            <a:r>
              <a:rPr lang="en-US" sz="2800" i="1" dirty="0">
                <a:solidFill>
                  <a:srgbClr val="0070C0"/>
                </a:solidFill>
                <a:latin typeface="Arial" panose="020B0604020202020204" pitchFamily="34" charset="0"/>
                <a:cs typeface="Arial" panose="020B0604020202020204" pitchFamily="34" charset="0"/>
              </a:rPr>
              <a:t>clap, clap</a:t>
            </a:r>
            <a:r>
              <a:rPr lang="en-US" sz="2800" dirty="0">
                <a:solidFill>
                  <a:srgbClr val="0070C0"/>
                </a:solidFill>
                <a:latin typeface="Arial" panose="020B0604020202020204" pitchFamily="34" charset="0"/>
                <a:cs typeface="Arial" panose="020B0604020202020204" pitchFamily="34" charset="0"/>
              </a:rPr>
              <a:t>)</a:t>
            </a:r>
          </a:p>
          <a:p>
            <a:pPr algn="ctr">
              <a:lnSpc>
                <a:spcPct val="150000"/>
              </a:lnSpc>
            </a:pPr>
            <a:r>
              <a:rPr lang="en-US" sz="2800" dirty="0">
                <a:solidFill>
                  <a:srgbClr val="0070C0"/>
                </a:solidFill>
                <a:latin typeface="Arial" panose="020B0604020202020204" pitchFamily="34" charset="0"/>
                <a:cs typeface="Arial" panose="020B0604020202020204" pitchFamily="34" charset="0"/>
              </a:rPr>
              <a:t>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a:t>
            </a:r>
          </a:p>
          <a:p>
            <a:pPr algn="ctr">
              <a:lnSpc>
                <a:spcPct val="150000"/>
              </a:lnSpc>
            </a:pPr>
            <a:r>
              <a:rPr lang="en-US" sz="2800" dirty="0">
                <a:solidFill>
                  <a:srgbClr val="0070C0"/>
                </a:solidFill>
                <a:latin typeface="Arial" panose="020B0604020202020204" pitchFamily="34" charset="0"/>
                <a:cs typeface="Arial" panose="020B0604020202020204" pitchFamily="34" charset="0"/>
              </a:rPr>
              <a:t>Hip, hip,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hooray! (</a:t>
            </a:r>
            <a:r>
              <a:rPr lang="en-US" sz="2800" i="1" dirty="0">
                <a:solidFill>
                  <a:srgbClr val="0070C0"/>
                </a:solidFill>
                <a:latin typeface="Arial" panose="020B0604020202020204" pitchFamily="34" charset="0"/>
                <a:cs typeface="Arial" panose="020B0604020202020204" pitchFamily="34" charset="0"/>
              </a:rPr>
              <a:t>clap, clap</a:t>
            </a:r>
            <a:r>
              <a:rPr lang="en-US" sz="2800" dirty="0">
                <a:solidFill>
                  <a:srgbClr val="0070C0"/>
                </a:solidFill>
                <a:latin typeface="Arial" panose="020B0604020202020204" pitchFamily="34" charset="0"/>
                <a:cs typeface="Arial" panose="020B0604020202020204" pitchFamily="34" charset="0"/>
              </a:rPr>
              <a:t>)</a:t>
            </a:r>
          </a:p>
        </p:txBody>
      </p:sp>
      <p:sp>
        <p:nvSpPr>
          <p:cNvPr id="8" name="TextBox 5"/>
          <p:cNvSpPr txBox="1"/>
          <p:nvPr/>
        </p:nvSpPr>
        <p:spPr>
          <a:xfrm>
            <a:off x="3773393" y="1174047"/>
            <a:ext cx="4644572" cy="768350"/>
          </a:xfrm>
          <a:prstGeom prst="rect">
            <a:avLst/>
          </a:prstGeom>
          <a:noFill/>
        </p:spPr>
        <p:txBody>
          <a:bodyPr wrap="square" rtlCol="0">
            <a:spAutoFit/>
          </a:bodyPr>
          <a:lstStyle/>
          <a:p>
            <a:pPr algn="ctr"/>
            <a:r>
              <a:rPr lang="en-US" sz="4400" b="1" dirty="0">
                <a:solidFill>
                  <a:schemeClr val="accent2">
                    <a:lumMod val="75000"/>
                  </a:schemeClr>
                </a:solidFill>
                <a:cs typeface="+mn-lt"/>
              </a:rPr>
              <a:t>English Time Chant</a:t>
            </a:r>
          </a:p>
        </p:txBody>
      </p:sp>
      <p:grpSp>
        <p:nvGrpSpPr>
          <p:cNvPr id="2" name="Group 1"/>
          <p:cNvGrpSpPr/>
          <p:nvPr/>
        </p:nvGrpSpPr>
        <p:grpSpPr>
          <a:xfrm>
            <a:off x="0" y="-13062"/>
            <a:ext cx="12192000" cy="461665"/>
            <a:chOff x="0" y="-13062"/>
            <a:chExt cx="12192000" cy="461665"/>
          </a:xfrm>
          <a:solidFill>
            <a:srgbClr val="6DCFF6"/>
          </a:solidFill>
        </p:grpSpPr>
        <p:sp>
          <p:nvSpPr>
            <p:cNvPr id="3"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5"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8" name="TextBox 5"/>
          <p:cNvSpPr txBox="1"/>
          <p:nvPr/>
        </p:nvSpPr>
        <p:spPr>
          <a:xfrm>
            <a:off x="2181225" y="688340"/>
            <a:ext cx="7829550" cy="1445260"/>
          </a:xfrm>
          <a:prstGeom prst="rect">
            <a:avLst/>
          </a:prstGeom>
          <a:noFill/>
        </p:spPr>
        <p:txBody>
          <a:bodyPr wrap="square" rtlCol="0">
            <a:spAutoFit/>
          </a:bodyPr>
          <a:lstStyle/>
          <a:p>
            <a:pPr algn="ctr"/>
            <a:r>
              <a:rPr lang="en-US" sz="4400" b="1" dirty="0">
                <a:solidFill>
                  <a:schemeClr val="accent2">
                    <a:lumMod val="75000"/>
                  </a:schemeClr>
                </a:solidFill>
                <a:cs typeface="+mn-lt"/>
              </a:rPr>
              <a:t>Do you know any words that have the /tʃ/ sound?</a:t>
            </a:r>
          </a:p>
        </p:txBody>
      </p:sp>
      <p:sp>
        <p:nvSpPr>
          <p:cNvPr id="12" name="TextBox 5"/>
          <p:cNvSpPr txBox="1"/>
          <p:nvPr/>
        </p:nvSpPr>
        <p:spPr>
          <a:xfrm>
            <a:off x="8348980" y="2944495"/>
            <a:ext cx="1923415" cy="645160"/>
          </a:xfrm>
          <a:prstGeom prst="rect">
            <a:avLst/>
          </a:prstGeom>
          <a:noFill/>
          <a:ln w="28575">
            <a:solidFill>
              <a:schemeClr val="tx1"/>
            </a:solidFill>
            <a:prstDash val="solid"/>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CHAIR</a:t>
            </a:r>
          </a:p>
        </p:txBody>
      </p:sp>
      <p:sp>
        <p:nvSpPr>
          <p:cNvPr id="4" name="TextBox 5"/>
          <p:cNvSpPr txBox="1"/>
          <p:nvPr/>
        </p:nvSpPr>
        <p:spPr>
          <a:xfrm>
            <a:off x="5926455" y="2944495"/>
            <a:ext cx="1923415" cy="645160"/>
          </a:xfrm>
          <a:prstGeom prst="rect">
            <a:avLst/>
          </a:prstGeom>
          <a:noFill/>
          <a:ln w="28575">
            <a:solidFill>
              <a:schemeClr val="tx1"/>
            </a:solidFill>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CHICKEN</a:t>
            </a:r>
          </a:p>
        </p:txBody>
      </p:sp>
      <p:sp>
        <p:nvSpPr>
          <p:cNvPr id="6" name="TextBox 5"/>
          <p:cNvSpPr txBox="1"/>
          <p:nvPr/>
        </p:nvSpPr>
        <p:spPr>
          <a:xfrm>
            <a:off x="8348980" y="4035425"/>
            <a:ext cx="1923415" cy="645160"/>
          </a:xfrm>
          <a:prstGeom prst="rect">
            <a:avLst/>
          </a:prstGeom>
          <a:noFill/>
          <a:ln w="28575">
            <a:solidFill>
              <a:schemeClr val="tx1"/>
            </a:solidFill>
            <a:prstDash val="solid"/>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LUNCH</a:t>
            </a:r>
          </a:p>
        </p:txBody>
      </p:sp>
      <p:sp>
        <p:nvSpPr>
          <p:cNvPr id="15" name="TextBox 5"/>
          <p:cNvSpPr txBox="1"/>
          <p:nvPr/>
        </p:nvSpPr>
        <p:spPr>
          <a:xfrm>
            <a:off x="5926455" y="4035425"/>
            <a:ext cx="1923415" cy="645160"/>
          </a:xfrm>
          <a:prstGeom prst="rect">
            <a:avLst/>
          </a:prstGeom>
          <a:noFill/>
          <a:ln w="28575">
            <a:solidFill>
              <a:schemeClr val="tx1"/>
            </a:solidFill>
            <a:prstDash val="solid"/>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TOUCH</a:t>
            </a:r>
          </a:p>
        </p:txBody>
      </p:sp>
      <p:pic>
        <p:nvPicPr>
          <p:cNvPr id="9" name="Picture 8" descr="C:\Users\ASUS\Desktop\160922\Lớp 2\Unit 2\Pic2\5.2.png5.2"/>
          <p:cNvPicPr>
            <a:picLocks noChangeAspect="1"/>
          </p:cNvPicPr>
          <p:nvPr/>
        </p:nvPicPr>
        <p:blipFill>
          <a:blip r:embed="rId4"/>
          <a:srcRect l="45150" r="37008" b="45196"/>
          <a:stretch>
            <a:fillRect/>
          </a:stretch>
        </p:blipFill>
        <p:spPr>
          <a:xfrm>
            <a:off x="424180" y="2005965"/>
            <a:ext cx="3969385" cy="3945890"/>
          </a:xfrm>
          <a:prstGeom prst="rect">
            <a:avLst/>
          </a:prstGeom>
        </p:spPr>
      </p:pic>
      <p:grpSp>
        <p:nvGrpSpPr>
          <p:cNvPr id="2" name="Group 1"/>
          <p:cNvGrpSpPr/>
          <p:nvPr/>
        </p:nvGrpSpPr>
        <p:grpSpPr>
          <a:xfrm>
            <a:off x="0" y="-13062"/>
            <a:ext cx="12192000" cy="461665"/>
            <a:chOff x="0" y="-13062"/>
            <a:chExt cx="12192000" cy="461665"/>
          </a:xfrm>
          <a:solidFill>
            <a:srgbClr val="6DCFF6"/>
          </a:solidFill>
        </p:grpSpPr>
        <p:sp>
          <p:nvSpPr>
            <p:cNvPr id="3"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7"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14"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blinds(horizontal)">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blinds(horizontal)">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linds(horizontal)">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ldLvl="0" animBg="1"/>
      <p:bldP spid="4" grpId="0" bldLvl="0" animBg="1"/>
      <p:bldP spid="6" grpId="0" bldLvl="0" animBg="1"/>
      <p:bldP spid="15" grpId="0" bldLvl="0" animBg="1"/>
    </p:bldLst>
  </p:timing>
</p:sld>
</file>

<file path=ppt/slides/slide147.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9" name="Picture 8" descr="C:\Users\ASUS\Desktop\160922\Lớp 2\Unit 4\Pic4\5.3.png5.3"/>
          <p:cNvPicPr>
            <a:picLocks noChangeAspect="1"/>
          </p:cNvPicPr>
          <p:nvPr/>
        </p:nvPicPr>
        <p:blipFill>
          <a:blip r:embed="rId6"/>
          <a:srcRect b="5076"/>
          <a:stretch>
            <a:fillRect/>
          </a:stretch>
        </p:blipFill>
        <p:spPr>
          <a:xfrm>
            <a:off x="2374900" y="2008505"/>
            <a:ext cx="8035290" cy="3712210"/>
          </a:xfrm>
          <a:prstGeom prst="rect">
            <a:avLst/>
          </a:prstGeom>
        </p:spPr>
      </p:pic>
      <p:sp>
        <p:nvSpPr>
          <p:cNvPr id="20" name="TextBox 5"/>
          <p:cNvSpPr txBox="1"/>
          <p:nvPr/>
        </p:nvSpPr>
        <p:spPr>
          <a:xfrm>
            <a:off x="2526665" y="848360"/>
            <a:ext cx="7259320" cy="922020"/>
          </a:xfrm>
          <a:prstGeom prst="rect">
            <a:avLst/>
          </a:prstGeom>
          <a:noFill/>
        </p:spPr>
        <p:txBody>
          <a:bodyPr wrap="square" rtlCol="0">
            <a:spAutoFit/>
          </a:bodyPr>
          <a:lstStyle/>
          <a:p>
            <a:pPr algn="ctr"/>
            <a:r>
              <a:rPr lang="en-US" sz="5400" b="1" dirty="0">
                <a:solidFill>
                  <a:schemeClr val="accent2">
                    <a:lumMod val="75000"/>
                  </a:schemeClr>
                </a:solidFill>
                <a:cs typeface="+mn-lt"/>
              </a:rPr>
              <a:t>The </a:t>
            </a:r>
            <a:r>
              <a:rPr lang="en-US" sz="5400" b="1" dirty="0" smtClean="0">
                <a:solidFill>
                  <a:schemeClr val="accent2">
                    <a:lumMod val="75000"/>
                  </a:schemeClr>
                </a:solidFill>
                <a:cs typeface="+mn-lt"/>
              </a:rPr>
              <a:t>Sound </a:t>
            </a:r>
            <a:r>
              <a:rPr lang="en-US" sz="5400" b="1" dirty="0">
                <a:solidFill>
                  <a:schemeClr val="accent2">
                    <a:lumMod val="75000"/>
                  </a:schemeClr>
                </a:solidFill>
                <a:cs typeface="+mn-lt"/>
              </a:rPr>
              <a:t>of English</a:t>
            </a:r>
          </a:p>
        </p:txBody>
      </p:sp>
      <p:pic>
        <p:nvPicPr>
          <p:cNvPr id="4" name="69 G2SB Track B69">
            <a:hlinkClick r:id="" action="ppaction://media"/>
          </p:cNvPr>
          <p:cNvPicPr/>
          <p:nvPr>
            <a:audioFile r:link="rId1"/>
            <p:extLst>
              <p:ext uri="{DAA4B4D4-6D71-4841-9C94-3DE7FCFB9230}">
                <p14:media xmlns:p14="http://schemas.microsoft.com/office/powerpoint/2010/main" r:embed="rId2">
                  <p14:trim end="44847"/>
                </p14:media>
              </p:ext>
            </p:extLst>
          </p:nvPr>
        </p:nvPicPr>
        <p:blipFill>
          <a:blip r:embed="rId7"/>
          <a:stretch>
            <a:fillRect/>
          </a:stretch>
        </p:blipFill>
        <p:spPr>
          <a:xfrm>
            <a:off x="9785985" y="838200"/>
            <a:ext cx="1060450" cy="941705"/>
          </a:xfrm>
          <a:prstGeom prst="rect">
            <a:avLst/>
          </a:prstGeom>
        </p:spPr>
      </p:pic>
      <p:grpSp>
        <p:nvGrpSpPr>
          <p:cNvPr id="5" name="Group 4"/>
          <p:cNvGrpSpPr/>
          <p:nvPr/>
        </p:nvGrpSpPr>
        <p:grpSpPr>
          <a:xfrm>
            <a:off x="0" y="-13062"/>
            <a:ext cx="12192000" cy="461665"/>
            <a:chOff x="0" y="-13062"/>
            <a:chExt cx="12192000" cy="461665"/>
          </a:xfrm>
          <a:solidFill>
            <a:srgbClr val="6DCFF6"/>
          </a:solidFill>
        </p:grpSpPr>
        <p:sp>
          <p:nvSpPr>
            <p:cNvPr id="6"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8"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10"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childTnLst>
            <p:audio>
              <p:cMediaNode>
                <p:cTn id="2" fill="hold" display="1">
                  <p:stCondLst>
                    <p:cond delay="indefinite"/>
                  </p:stCondLst>
                  <p:endCondLst>
                    <p:cond evt="onStopAudio" delay="0">
                      <p:tgtEl>
                        <p:sldTgt/>
                      </p:tgtEl>
                    </p:cond>
                  </p:endCondLst>
                </p:cTn>
                <p:tgtEl>
                  <p:spTgt spid="4"/>
                </p:tgtEl>
              </p:cMediaNode>
            </p:audio>
            <p:seq concurrent="1" nextAc="seek">
              <p:cTn id="3" restart="whenNotActive" fill="hold" evtFilter="cancelBubble" nodeType="interactiveSeq">
                <p:stCondLst>
                  <p:cond evt="onClick" delay="0">
                    <p:tgtEl>
                      <p:spTgt spid="4"/>
                    </p:tgtEl>
                  </p:cond>
                </p:stCondLst>
                <p:endSync evt="end" delay="0">
                  <p:rtn val="all"/>
                </p:endSync>
                <p:childTnLst>
                  <p:par>
                    <p:cTn id="4" fill="hold">
                      <p:stCondLst>
                        <p:cond delay="0"/>
                      </p:stCondLst>
                      <p:childTnLst>
                        <p:par>
                          <p:cTn id="5" fill="hold">
                            <p:stCondLst>
                              <p:cond delay="0"/>
                            </p:stCondLst>
                            <p:childTnLst>
                              <p:par>
                                <p:cTn id="6" presetID="1" presetClass="mediacall" presetSubtype="0" fill="hold" nodeType="clickEffect">
                                  <p:stCondLst>
                                    <p:cond delay="0"/>
                                  </p:stCondLst>
                                  <p:childTnLst>
                                    <p:cmd type="call" cmd="playFrom(0.0)">
                                      <p:cBhvr additive="base">
                                        <p:cTn id="7" dur="69256"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4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0" name="TextBox 5"/>
          <p:cNvSpPr txBox="1"/>
          <p:nvPr/>
        </p:nvSpPr>
        <p:spPr>
          <a:xfrm>
            <a:off x="2942170" y="1015861"/>
            <a:ext cx="6427754" cy="769441"/>
          </a:xfrm>
          <a:prstGeom prst="rect">
            <a:avLst/>
          </a:prstGeom>
          <a:noFill/>
        </p:spPr>
        <p:txBody>
          <a:bodyPr wrap="square" rtlCol="0">
            <a:spAutoFit/>
          </a:bodyPr>
          <a:lstStyle/>
          <a:p>
            <a:pPr algn="ctr"/>
            <a:r>
              <a:rPr lang="en-US" sz="4400" b="1" dirty="0">
                <a:solidFill>
                  <a:schemeClr val="accent2">
                    <a:lumMod val="75000"/>
                  </a:schemeClr>
                </a:solidFill>
                <a:cs typeface="+mn-lt"/>
              </a:rPr>
              <a:t>Which has the /m/ sound?</a:t>
            </a:r>
          </a:p>
        </p:txBody>
      </p:sp>
      <p:sp>
        <p:nvSpPr>
          <p:cNvPr id="13" name="Text Box 12"/>
          <p:cNvSpPr txBox="1"/>
          <p:nvPr/>
        </p:nvSpPr>
        <p:spPr>
          <a:xfrm>
            <a:off x="3429000" y="1993265"/>
            <a:ext cx="622300" cy="768350"/>
          </a:xfrm>
          <a:prstGeom prst="rect">
            <a:avLst/>
          </a:prstGeom>
          <a:noFill/>
        </p:spPr>
        <p:txBody>
          <a:bodyPr wrap="none" rtlCol="0" anchor="t">
            <a:spAutoFit/>
          </a:bodyPr>
          <a:lstStyle/>
          <a:p>
            <a:r>
              <a:rPr lang="en-US" sz="4400" b="1">
                <a:solidFill>
                  <a:schemeClr val="accent6">
                    <a:lumMod val="75000"/>
                  </a:schemeClr>
                </a:solidFill>
                <a:sym typeface="Wingdings" panose="05000000000000000000" charset="0"/>
              </a:rPr>
              <a:t></a:t>
            </a:r>
          </a:p>
        </p:txBody>
      </p:sp>
      <p:sp>
        <p:nvSpPr>
          <p:cNvPr id="2" name="Text Box 1"/>
          <p:cNvSpPr txBox="1"/>
          <p:nvPr/>
        </p:nvSpPr>
        <p:spPr>
          <a:xfrm>
            <a:off x="6158865" y="1993265"/>
            <a:ext cx="622300" cy="768350"/>
          </a:xfrm>
          <a:prstGeom prst="rect">
            <a:avLst/>
          </a:prstGeom>
          <a:noFill/>
        </p:spPr>
        <p:txBody>
          <a:bodyPr wrap="none" rtlCol="0" anchor="t">
            <a:spAutoFit/>
          </a:bodyPr>
          <a:lstStyle/>
          <a:p>
            <a:r>
              <a:rPr lang="en-US" sz="4400" b="1">
                <a:solidFill>
                  <a:schemeClr val="accent6">
                    <a:lumMod val="75000"/>
                  </a:schemeClr>
                </a:solidFill>
                <a:sym typeface="Wingdings" panose="05000000000000000000" charset="0"/>
              </a:rPr>
              <a:t></a:t>
            </a:r>
          </a:p>
        </p:txBody>
      </p:sp>
      <p:sp>
        <p:nvSpPr>
          <p:cNvPr id="3" name="Text Box 2"/>
          <p:cNvSpPr txBox="1"/>
          <p:nvPr/>
        </p:nvSpPr>
        <p:spPr>
          <a:xfrm>
            <a:off x="2245995" y="4467860"/>
            <a:ext cx="622300" cy="768350"/>
          </a:xfrm>
          <a:prstGeom prst="rect">
            <a:avLst/>
          </a:prstGeom>
          <a:noFill/>
        </p:spPr>
        <p:txBody>
          <a:bodyPr wrap="none" rtlCol="0" anchor="t">
            <a:spAutoFit/>
          </a:bodyPr>
          <a:lstStyle/>
          <a:p>
            <a:r>
              <a:rPr lang="en-US" sz="4400" b="1">
                <a:solidFill>
                  <a:schemeClr val="accent6">
                    <a:lumMod val="75000"/>
                  </a:schemeClr>
                </a:solidFill>
                <a:sym typeface="Wingdings" panose="05000000000000000000" charset="0"/>
              </a:rPr>
              <a:t></a:t>
            </a:r>
          </a:p>
        </p:txBody>
      </p:sp>
      <p:sp>
        <p:nvSpPr>
          <p:cNvPr id="22" name="TextBox 5"/>
          <p:cNvSpPr txBox="1"/>
          <p:nvPr/>
        </p:nvSpPr>
        <p:spPr>
          <a:xfrm>
            <a:off x="2471420" y="2761615"/>
            <a:ext cx="2537460" cy="645160"/>
          </a:xfrm>
          <a:prstGeom prst="rect">
            <a:avLst/>
          </a:prstGeom>
          <a:noFill/>
          <a:ln w="28575">
            <a:solidFill>
              <a:schemeClr val="tx1"/>
            </a:solidFill>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BATHROOM</a:t>
            </a:r>
          </a:p>
        </p:txBody>
      </p:sp>
      <p:sp>
        <p:nvSpPr>
          <p:cNvPr id="23" name="TextBox 5"/>
          <p:cNvSpPr txBox="1"/>
          <p:nvPr/>
        </p:nvSpPr>
        <p:spPr>
          <a:xfrm>
            <a:off x="7930515" y="2761615"/>
            <a:ext cx="1923415" cy="645160"/>
          </a:xfrm>
          <a:prstGeom prst="rect">
            <a:avLst/>
          </a:prstGeom>
          <a:noFill/>
          <a:ln w="28575">
            <a:solidFill>
              <a:schemeClr val="tx1"/>
            </a:solidFill>
            <a:prstDash val="solid"/>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KING</a:t>
            </a:r>
          </a:p>
        </p:txBody>
      </p:sp>
      <p:sp>
        <p:nvSpPr>
          <p:cNvPr id="24" name="TextBox 5"/>
          <p:cNvSpPr txBox="1"/>
          <p:nvPr/>
        </p:nvSpPr>
        <p:spPr>
          <a:xfrm>
            <a:off x="5507990" y="2761615"/>
            <a:ext cx="1923415" cy="645160"/>
          </a:xfrm>
          <a:prstGeom prst="rect">
            <a:avLst/>
          </a:prstGeom>
          <a:noFill/>
          <a:ln w="28575">
            <a:solidFill>
              <a:schemeClr val="tx1"/>
            </a:solidFill>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MOTHER</a:t>
            </a:r>
          </a:p>
        </p:txBody>
      </p:sp>
      <p:sp>
        <p:nvSpPr>
          <p:cNvPr id="25" name="TextBox 5"/>
          <p:cNvSpPr txBox="1"/>
          <p:nvPr/>
        </p:nvSpPr>
        <p:spPr>
          <a:xfrm>
            <a:off x="1595120" y="3822700"/>
            <a:ext cx="1923415" cy="645160"/>
          </a:xfrm>
          <a:prstGeom prst="rect">
            <a:avLst/>
          </a:prstGeom>
          <a:noFill/>
          <a:ln w="28575">
            <a:solidFill>
              <a:schemeClr val="tx1"/>
            </a:solidFill>
            <a:prstDash val="solid"/>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MILK</a:t>
            </a:r>
          </a:p>
        </p:txBody>
      </p:sp>
      <p:sp>
        <p:nvSpPr>
          <p:cNvPr id="26" name="TextBox 5"/>
          <p:cNvSpPr txBox="1"/>
          <p:nvPr/>
        </p:nvSpPr>
        <p:spPr>
          <a:xfrm>
            <a:off x="3785235" y="3822700"/>
            <a:ext cx="2155825" cy="645160"/>
          </a:xfrm>
          <a:prstGeom prst="rect">
            <a:avLst/>
          </a:prstGeom>
          <a:noFill/>
          <a:ln w="28575">
            <a:solidFill>
              <a:schemeClr val="tx1"/>
            </a:solidFill>
            <a:prstDash val="solid"/>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BANANAS</a:t>
            </a:r>
          </a:p>
        </p:txBody>
      </p:sp>
      <p:sp>
        <p:nvSpPr>
          <p:cNvPr id="8" name="TextBox 5"/>
          <p:cNvSpPr txBox="1"/>
          <p:nvPr/>
        </p:nvSpPr>
        <p:spPr>
          <a:xfrm>
            <a:off x="6438900" y="3822700"/>
            <a:ext cx="1923415" cy="645160"/>
          </a:xfrm>
          <a:prstGeom prst="rect">
            <a:avLst/>
          </a:prstGeom>
          <a:noFill/>
          <a:ln w="28575">
            <a:solidFill>
              <a:schemeClr val="tx1"/>
            </a:solidFill>
            <a:prstDash val="solid"/>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GOLD</a:t>
            </a:r>
          </a:p>
        </p:txBody>
      </p:sp>
      <p:sp>
        <p:nvSpPr>
          <p:cNvPr id="9" name="TextBox 5"/>
          <p:cNvSpPr txBox="1"/>
          <p:nvPr/>
        </p:nvSpPr>
        <p:spPr>
          <a:xfrm>
            <a:off x="8860155" y="3822700"/>
            <a:ext cx="1923415" cy="645160"/>
          </a:xfrm>
          <a:prstGeom prst="rect">
            <a:avLst/>
          </a:prstGeom>
          <a:noFill/>
          <a:ln w="28575">
            <a:solidFill>
              <a:schemeClr val="tx1"/>
            </a:solidFill>
            <a:prstDash val="solid"/>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CROWN</a:t>
            </a:r>
          </a:p>
        </p:txBody>
      </p:sp>
      <p:grpSp>
        <p:nvGrpSpPr>
          <p:cNvPr id="12" name="Group 11"/>
          <p:cNvGrpSpPr/>
          <p:nvPr/>
        </p:nvGrpSpPr>
        <p:grpSpPr>
          <a:xfrm>
            <a:off x="0" y="-13062"/>
            <a:ext cx="12192000" cy="461665"/>
            <a:chOff x="0" y="-13062"/>
            <a:chExt cx="12192000" cy="461665"/>
          </a:xfrm>
          <a:solidFill>
            <a:srgbClr val="6DCFF6"/>
          </a:solidFill>
        </p:grpSpPr>
        <p:sp>
          <p:nvSpPr>
            <p:cNvPr id="1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16"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17"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3" grpId="1"/>
      <p:bldP spid="2" grpId="0"/>
      <p:bldP spid="2" grpId="1"/>
      <p:bldP spid="3" grpId="0"/>
      <p:bldP spid="3" grpId="1"/>
    </p:bldLst>
  </p:timing>
</p:sld>
</file>

<file path=ppt/slides/slide149.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20" name="TextBox 5"/>
          <p:cNvSpPr txBox="1"/>
          <p:nvPr/>
        </p:nvSpPr>
        <p:spPr>
          <a:xfrm>
            <a:off x="2526665" y="848360"/>
            <a:ext cx="7259320" cy="922020"/>
          </a:xfrm>
          <a:prstGeom prst="rect">
            <a:avLst/>
          </a:prstGeom>
          <a:noFill/>
        </p:spPr>
        <p:txBody>
          <a:bodyPr wrap="square" rtlCol="0">
            <a:spAutoFit/>
          </a:bodyPr>
          <a:lstStyle/>
          <a:p>
            <a:pPr algn="ctr"/>
            <a:r>
              <a:rPr lang="en-US" sz="5400" b="1" dirty="0">
                <a:solidFill>
                  <a:schemeClr val="accent2">
                    <a:lumMod val="75000"/>
                  </a:schemeClr>
                </a:solidFill>
                <a:cs typeface="+mn-lt"/>
              </a:rPr>
              <a:t>The </a:t>
            </a:r>
            <a:r>
              <a:rPr lang="en-US" sz="5400" b="1" dirty="0" smtClean="0">
                <a:solidFill>
                  <a:schemeClr val="accent2">
                    <a:lumMod val="75000"/>
                  </a:schemeClr>
                </a:solidFill>
                <a:cs typeface="+mn-lt"/>
              </a:rPr>
              <a:t>Sound </a:t>
            </a:r>
            <a:r>
              <a:rPr lang="en-US" sz="5400" b="1" dirty="0">
                <a:solidFill>
                  <a:schemeClr val="accent2">
                    <a:lumMod val="75000"/>
                  </a:schemeClr>
                </a:solidFill>
                <a:cs typeface="+mn-lt"/>
              </a:rPr>
              <a:t>of English</a:t>
            </a:r>
          </a:p>
        </p:txBody>
      </p:sp>
      <p:pic>
        <p:nvPicPr>
          <p:cNvPr id="3" name="Picture 2" descr="5.7"/>
          <p:cNvPicPr>
            <a:picLocks noChangeAspect="1"/>
          </p:cNvPicPr>
          <p:nvPr/>
        </p:nvPicPr>
        <p:blipFill>
          <a:blip r:embed="rId6"/>
          <a:stretch>
            <a:fillRect/>
          </a:stretch>
        </p:blipFill>
        <p:spPr>
          <a:xfrm>
            <a:off x="2038350" y="1770380"/>
            <a:ext cx="8582025" cy="4067175"/>
          </a:xfrm>
          <a:prstGeom prst="rect">
            <a:avLst/>
          </a:prstGeom>
        </p:spPr>
      </p:pic>
      <p:pic>
        <p:nvPicPr>
          <p:cNvPr id="4" name="69 G2SB Track B69">
            <a:hlinkClick r:id="" action="ppaction://media"/>
          </p:cNvPr>
          <p:cNvPicPr/>
          <p:nvPr>
            <a:audioFile r:link="rId1"/>
            <p:extLst>
              <p:ext uri="{DAA4B4D4-6D71-4841-9C94-3DE7FCFB9230}">
                <p14:media xmlns:p14="http://schemas.microsoft.com/office/powerpoint/2010/main" r:embed="rId2">
                  <p14:trim st="24182" end="23275"/>
                </p14:media>
              </p:ext>
            </p:extLst>
          </p:nvPr>
        </p:nvPicPr>
        <p:blipFill>
          <a:blip r:embed="rId7"/>
          <a:stretch>
            <a:fillRect/>
          </a:stretch>
        </p:blipFill>
        <p:spPr>
          <a:xfrm>
            <a:off x="9785985" y="848360"/>
            <a:ext cx="1060450" cy="941705"/>
          </a:xfrm>
          <a:prstGeom prst="rect">
            <a:avLst/>
          </a:prstGeom>
        </p:spPr>
      </p:pic>
      <p:grpSp>
        <p:nvGrpSpPr>
          <p:cNvPr id="5" name="Group 4"/>
          <p:cNvGrpSpPr/>
          <p:nvPr/>
        </p:nvGrpSpPr>
        <p:grpSpPr>
          <a:xfrm>
            <a:off x="0" y="-13062"/>
            <a:ext cx="12192000" cy="461665"/>
            <a:chOff x="0" y="-13062"/>
            <a:chExt cx="12192000" cy="461665"/>
          </a:xfrm>
          <a:solidFill>
            <a:srgbClr val="6DCFF6"/>
          </a:solidFill>
        </p:grpSpPr>
        <p:sp>
          <p:nvSpPr>
            <p:cNvPr id="6"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8"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9"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childTnLst>
            <p:audio>
              <p:cMediaNode>
                <p:cTn id="2" fill="hold" display="1">
                  <p:stCondLst>
                    <p:cond delay="indefinite"/>
                  </p:stCondLst>
                  <p:endCondLst>
                    <p:cond evt="onStopAudio" delay="0">
                      <p:tgtEl>
                        <p:sldTgt/>
                      </p:tgtEl>
                    </p:cond>
                  </p:endCondLst>
                </p:cTn>
                <p:tgtEl>
                  <p:spTgt spid="4"/>
                </p:tgtEl>
              </p:cMediaNode>
            </p:audio>
            <p:seq concurrent="1" nextAc="seek">
              <p:cTn id="3" restart="whenNotActive" fill="hold" evtFilter="cancelBubble" nodeType="interactiveSeq">
                <p:stCondLst>
                  <p:cond evt="onClick" delay="0">
                    <p:tgtEl>
                      <p:spTgt spid="4"/>
                    </p:tgtEl>
                  </p:cond>
                </p:stCondLst>
                <p:endSync evt="end" delay="0">
                  <p:rtn val="all"/>
                </p:endSync>
                <p:childTnLst>
                  <p:par>
                    <p:cTn id="4" fill="hold">
                      <p:stCondLst>
                        <p:cond delay="0"/>
                      </p:stCondLst>
                      <p:childTnLst>
                        <p:par>
                          <p:cTn id="5" fill="hold">
                            <p:stCondLst>
                              <p:cond delay="0"/>
                            </p:stCondLst>
                            <p:childTnLst>
                              <p:par>
                                <p:cTn id="6" presetID="1" presetClass="mediacall" presetSubtype="0" fill="hold" nodeType="clickEffect">
                                  <p:stCondLst>
                                    <p:cond delay="0"/>
                                  </p:stCondLst>
                                  <p:childTnLst>
                                    <p:cmd type="call" cmd="playFrom(0.0)">
                                      <p:cBhvr additive="base">
                                        <p:cTn id="7" dur="69256"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5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0" name="TextBox 5"/>
          <p:cNvSpPr txBox="1"/>
          <p:nvPr/>
        </p:nvSpPr>
        <p:spPr>
          <a:xfrm>
            <a:off x="2575242" y="1054881"/>
            <a:ext cx="7041515" cy="1445260"/>
          </a:xfrm>
          <a:prstGeom prst="rect">
            <a:avLst/>
          </a:prstGeom>
          <a:noFill/>
        </p:spPr>
        <p:txBody>
          <a:bodyPr wrap="square" rtlCol="0">
            <a:spAutoFit/>
          </a:bodyPr>
          <a:lstStyle/>
          <a:p>
            <a:pPr algn="ctr"/>
            <a:r>
              <a:rPr lang="en-US" sz="4400" b="1" dirty="0">
                <a:solidFill>
                  <a:schemeClr val="accent2">
                    <a:lumMod val="75000"/>
                  </a:schemeClr>
                </a:solidFill>
                <a:cs typeface="+mn-lt"/>
              </a:rPr>
              <a:t>An -s at the end of some words can make a /z/ sound.</a:t>
            </a:r>
          </a:p>
        </p:txBody>
      </p:sp>
      <p:sp>
        <p:nvSpPr>
          <p:cNvPr id="25" name="TextBox 5"/>
          <p:cNvSpPr txBox="1"/>
          <p:nvPr/>
        </p:nvSpPr>
        <p:spPr>
          <a:xfrm>
            <a:off x="2465070" y="3106420"/>
            <a:ext cx="2311400" cy="645160"/>
          </a:xfrm>
          <a:prstGeom prst="rect">
            <a:avLst/>
          </a:prstGeom>
          <a:noFill/>
          <a:ln w="28575">
            <a:solidFill>
              <a:schemeClr val="tx1"/>
            </a:solidFill>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BROTHERS</a:t>
            </a:r>
          </a:p>
        </p:txBody>
      </p:sp>
      <p:sp>
        <p:nvSpPr>
          <p:cNvPr id="26" name="TextBox 5"/>
          <p:cNvSpPr txBox="1"/>
          <p:nvPr/>
        </p:nvSpPr>
        <p:spPr>
          <a:xfrm>
            <a:off x="7698105" y="3106420"/>
            <a:ext cx="1923415" cy="645160"/>
          </a:xfrm>
          <a:prstGeom prst="rect">
            <a:avLst/>
          </a:prstGeom>
          <a:noFill/>
          <a:ln w="28575">
            <a:solidFill>
              <a:schemeClr val="tx1"/>
            </a:solidFill>
            <a:prstDash val="solid"/>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CHAIRS</a:t>
            </a:r>
          </a:p>
        </p:txBody>
      </p:sp>
      <p:sp>
        <p:nvSpPr>
          <p:cNvPr id="27" name="TextBox 5"/>
          <p:cNvSpPr txBox="1"/>
          <p:nvPr/>
        </p:nvSpPr>
        <p:spPr>
          <a:xfrm>
            <a:off x="5275580" y="3106420"/>
            <a:ext cx="1923415" cy="645160"/>
          </a:xfrm>
          <a:prstGeom prst="rect">
            <a:avLst/>
          </a:prstGeom>
          <a:noFill/>
          <a:ln w="28575">
            <a:solidFill>
              <a:schemeClr val="tx1"/>
            </a:solidFill>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EYES</a:t>
            </a:r>
          </a:p>
        </p:txBody>
      </p:sp>
      <p:grpSp>
        <p:nvGrpSpPr>
          <p:cNvPr id="3" name="Group 2"/>
          <p:cNvGrpSpPr/>
          <p:nvPr/>
        </p:nvGrpSpPr>
        <p:grpSpPr>
          <a:xfrm>
            <a:off x="0" y="-13062"/>
            <a:ext cx="12192000" cy="461665"/>
            <a:chOff x="0" y="-13062"/>
            <a:chExt cx="12192000" cy="461665"/>
          </a:xfrm>
          <a:solidFill>
            <a:srgbClr val="6DCFF6"/>
          </a:solidFill>
        </p:grpSpPr>
        <p:sp>
          <p:nvSpPr>
            <p:cNvPr id="6"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8"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9"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20" name="TextBox 5"/>
          <p:cNvSpPr txBox="1"/>
          <p:nvPr/>
        </p:nvSpPr>
        <p:spPr>
          <a:xfrm>
            <a:off x="2526665" y="848360"/>
            <a:ext cx="7259320" cy="922020"/>
          </a:xfrm>
          <a:prstGeom prst="rect">
            <a:avLst/>
          </a:prstGeom>
          <a:noFill/>
        </p:spPr>
        <p:txBody>
          <a:bodyPr wrap="square" rtlCol="0">
            <a:spAutoFit/>
          </a:bodyPr>
          <a:lstStyle/>
          <a:p>
            <a:pPr algn="ctr"/>
            <a:r>
              <a:rPr lang="en-US" sz="5400" b="1" dirty="0">
                <a:solidFill>
                  <a:schemeClr val="accent2">
                    <a:lumMod val="75000"/>
                  </a:schemeClr>
                </a:solidFill>
                <a:cs typeface="+mn-lt"/>
              </a:rPr>
              <a:t>The </a:t>
            </a:r>
            <a:r>
              <a:rPr lang="en-US" sz="5400" b="1" dirty="0" smtClean="0">
                <a:solidFill>
                  <a:schemeClr val="accent2">
                    <a:lumMod val="75000"/>
                  </a:schemeClr>
                </a:solidFill>
                <a:cs typeface="+mn-lt"/>
              </a:rPr>
              <a:t>Sound </a:t>
            </a:r>
            <a:r>
              <a:rPr lang="en-US" sz="5400" b="1" dirty="0">
                <a:solidFill>
                  <a:schemeClr val="accent2">
                    <a:lumMod val="75000"/>
                  </a:schemeClr>
                </a:solidFill>
                <a:cs typeface="+mn-lt"/>
              </a:rPr>
              <a:t>of English</a:t>
            </a:r>
          </a:p>
        </p:txBody>
      </p:sp>
      <p:pic>
        <p:nvPicPr>
          <p:cNvPr id="4" name="Picture 3" descr="5.11"/>
          <p:cNvPicPr>
            <a:picLocks noChangeAspect="1"/>
          </p:cNvPicPr>
          <p:nvPr/>
        </p:nvPicPr>
        <p:blipFill>
          <a:blip r:embed="rId6"/>
          <a:srcRect t="2206" b="1930"/>
          <a:stretch>
            <a:fillRect/>
          </a:stretch>
        </p:blipFill>
        <p:spPr>
          <a:xfrm>
            <a:off x="1846580" y="2032635"/>
            <a:ext cx="8620125" cy="3752850"/>
          </a:xfrm>
          <a:prstGeom prst="rect">
            <a:avLst/>
          </a:prstGeom>
        </p:spPr>
      </p:pic>
      <p:pic>
        <p:nvPicPr>
          <p:cNvPr id="5" name="69 G2SB Track B69">
            <a:hlinkClick r:id="" action="ppaction://media"/>
          </p:cNvPr>
          <p:cNvPicPr/>
          <p:nvPr>
            <a:audioFile r:link="rId1"/>
            <p:extLst>
              <p:ext uri="{DAA4B4D4-6D71-4841-9C94-3DE7FCFB9230}">
                <p14:media xmlns:p14="http://schemas.microsoft.com/office/powerpoint/2010/main" r:embed="rId2">
                  <p14:trim st="45754" end="341"/>
                </p14:media>
              </p:ext>
            </p:extLst>
          </p:nvPr>
        </p:nvPicPr>
        <p:blipFill>
          <a:blip r:embed="rId7"/>
          <a:stretch>
            <a:fillRect/>
          </a:stretch>
        </p:blipFill>
        <p:spPr>
          <a:xfrm>
            <a:off x="9785985" y="848360"/>
            <a:ext cx="1060450" cy="941705"/>
          </a:xfrm>
          <a:prstGeom prst="rect">
            <a:avLst/>
          </a:prstGeom>
        </p:spPr>
      </p:pic>
      <p:grpSp>
        <p:nvGrpSpPr>
          <p:cNvPr id="6" name="Group 5"/>
          <p:cNvGrpSpPr/>
          <p:nvPr/>
        </p:nvGrpSpPr>
        <p:grpSpPr>
          <a:xfrm>
            <a:off x="0" y="-13062"/>
            <a:ext cx="12192000" cy="461665"/>
            <a:chOff x="0" y="-13062"/>
            <a:chExt cx="12192000" cy="461665"/>
          </a:xfrm>
          <a:solidFill>
            <a:srgbClr val="6DCFF6"/>
          </a:solidFill>
        </p:grpSpPr>
        <p:sp>
          <p:nvSpPr>
            <p:cNvPr id="7"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9"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10"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childTnLst>
            <p:audio>
              <p:cMediaNode>
                <p:cTn id="2" fill="hold" display="1">
                  <p:stCondLst>
                    <p:cond delay="indefinite"/>
                  </p:stCondLst>
                  <p:endCondLst>
                    <p:cond evt="onStopAudio" delay="0">
                      <p:tgtEl>
                        <p:sldTgt/>
                      </p:tgtEl>
                    </p:cond>
                  </p:endCondLst>
                </p:cTn>
                <p:tgtEl>
                  <p:spTgt spid="5"/>
                </p:tgtEl>
              </p:cMediaNode>
            </p:audio>
            <p:seq concurrent="1" nextAc="seek">
              <p:cTn id="3" restart="whenNotActive" fill="hold" evtFilter="cancelBubble" nodeType="interactiveSeq">
                <p:stCondLst>
                  <p:cond evt="onClick" delay="0">
                    <p:tgtEl>
                      <p:spTgt spid="5"/>
                    </p:tgtEl>
                  </p:cond>
                </p:stCondLst>
                <p:endSync evt="end" delay="0">
                  <p:rtn val="all"/>
                </p:endSync>
                <p:childTnLst>
                  <p:par>
                    <p:cTn id="4" fill="hold">
                      <p:stCondLst>
                        <p:cond delay="0"/>
                      </p:stCondLst>
                      <p:childTnLst>
                        <p:par>
                          <p:cTn id="5" fill="hold">
                            <p:stCondLst>
                              <p:cond delay="0"/>
                            </p:stCondLst>
                            <p:childTnLst>
                              <p:par>
                                <p:cTn id="6" presetID="1" presetClass="mediacall" presetSubtype="0" fill="hold" nodeType="clickEffect">
                                  <p:stCondLst>
                                    <p:cond delay="0"/>
                                  </p:stCondLst>
                                  <p:childTnLst>
                                    <p:cmd type="call" cmd="playFrom(0.0)">
                                      <p:cBhvr additive="base">
                                        <p:cTn id="7" dur="69256"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5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0" name="TextBox 5"/>
          <p:cNvSpPr txBox="1"/>
          <p:nvPr/>
        </p:nvSpPr>
        <p:spPr>
          <a:xfrm>
            <a:off x="3774028" y="622867"/>
            <a:ext cx="4644572" cy="1445260"/>
          </a:xfrm>
          <a:prstGeom prst="rect">
            <a:avLst/>
          </a:prstGeom>
          <a:noFill/>
        </p:spPr>
        <p:txBody>
          <a:bodyPr wrap="square" rtlCol="0">
            <a:spAutoFit/>
          </a:bodyPr>
          <a:lstStyle/>
          <a:p>
            <a:pPr algn="ctr"/>
            <a:r>
              <a:rPr lang="en-US" sz="4400" b="1" dirty="0">
                <a:solidFill>
                  <a:schemeClr val="accent2">
                    <a:lumMod val="75000"/>
                  </a:schemeClr>
                </a:solidFill>
                <a:cs typeface="+mn-lt"/>
              </a:rPr>
              <a:t>Which has the /l/ sound?</a:t>
            </a:r>
          </a:p>
        </p:txBody>
      </p:sp>
      <p:sp>
        <p:nvSpPr>
          <p:cNvPr id="15" name="Text Box 14"/>
          <p:cNvSpPr txBox="1"/>
          <p:nvPr/>
        </p:nvSpPr>
        <p:spPr>
          <a:xfrm>
            <a:off x="7651750" y="1993265"/>
            <a:ext cx="622300" cy="768350"/>
          </a:xfrm>
          <a:prstGeom prst="rect">
            <a:avLst/>
          </a:prstGeom>
          <a:noFill/>
        </p:spPr>
        <p:txBody>
          <a:bodyPr wrap="none" rtlCol="0" anchor="t">
            <a:spAutoFit/>
          </a:bodyPr>
          <a:lstStyle/>
          <a:p>
            <a:r>
              <a:rPr lang="en-US" sz="4400" b="1">
                <a:solidFill>
                  <a:schemeClr val="accent6">
                    <a:lumMod val="75000"/>
                  </a:schemeClr>
                </a:solidFill>
                <a:sym typeface="Wingdings" panose="05000000000000000000" charset="0"/>
              </a:rPr>
              <a:t></a:t>
            </a:r>
          </a:p>
        </p:txBody>
      </p:sp>
      <p:sp>
        <p:nvSpPr>
          <p:cNvPr id="26" name="TextBox 5"/>
          <p:cNvSpPr txBox="1"/>
          <p:nvPr/>
        </p:nvSpPr>
        <p:spPr>
          <a:xfrm>
            <a:off x="1239520" y="2761615"/>
            <a:ext cx="1922145" cy="645160"/>
          </a:xfrm>
          <a:prstGeom prst="rect">
            <a:avLst/>
          </a:prstGeom>
          <a:noFill/>
          <a:ln w="28575">
            <a:solidFill>
              <a:schemeClr val="tx1"/>
            </a:solidFill>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HIPPO</a:t>
            </a:r>
          </a:p>
        </p:txBody>
      </p:sp>
      <p:sp>
        <p:nvSpPr>
          <p:cNvPr id="27" name="TextBox 5"/>
          <p:cNvSpPr txBox="1"/>
          <p:nvPr/>
        </p:nvSpPr>
        <p:spPr>
          <a:xfrm>
            <a:off x="7000875" y="2761615"/>
            <a:ext cx="1923415" cy="645160"/>
          </a:xfrm>
          <a:prstGeom prst="rect">
            <a:avLst/>
          </a:prstGeom>
          <a:noFill/>
          <a:ln w="28575">
            <a:solidFill>
              <a:schemeClr val="tx1"/>
            </a:solidFill>
            <a:prstDash val="solid"/>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SILVER</a:t>
            </a:r>
          </a:p>
        </p:txBody>
      </p:sp>
      <p:sp>
        <p:nvSpPr>
          <p:cNvPr id="28" name="TextBox 5"/>
          <p:cNvSpPr txBox="1"/>
          <p:nvPr/>
        </p:nvSpPr>
        <p:spPr>
          <a:xfrm>
            <a:off x="3569335" y="2761615"/>
            <a:ext cx="3024505" cy="645160"/>
          </a:xfrm>
          <a:prstGeom prst="rect">
            <a:avLst/>
          </a:prstGeom>
          <a:noFill/>
          <a:ln w="28575">
            <a:solidFill>
              <a:schemeClr val="tx1"/>
            </a:solidFill>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ORANGE JUICE</a:t>
            </a:r>
          </a:p>
        </p:txBody>
      </p:sp>
      <p:sp>
        <p:nvSpPr>
          <p:cNvPr id="29" name="TextBox 5"/>
          <p:cNvSpPr txBox="1"/>
          <p:nvPr/>
        </p:nvSpPr>
        <p:spPr>
          <a:xfrm>
            <a:off x="9331325" y="2761615"/>
            <a:ext cx="1923415" cy="645160"/>
          </a:xfrm>
          <a:prstGeom prst="rect">
            <a:avLst/>
          </a:prstGeom>
          <a:noFill/>
          <a:ln w="28575">
            <a:solidFill>
              <a:schemeClr val="tx1"/>
            </a:solidFill>
            <a:prstDash val="solid"/>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NOODLE</a:t>
            </a:r>
          </a:p>
        </p:txBody>
      </p:sp>
      <p:sp>
        <p:nvSpPr>
          <p:cNvPr id="31" name="Text Box 30"/>
          <p:cNvSpPr txBox="1"/>
          <p:nvPr/>
        </p:nvSpPr>
        <p:spPr>
          <a:xfrm>
            <a:off x="9982200" y="1993265"/>
            <a:ext cx="622300" cy="768350"/>
          </a:xfrm>
          <a:prstGeom prst="rect">
            <a:avLst/>
          </a:prstGeom>
          <a:noFill/>
        </p:spPr>
        <p:txBody>
          <a:bodyPr wrap="none" rtlCol="0" anchor="t">
            <a:spAutoFit/>
          </a:bodyPr>
          <a:lstStyle/>
          <a:p>
            <a:r>
              <a:rPr lang="en-US" sz="4400" b="1">
                <a:solidFill>
                  <a:schemeClr val="accent6">
                    <a:lumMod val="75000"/>
                  </a:schemeClr>
                </a:solidFill>
                <a:sym typeface="Wingdings" panose="05000000000000000000" charset="0"/>
              </a:rPr>
              <a:t></a:t>
            </a:r>
          </a:p>
        </p:txBody>
      </p:sp>
      <p:sp>
        <p:nvSpPr>
          <p:cNvPr id="32" name="Text Box 31"/>
          <p:cNvSpPr txBox="1"/>
          <p:nvPr/>
        </p:nvSpPr>
        <p:spPr>
          <a:xfrm>
            <a:off x="7651750" y="4476115"/>
            <a:ext cx="622300" cy="768350"/>
          </a:xfrm>
          <a:prstGeom prst="rect">
            <a:avLst/>
          </a:prstGeom>
          <a:noFill/>
        </p:spPr>
        <p:txBody>
          <a:bodyPr wrap="none" rtlCol="0" anchor="t">
            <a:spAutoFit/>
          </a:bodyPr>
          <a:lstStyle/>
          <a:p>
            <a:r>
              <a:rPr lang="en-US" sz="4400" b="1">
                <a:solidFill>
                  <a:schemeClr val="accent6">
                    <a:lumMod val="75000"/>
                  </a:schemeClr>
                </a:solidFill>
                <a:sym typeface="Wingdings" panose="05000000000000000000" charset="0"/>
              </a:rPr>
              <a:t></a:t>
            </a:r>
          </a:p>
        </p:txBody>
      </p:sp>
      <p:sp>
        <p:nvSpPr>
          <p:cNvPr id="4" name="TextBox 5"/>
          <p:cNvSpPr txBox="1"/>
          <p:nvPr/>
        </p:nvSpPr>
        <p:spPr>
          <a:xfrm>
            <a:off x="1239520" y="3830955"/>
            <a:ext cx="1922145" cy="645160"/>
          </a:xfrm>
          <a:prstGeom prst="rect">
            <a:avLst/>
          </a:prstGeom>
          <a:noFill/>
          <a:ln w="28575">
            <a:solidFill>
              <a:schemeClr val="tx1"/>
            </a:solidFill>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SHIRT</a:t>
            </a:r>
          </a:p>
        </p:txBody>
      </p:sp>
      <p:sp>
        <p:nvSpPr>
          <p:cNvPr id="5" name="TextBox 5"/>
          <p:cNvSpPr txBox="1"/>
          <p:nvPr/>
        </p:nvSpPr>
        <p:spPr>
          <a:xfrm>
            <a:off x="7000875" y="3830955"/>
            <a:ext cx="1923415" cy="645160"/>
          </a:xfrm>
          <a:prstGeom prst="rect">
            <a:avLst/>
          </a:prstGeom>
          <a:noFill/>
          <a:ln w="28575">
            <a:solidFill>
              <a:schemeClr val="tx1"/>
            </a:solidFill>
            <a:prstDash val="solid"/>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LION</a:t>
            </a:r>
          </a:p>
        </p:txBody>
      </p:sp>
      <p:sp>
        <p:nvSpPr>
          <p:cNvPr id="6" name="TextBox 5"/>
          <p:cNvSpPr txBox="1"/>
          <p:nvPr/>
        </p:nvSpPr>
        <p:spPr>
          <a:xfrm>
            <a:off x="3569335" y="3830955"/>
            <a:ext cx="3024505" cy="645160"/>
          </a:xfrm>
          <a:prstGeom prst="rect">
            <a:avLst/>
          </a:prstGeom>
          <a:noFill/>
          <a:ln w="28575">
            <a:solidFill>
              <a:schemeClr val="tx1"/>
            </a:solidFill>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PRINCESS</a:t>
            </a:r>
          </a:p>
        </p:txBody>
      </p:sp>
      <p:sp>
        <p:nvSpPr>
          <p:cNvPr id="7" name="TextBox 5"/>
          <p:cNvSpPr txBox="1"/>
          <p:nvPr/>
        </p:nvSpPr>
        <p:spPr>
          <a:xfrm>
            <a:off x="9331325" y="3830955"/>
            <a:ext cx="1923415" cy="645160"/>
          </a:xfrm>
          <a:prstGeom prst="rect">
            <a:avLst/>
          </a:prstGeom>
          <a:noFill/>
          <a:ln w="28575">
            <a:solidFill>
              <a:schemeClr val="tx1"/>
            </a:solidFill>
            <a:prstDash val="solid"/>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BALL</a:t>
            </a:r>
          </a:p>
        </p:txBody>
      </p:sp>
      <p:sp>
        <p:nvSpPr>
          <p:cNvPr id="8" name="Text Box 7"/>
          <p:cNvSpPr txBox="1"/>
          <p:nvPr/>
        </p:nvSpPr>
        <p:spPr>
          <a:xfrm>
            <a:off x="9981565" y="4476115"/>
            <a:ext cx="622300" cy="768350"/>
          </a:xfrm>
          <a:prstGeom prst="rect">
            <a:avLst/>
          </a:prstGeom>
          <a:noFill/>
        </p:spPr>
        <p:txBody>
          <a:bodyPr wrap="none" rtlCol="0" anchor="t">
            <a:spAutoFit/>
          </a:bodyPr>
          <a:lstStyle/>
          <a:p>
            <a:r>
              <a:rPr lang="en-US" sz="4400" b="1">
                <a:solidFill>
                  <a:schemeClr val="accent6">
                    <a:lumMod val="75000"/>
                  </a:schemeClr>
                </a:solidFill>
                <a:sym typeface="Wingdings" panose="05000000000000000000" charset="0"/>
              </a:rPr>
              <a:t></a:t>
            </a:r>
          </a:p>
        </p:txBody>
      </p:sp>
      <p:grpSp>
        <p:nvGrpSpPr>
          <p:cNvPr id="9" name="Group 8"/>
          <p:cNvGrpSpPr/>
          <p:nvPr/>
        </p:nvGrpSpPr>
        <p:grpSpPr>
          <a:xfrm>
            <a:off x="0" y="-13062"/>
            <a:ext cx="12192000" cy="461665"/>
            <a:chOff x="0" y="-13062"/>
            <a:chExt cx="12192000" cy="461665"/>
          </a:xfrm>
          <a:solidFill>
            <a:srgbClr val="6DCFF6"/>
          </a:solidFill>
        </p:grpSpPr>
        <p:sp>
          <p:nvSpPr>
            <p:cNvPr id="12"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14"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1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1"/>
                                        </p:tgtEl>
                                        <p:attrNameLst>
                                          <p:attrName>style.visibility</p:attrName>
                                        </p:attrNameLst>
                                      </p:cBhvr>
                                      <p:to>
                                        <p:strVal val="visible"/>
                                      </p:to>
                                    </p:set>
                                    <p:anim calcmode="lin" valueType="num">
                                      <p:cBhvr additive="base">
                                        <p:cTn id="13" dur="500" fill="hold"/>
                                        <p:tgtEl>
                                          <p:spTgt spid="31"/>
                                        </p:tgtEl>
                                        <p:attrNameLst>
                                          <p:attrName>ppt_x</p:attrName>
                                        </p:attrNameLst>
                                      </p:cBhvr>
                                      <p:tavLst>
                                        <p:tav tm="0">
                                          <p:val>
                                            <p:strVal val="#ppt_x"/>
                                          </p:val>
                                        </p:tav>
                                        <p:tav tm="100000">
                                          <p:val>
                                            <p:strVal val="#ppt_x"/>
                                          </p:val>
                                        </p:tav>
                                      </p:tavLst>
                                    </p:anim>
                                    <p:anim calcmode="lin" valueType="num">
                                      <p:cBhvr additive="base">
                                        <p:cTn id="14"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2"/>
                                        </p:tgtEl>
                                        <p:attrNameLst>
                                          <p:attrName>style.visibility</p:attrName>
                                        </p:attrNameLst>
                                      </p:cBhvr>
                                      <p:to>
                                        <p:strVal val="visible"/>
                                      </p:to>
                                    </p:set>
                                    <p:anim calcmode="lin" valueType="num">
                                      <p:cBhvr additive="base">
                                        <p:cTn id="19" dur="500" fill="hold"/>
                                        <p:tgtEl>
                                          <p:spTgt spid="32"/>
                                        </p:tgtEl>
                                        <p:attrNameLst>
                                          <p:attrName>ppt_x</p:attrName>
                                        </p:attrNameLst>
                                      </p:cBhvr>
                                      <p:tavLst>
                                        <p:tav tm="0">
                                          <p:val>
                                            <p:strVal val="#ppt_x"/>
                                          </p:val>
                                        </p:tav>
                                        <p:tav tm="100000">
                                          <p:val>
                                            <p:strVal val="#ppt_x"/>
                                          </p:val>
                                        </p:tav>
                                      </p:tavLst>
                                    </p:anim>
                                    <p:anim calcmode="lin" valueType="num">
                                      <p:cBhvr additive="base">
                                        <p:cTn id="20"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5" grpId="1"/>
      <p:bldP spid="31" grpId="0"/>
      <p:bldP spid="31" grpId="1"/>
      <p:bldP spid="32" grpId="0"/>
      <p:bldP spid="32" grpId="1"/>
      <p:bldP spid="8" grpId="0"/>
      <p:bldP spid="8" grpId="1"/>
    </p:bldLst>
  </p:timing>
</p:sld>
</file>

<file path=ppt/slides/slide15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05" name="Picture 104"/>
          <p:cNvPicPr/>
          <p:nvPr/>
        </p:nvPicPr>
        <p:blipFill>
          <a:blip r:embed="rId4"/>
          <a:stretch>
            <a:fillRect/>
          </a:stretch>
        </p:blipFill>
        <p:spPr>
          <a:xfrm>
            <a:off x="937260" y="956945"/>
            <a:ext cx="4059555" cy="4745355"/>
          </a:xfrm>
          <a:prstGeom prst="rect">
            <a:avLst/>
          </a:prstGeom>
          <a:noFill/>
          <a:ln w="9525">
            <a:noFill/>
          </a:ln>
        </p:spPr>
      </p:pic>
      <p:sp>
        <p:nvSpPr>
          <p:cNvPr id="22" name="Rounded Rectangular Callout 21"/>
          <p:cNvSpPr/>
          <p:nvPr/>
        </p:nvSpPr>
        <p:spPr>
          <a:xfrm>
            <a:off x="6414135" y="1831340"/>
            <a:ext cx="5175885" cy="2453005"/>
          </a:xfrm>
          <a:prstGeom prst="wedgeRoundRectCallout">
            <a:avLst>
              <a:gd name="adj1" fmla="val -41540"/>
              <a:gd name="adj2" fmla="val 74180"/>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400" b="1">
                <a:solidFill>
                  <a:schemeClr val="accent1">
                    <a:lumMod val="50000"/>
                  </a:schemeClr>
                </a:solidFill>
              </a:rPr>
              <a:t>Do you have /m/, /z/, or /l/ in your name?</a:t>
            </a:r>
          </a:p>
        </p:txBody>
      </p:sp>
      <p:grpSp>
        <p:nvGrpSpPr>
          <p:cNvPr id="2" name="Group 1"/>
          <p:cNvGrpSpPr/>
          <p:nvPr/>
        </p:nvGrpSpPr>
        <p:grpSpPr>
          <a:xfrm>
            <a:off x="0" y="-13062"/>
            <a:ext cx="12192000" cy="461665"/>
            <a:chOff x="0" y="-13062"/>
            <a:chExt cx="12192000" cy="461665"/>
          </a:xfrm>
          <a:solidFill>
            <a:srgbClr val="6DCFF6"/>
          </a:solidFill>
        </p:grpSpPr>
        <p:sp>
          <p:nvSpPr>
            <p:cNvPr id="3"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5"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bldLvl="0" animBg="1"/>
      <p:bldP spid="22" grpId="1" animBg="1"/>
    </p:bldLst>
  </p:timing>
</p:sld>
</file>

<file path=ppt/slides/slide154.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9" name="Picture 8" descr="C:\Users\ASUS\Desktop\160922\Pics\G2U4.pngG2U4"/>
          <p:cNvPicPr>
            <a:picLocks noChangeAspect="1"/>
          </p:cNvPicPr>
          <p:nvPr/>
        </p:nvPicPr>
        <p:blipFill>
          <a:blip r:embed="rId5"/>
          <a:srcRect b="3835"/>
          <a:stretch>
            <a:fillRect/>
          </a:stretch>
        </p:blipFill>
        <p:spPr>
          <a:xfrm>
            <a:off x="635" y="419100"/>
            <a:ext cx="12191365" cy="6783705"/>
          </a:xfrm>
          <a:prstGeom prst="rect">
            <a:avLst/>
          </a:prstGeom>
        </p:spPr>
      </p:pic>
      <p:pic>
        <p:nvPicPr>
          <p:cNvPr id="4" name="71 G2SB Track B71">
            <a:hlinkClick r:id="" action="ppaction://media"/>
          </p:cNvPr>
          <p:cNvPicPr/>
          <p:nvPr>
            <a:audioFile r:link="rId2"/>
            <p:extLst>
              <p:ext uri="{DAA4B4D4-6D71-4841-9C94-3DE7FCFB9230}">
                <p14:media xmlns:p14="http://schemas.microsoft.com/office/powerpoint/2010/main" r:embed="rId1"/>
              </p:ext>
            </p:extLst>
          </p:nvPr>
        </p:nvPicPr>
        <p:blipFill>
          <a:blip r:embed="rId6"/>
          <a:stretch>
            <a:fillRect/>
          </a:stretch>
        </p:blipFill>
        <p:spPr>
          <a:xfrm>
            <a:off x="5436235" y="643255"/>
            <a:ext cx="780415" cy="704215"/>
          </a:xfrm>
          <a:prstGeom prst="rect">
            <a:avLst/>
          </a:prstGeom>
        </p:spPr>
      </p:pic>
      <p:grpSp>
        <p:nvGrpSpPr>
          <p:cNvPr id="5" name="Group 4"/>
          <p:cNvGrpSpPr/>
          <p:nvPr/>
        </p:nvGrpSpPr>
        <p:grpSpPr>
          <a:xfrm>
            <a:off x="0" y="-13062"/>
            <a:ext cx="12192000" cy="461665"/>
            <a:chOff x="0" y="-13062"/>
            <a:chExt cx="12192000" cy="461665"/>
          </a:xfrm>
          <a:solidFill>
            <a:srgbClr val="6DCFF6"/>
          </a:solidFill>
        </p:grpSpPr>
        <p:sp>
          <p:nvSpPr>
            <p:cNvPr id="6"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8"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10"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childTnLst>
            <p:audio>
              <p:cMediaNode>
                <p:cTn id="2" fill="hold" display="1">
                  <p:stCondLst>
                    <p:cond delay="indefinite"/>
                  </p:stCondLst>
                  <p:endCondLst>
                    <p:cond evt="onStopAudio" delay="0">
                      <p:tgtEl>
                        <p:sldTgt/>
                      </p:tgtEl>
                    </p:cond>
                  </p:endCondLst>
                </p:cTn>
                <p:tgtEl>
                  <p:spTgt spid="4"/>
                </p:tgtEl>
              </p:cMediaNode>
            </p:audio>
            <p:seq concurrent="1" nextAc="seek">
              <p:cTn id="3" restart="whenNotActive" fill="hold" evtFilter="cancelBubble" nodeType="interactiveSeq">
                <p:stCondLst>
                  <p:cond evt="onClick" delay="0">
                    <p:tgtEl>
                      <p:spTgt spid="4"/>
                    </p:tgtEl>
                  </p:cond>
                </p:stCondLst>
                <p:endSync evt="end" delay="0">
                  <p:rtn val="all"/>
                </p:endSync>
                <p:childTnLst>
                  <p:par>
                    <p:cTn id="4" fill="hold">
                      <p:stCondLst>
                        <p:cond delay="0"/>
                      </p:stCondLst>
                      <p:childTnLst>
                        <p:par>
                          <p:cTn id="5" fill="hold">
                            <p:stCondLst>
                              <p:cond delay="0"/>
                            </p:stCondLst>
                            <p:childTnLst>
                              <p:par>
                                <p:cTn id="6" presetID="1" presetClass="mediacall" presetSubtype="0" fill="hold" nodeType="clickEffect">
                                  <p:stCondLst>
                                    <p:cond delay="0"/>
                                  </p:stCondLst>
                                  <p:childTnLst>
                                    <p:cmd type="call" cmd="playFrom(0.0)">
                                      <p:cBhvr additive="base">
                                        <p:cTn id="7" dur="20128"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5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0" name="TextBox 5"/>
          <p:cNvSpPr txBox="1"/>
          <p:nvPr/>
        </p:nvSpPr>
        <p:spPr>
          <a:xfrm>
            <a:off x="1412463" y="1075622"/>
            <a:ext cx="4644572" cy="768350"/>
          </a:xfrm>
          <a:prstGeom prst="rect">
            <a:avLst/>
          </a:prstGeom>
          <a:noFill/>
        </p:spPr>
        <p:txBody>
          <a:bodyPr wrap="square" rtlCol="0">
            <a:spAutoFit/>
          </a:bodyPr>
          <a:lstStyle/>
          <a:p>
            <a:pPr marR="0" indent="0" algn="ctr" defTabSz="457200" fontAlgn="auto">
              <a:lnSpc>
                <a:spcPct val="100000"/>
              </a:lnSpc>
              <a:spcBef>
                <a:spcPts val="0"/>
              </a:spcBef>
              <a:spcAft>
                <a:spcPts val="0"/>
              </a:spcAft>
              <a:buClrTx/>
              <a:buSzTx/>
              <a:buFontTx/>
              <a:buNone/>
              <a:defRPr/>
            </a:pPr>
            <a:r>
              <a:rPr kumimoji="0" lang="en-US" sz="4400" b="1" i="0" kern="1200" cap="none" spc="0" normalizeH="0" baseline="0" noProof="0" dirty="0" smtClean="0">
                <a:solidFill>
                  <a:srgbClr val="ED7D31">
                    <a:lumMod val="75000"/>
                  </a:srgbClr>
                </a:solidFill>
                <a:latin typeface="Calibri" panose="020F0502020204030204"/>
                <a:ea typeface="+mn-ea"/>
                <a:cs typeface="Calibri" panose="020F0502020204030204"/>
              </a:rPr>
              <a:t>Let’s chant</a:t>
            </a:r>
            <a:endParaRPr kumimoji="0" lang="en-US" sz="4400" b="1" i="0" kern="1200" cap="none" spc="0" normalizeH="0" baseline="0" noProof="0" dirty="0">
              <a:solidFill>
                <a:srgbClr val="ED7D31">
                  <a:lumMod val="75000"/>
                </a:srgbClr>
              </a:solidFill>
              <a:latin typeface="Calibri" panose="020F0502020204030204"/>
              <a:ea typeface="+mn-ea"/>
              <a:cs typeface="Calibri" panose="020F0502020204030204"/>
            </a:endParaRPr>
          </a:p>
        </p:txBody>
      </p:sp>
      <p:sp>
        <p:nvSpPr>
          <p:cNvPr id="9" name="TextBox 2"/>
          <p:cNvSpPr txBox="1"/>
          <p:nvPr/>
        </p:nvSpPr>
        <p:spPr>
          <a:xfrm>
            <a:off x="543493" y="2090485"/>
            <a:ext cx="6382511" cy="2676525"/>
          </a:xfrm>
          <a:prstGeom prst="rect">
            <a:avLst/>
          </a:prstGeom>
          <a:noFill/>
        </p:spPr>
        <p:txBody>
          <a:bodyPr wrap="square" rtlCol="0">
            <a:spAutoFit/>
          </a:bodyPr>
          <a:lstStyle/>
          <a:p>
            <a:pPr lvl="0" algn="ctr">
              <a:lnSpc>
                <a:spcPct val="150000"/>
              </a:lnSpc>
            </a:pPr>
            <a:r>
              <a:rPr lang="en-US" sz="2800" dirty="0">
                <a:solidFill>
                  <a:srgbClr val="0070C0"/>
                </a:solidFill>
                <a:latin typeface="Arial" panose="020B0604020202020204" pitchFamily="34" charset="0"/>
                <a:cs typeface="Arial" panose="020B0604020202020204" pitchFamily="34" charset="0"/>
              </a:rPr>
              <a:t>There’s a lion lying in the room! </a:t>
            </a:r>
          </a:p>
          <a:p>
            <a:pPr lvl="0" algn="ctr">
              <a:lnSpc>
                <a:spcPct val="150000"/>
              </a:lnSpc>
            </a:pPr>
            <a:r>
              <a:rPr lang="en-US" sz="2800" dirty="0">
                <a:solidFill>
                  <a:srgbClr val="0070C0"/>
                </a:solidFill>
                <a:latin typeface="Arial" panose="020B0604020202020204" pitchFamily="34" charset="0"/>
                <a:cs typeface="Arial" panose="020B0604020202020204" pitchFamily="34" charset="0"/>
              </a:rPr>
              <a:t>He’s not in the zoo. </a:t>
            </a:r>
          </a:p>
          <a:p>
            <a:pPr lvl="0" algn="ctr">
              <a:lnSpc>
                <a:spcPct val="150000"/>
              </a:lnSpc>
            </a:pPr>
            <a:r>
              <a:rPr lang="en-US" sz="2800" dirty="0">
                <a:solidFill>
                  <a:srgbClr val="0070C0"/>
                </a:solidFill>
                <a:latin typeface="Arial" panose="020B0604020202020204" pitchFamily="34" charset="0"/>
                <a:cs typeface="Arial" panose="020B0604020202020204" pitchFamily="34" charset="0"/>
              </a:rPr>
              <a:t>I’m running upstairs! </a:t>
            </a:r>
          </a:p>
          <a:p>
            <a:pPr lvl="0" algn="ctr">
              <a:lnSpc>
                <a:spcPct val="150000"/>
              </a:lnSpc>
            </a:pPr>
            <a:r>
              <a:rPr lang="en-US" sz="2800" dirty="0">
                <a:solidFill>
                  <a:srgbClr val="0070C0"/>
                </a:solidFill>
                <a:latin typeface="Arial" panose="020B0604020202020204" pitchFamily="34" charset="0"/>
                <a:cs typeface="Arial" panose="020B0604020202020204" pitchFamily="34" charset="0"/>
              </a:rPr>
              <a:t>What about you?</a:t>
            </a:r>
          </a:p>
        </p:txBody>
      </p:sp>
      <p:pic>
        <p:nvPicPr>
          <p:cNvPr id="3" name="Picture 2"/>
          <p:cNvPicPr/>
          <p:nvPr/>
        </p:nvPicPr>
        <p:blipFill>
          <a:blip r:embed="rId4"/>
          <a:stretch>
            <a:fillRect/>
          </a:stretch>
        </p:blipFill>
        <p:spPr>
          <a:xfrm>
            <a:off x="7040880" y="1686560"/>
            <a:ext cx="4586605" cy="3484880"/>
          </a:xfrm>
          <a:prstGeom prst="rect">
            <a:avLst/>
          </a:prstGeom>
          <a:noFill/>
          <a:ln w="9525">
            <a:noFill/>
          </a:ln>
        </p:spPr>
      </p:pic>
      <p:cxnSp>
        <p:nvCxnSpPr>
          <p:cNvPr id="5" name="Straight Connector 4"/>
          <p:cNvCxnSpPr/>
          <p:nvPr/>
        </p:nvCxnSpPr>
        <p:spPr>
          <a:xfrm>
            <a:off x="2831465" y="2706370"/>
            <a:ext cx="551180"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8" name="Straight Connector 7"/>
          <p:cNvCxnSpPr/>
          <p:nvPr/>
        </p:nvCxnSpPr>
        <p:spPr>
          <a:xfrm>
            <a:off x="3501390" y="2706370"/>
            <a:ext cx="702310"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2" name="Straight Connector 11"/>
          <p:cNvCxnSpPr/>
          <p:nvPr/>
        </p:nvCxnSpPr>
        <p:spPr>
          <a:xfrm>
            <a:off x="5263515" y="2706370"/>
            <a:ext cx="885825" cy="0"/>
          </a:xfrm>
          <a:prstGeom prst="line">
            <a:avLst/>
          </a:prstGeom>
          <a:ln w="38100"/>
        </p:spPr>
        <p:style>
          <a:lnRef idx="1">
            <a:schemeClr val="accent4"/>
          </a:lnRef>
          <a:fillRef idx="0">
            <a:schemeClr val="accent4"/>
          </a:fillRef>
          <a:effectRef idx="0">
            <a:schemeClr val="accent4"/>
          </a:effectRef>
          <a:fontRef idx="minor">
            <a:schemeClr val="tx1"/>
          </a:fontRef>
        </p:style>
      </p:cxnSp>
      <p:cxnSp>
        <p:nvCxnSpPr>
          <p:cNvPr id="14" name="Straight Connector 13"/>
          <p:cNvCxnSpPr/>
          <p:nvPr/>
        </p:nvCxnSpPr>
        <p:spPr>
          <a:xfrm>
            <a:off x="2150110" y="3982085"/>
            <a:ext cx="476250" cy="0"/>
          </a:xfrm>
          <a:prstGeom prst="line">
            <a:avLst/>
          </a:prstGeom>
          <a:ln w="38100"/>
        </p:spPr>
        <p:style>
          <a:lnRef idx="1">
            <a:schemeClr val="accent4"/>
          </a:lnRef>
          <a:fillRef idx="0">
            <a:schemeClr val="accent4"/>
          </a:fillRef>
          <a:effectRef idx="0">
            <a:schemeClr val="accent4"/>
          </a:effectRef>
          <a:fontRef idx="minor">
            <a:schemeClr val="tx1"/>
          </a:fontRef>
        </p:style>
      </p:cxnSp>
      <p:cxnSp>
        <p:nvCxnSpPr>
          <p:cNvPr id="16" name="Straight Connector 15"/>
          <p:cNvCxnSpPr/>
          <p:nvPr/>
        </p:nvCxnSpPr>
        <p:spPr>
          <a:xfrm>
            <a:off x="4538345" y="3355340"/>
            <a:ext cx="605790" cy="0"/>
          </a:xfrm>
          <a:prstGeom prst="line">
            <a:avLst/>
          </a:prstGeom>
          <a:ln w="38100">
            <a:solidFill>
              <a:srgbClr val="00B050"/>
            </a:solidFill>
          </a:ln>
        </p:spPr>
        <p:style>
          <a:lnRef idx="1">
            <a:schemeClr val="accent4"/>
          </a:lnRef>
          <a:fillRef idx="0">
            <a:schemeClr val="accent4"/>
          </a:fillRef>
          <a:effectRef idx="0">
            <a:schemeClr val="accent4"/>
          </a:effectRef>
          <a:fontRef idx="minor">
            <a:schemeClr val="tx1"/>
          </a:fontRef>
        </p:style>
      </p:cxnSp>
      <p:cxnSp>
        <p:nvCxnSpPr>
          <p:cNvPr id="20" name="Straight Connector 19"/>
          <p:cNvCxnSpPr/>
          <p:nvPr/>
        </p:nvCxnSpPr>
        <p:spPr>
          <a:xfrm>
            <a:off x="3965575" y="3982085"/>
            <a:ext cx="1362075" cy="0"/>
          </a:xfrm>
          <a:prstGeom prst="line">
            <a:avLst/>
          </a:prstGeom>
          <a:ln w="38100">
            <a:solidFill>
              <a:srgbClr val="00B050"/>
            </a:solidFill>
          </a:ln>
        </p:spPr>
        <p:style>
          <a:lnRef idx="1">
            <a:schemeClr val="accent4"/>
          </a:lnRef>
          <a:fillRef idx="0">
            <a:schemeClr val="accent4"/>
          </a:fillRef>
          <a:effectRef idx="0">
            <a:schemeClr val="accent4"/>
          </a:effectRef>
          <a:fontRef idx="minor">
            <a:schemeClr val="tx1"/>
          </a:fontRef>
        </p:style>
      </p:cxnSp>
      <p:sp>
        <p:nvSpPr>
          <p:cNvPr id="21" name="Rounded Rectangular Callout 20"/>
          <p:cNvSpPr/>
          <p:nvPr/>
        </p:nvSpPr>
        <p:spPr>
          <a:xfrm>
            <a:off x="6289675" y="654050"/>
            <a:ext cx="3186430" cy="941070"/>
          </a:xfrm>
          <a:prstGeom prst="wedgeRoundRectCallout">
            <a:avLst>
              <a:gd name="adj1" fmla="val -41032"/>
              <a:gd name="adj2" fmla="val 70647"/>
              <a:gd name="adj3" fmla="val 16667"/>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US" sz="4400" b="1">
                <a:solidFill>
                  <a:srgbClr val="FFC000"/>
                </a:solidFill>
              </a:rPr>
              <a:t>/m/ sound</a:t>
            </a:r>
          </a:p>
        </p:txBody>
      </p:sp>
      <p:sp>
        <p:nvSpPr>
          <p:cNvPr id="22" name="Rounded Rectangular Callout 21"/>
          <p:cNvSpPr/>
          <p:nvPr/>
        </p:nvSpPr>
        <p:spPr>
          <a:xfrm>
            <a:off x="6289675" y="654050"/>
            <a:ext cx="3186430" cy="941070"/>
          </a:xfrm>
          <a:prstGeom prst="wedgeRoundRectCallout">
            <a:avLst>
              <a:gd name="adj1" fmla="val -41032"/>
              <a:gd name="adj2" fmla="val 70647"/>
              <a:gd name="adj3" fmla="val 16667"/>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4400" b="1">
                <a:solidFill>
                  <a:srgbClr val="00B050"/>
                </a:solidFill>
              </a:rPr>
              <a:t>/z/ sound</a:t>
            </a:r>
          </a:p>
        </p:txBody>
      </p:sp>
      <p:sp>
        <p:nvSpPr>
          <p:cNvPr id="23" name="Rounded Rectangular Callout 22"/>
          <p:cNvSpPr/>
          <p:nvPr/>
        </p:nvSpPr>
        <p:spPr>
          <a:xfrm>
            <a:off x="6289675" y="659130"/>
            <a:ext cx="3186430" cy="941070"/>
          </a:xfrm>
          <a:prstGeom prst="wedgeRoundRectCallout">
            <a:avLst>
              <a:gd name="adj1" fmla="val -41032"/>
              <a:gd name="adj2" fmla="val 70647"/>
              <a:gd name="adj3" fmla="val 16667"/>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sz="4400" b="1">
                <a:solidFill>
                  <a:srgbClr val="ED7D31"/>
                </a:solidFill>
              </a:rPr>
              <a:t>/z/ sound</a:t>
            </a:r>
          </a:p>
        </p:txBody>
      </p:sp>
      <p:grpSp>
        <p:nvGrpSpPr>
          <p:cNvPr id="2" name="Group 1"/>
          <p:cNvGrpSpPr/>
          <p:nvPr/>
        </p:nvGrpSpPr>
        <p:grpSpPr>
          <a:xfrm>
            <a:off x="0" y="-13062"/>
            <a:ext cx="12192000" cy="461665"/>
            <a:chOff x="0" y="-13062"/>
            <a:chExt cx="12192000" cy="461665"/>
          </a:xfrm>
          <a:solidFill>
            <a:srgbClr val="6DCFF6"/>
          </a:solidFill>
        </p:grpSpPr>
        <p:sp>
          <p:nvSpPr>
            <p:cNvPr id="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15"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19"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2"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blinds(horizontal)">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blinds(horizontal)">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blinds(horizontal)">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2" nodeType="click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blinds(horizontal)">
                                      <p:cBhvr>
                                        <p:cTn id="22" dur="500"/>
                                        <p:tgtEl>
                                          <p:spTgt spid="22"/>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blinds(horizontal)">
                                      <p:cBhvr>
                                        <p:cTn id="27" dur="500"/>
                                        <p:tgtEl>
                                          <p:spTgt spid="16"/>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blinds(horizontal)">
                                      <p:cBhvr>
                                        <p:cTn id="32" dur="500"/>
                                        <p:tgtEl>
                                          <p:spTgt spid="20"/>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2" nodeType="click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blinds(horizontal)">
                                      <p:cBhvr>
                                        <p:cTn id="37" dur="500"/>
                                        <p:tgtEl>
                                          <p:spTgt spid="23"/>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blinds(horizontal)">
                                      <p:cBhvr>
                                        <p:cTn id="42" dur="500"/>
                                        <p:tgtEl>
                                          <p:spTgt spid="5"/>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nodeType="click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blinds(horizontal)">
                                      <p:cBhvr>
                                        <p:cTn id="4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1" animBg="1"/>
      <p:bldP spid="21" grpId="2" bldLvl="0" animBg="1"/>
      <p:bldP spid="22" grpId="1" animBg="1"/>
      <p:bldP spid="22" grpId="2" bldLvl="0" animBg="1"/>
      <p:bldP spid="23" grpId="1" animBg="1"/>
      <p:bldP spid="23" grpId="2" bldLvl="0" animBg="1"/>
    </p:bldLst>
  </p:timing>
</p:sld>
</file>

<file path=ppt/slides/slide15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0" name="TextBox 5"/>
          <p:cNvSpPr txBox="1"/>
          <p:nvPr/>
        </p:nvSpPr>
        <p:spPr>
          <a:xfrm>
            <a:off x="3834353" y="593657"/>
            <a:ext cx="4644572" cy="768350"/>
          </a:xfrm>
          <a:prstGeom prst="rect">
            <a:avLst/>
          </a:prstGeom>
          <a:noFill/>
        </p:spPr>
        <p:txBody>
          <a:bodyPr wrap="square" rtlCol="0">
            <a:spAutoFit/>
          </a:bodyPr>
          <a:lstStyle/>
          <a:p>
            <a:pPr marR="0" indent="0" algn="ctr" defTabSz="457200" fontAlgn="auto">
              <a:lnSpc>
                <a:spcPct val="100000"/>
              </a:lnSpc>
              <a:spcBef>
                <a:spcPts val="0"/>
              </a:spcBef>
              <a:spcAft>
                <a:spcPts val="0"/>
              </a:spcAft>
              <a:buClrTx/>
              <a:buSzTx/>
              <a:buFontTx/>
              <a:buNone/>
              <a:defRPr/>
            </a:pPr>
            <a:r>
              <a:rPr kumimoji="0" lang="en-US" sz="4400" b="1" i="0" kern="1200" cap="none" spc="0" normalizeH="0" baseline="0" noProof="0" dirty="0" smtClean="0">
                <a:solidFill>
                  <a:srgbClr val="ED7D31">
                    <a:lumMod val="75000"/>
                  </a:srgbClr>
                </a:solidFill>
                <a:latin typeface="Calibri" panose="020F0502020204030204"/>
                <a:ea typeface="+mn-ea"/>
                <a:cs typeface="Calibri" panose="020F0502020204030204"/>
              </a:rPr>
              <a:t>Let’s draw</a:t>
            </a:r>
            <a:endParaRPr kumimoji="0" lang="en-US" sz="4400" b="1" i="0" kern="1200" cap="none" spc="0" normalizeH="0" baseline="0" noProof="0" dirty="0">
              <a:solidFill>
                <a:srgbClr val="ED7D31">
                  <a:lumMod val="75000"/>
                </a:srgbClr>
              </a:solidFill>
              <a:latin typeface="Calibri" panose="020F0502020204030204"/>
              <a:ea typeface="+mn-ea"/>
              <a:cs typeface="Calibri" panose="020F0502020204030204"/>
            </a:endParaRPr>
          </a:p>
        </p:txBody>
      </p:sp>
      <p:pic>
        <p:nvPicPr>
          <p:cNvPr id="5" name="Picture 4"/>
          <p:cNvPicPr/>
          <p:nvPr/>
        </p:nvPicPr>
        <p:blipFill>
          <a:blip r:embed="rId4"/>
          <a:srcRect b="7473"/>
          <a:stretch>
            <a:fillRect/>
          </a:stretch>
        </p:blipFill>
        <p:spPr>
          <a:xfrm>
            <a:off x="4417060" y="2538095"/>
            <a:ext cx="3357245" cy="3074035"/>
          </a:xfrm>
          <a:prstGeom prst="rect">
            <a:avLst/>
          </a:prstGeom>
          <a:noFill/>
          <a:ln w="9525">
            <a:noFill/>
          </a:ln>
        </p:spPr>
      </p:pic>
      <p:sp>
        <p:nvSpPr>
          <p:cNvPr id="7" name="TextBox 1"/>
          <p:cNvSpPr txBox="1"/>
          <p:nvPr/>
        </p:nvSpPr>
        <p:spPr>
          <a:xfrm>
            <a:off x="2005330" y="1362075"/>
            <a:ext cx="8301355" cy="1445260"/>
          </a:xfrm>
          <a:prstGeom prst="rect">
            <a:avLst/>
          </a:prstGeom>
          <a:noFill/>
        </p:spPr>
        <p:txBody>
          <a:bodyPr wrap="square" rtlCol="0">
            <a:spAutoFit/>
          </a:bodyPr>
          <a:lstStyle/>
          <a:p>
            <a:pPr algn="ctr"/>
            <a:r>
              <a:rPr lang="en-US" sz="4400" b="1" dirty="0">
                <a:solidFill>
                  <a:srgbClr val="0070C0"/>
                </a:solidFill>
                <a:latin typeface="Arial" panose="020B0604020202020204" pitchFamily="34" charset="0"/>
                <a:cs typeface="Arial" panose="020B0604020202020204" pitchFamily="34" charset="0"/>
              </a:rPr>
              <a:t>There’s a lion in the kitchen! I’m running upstairs!</a:t>
            </a:r>
          </a:p>
        </p:txBody>
      </p:sp>
      <p:grpSp>
        <p:nvGrpSpPr>
          <p:cNvPr id="3" name="Group 2"/>
          <p:cNvGrpSpPr/>
          <p:nvPr/>
        </p:nvGrpSpPr>
        <p:grpSpPr>
          <a:xfrm>
            <a:off x="0" y="-13062"/>
            <a:ext cx="12192000" cy="461665"/>
            <a:chOff x="0" y="-13062"/>
            <a:chExt cx="12192000" cy="461665"/>
          </a:xfrm>
          <a:solidFill>
            <a:srgbClr val="6DCFF6"/>
          </a:solidFill>
        </p:grpSpPr>
        <p:sp>
          <p:nvSpPr>
            <p:cNvPr id="8"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11"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12"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9" name="Picture 8" descr="C:\Users\ASUS\Desktop\160922\Pics\G2U4.pngG2U4"/>
          <p:cNvPicPr>
            <a:picLocks noChangeAspect="1"/>
          </p:cNvPicPr>
          <p:nvPr/>
        </p:nvPicPr>
        <p:blipFill>
          <a:blip r:embed="rId3"/>
          <a:srcRect b="4438"/>
          <a:stretch>
            <a:fillRect/>
          </a:stretch>
        </p:blipFill>
        <p:spPr>
          <a:xfrm>
            <a:off x="0" y="374015"/>
            <a:ext cx="12192000" cy="6741160"/>
          </a:xfrm>
          <a:prstGeom prst="rect">
            <a:avLst/>
          </a:prstGeom>
        </p:spPr>
      </p:pic>
      <p:grpSp>
        <p:nvGrpSpPr>
          <p:cNvPr id="4" name="Group 3"/>
          <p:cNvGrpSpPr/>
          <p:nvPr/>
        </p:nvGrpSpPr>
        <p:grpSpPr>
          <a:xfrm>
            <a:off x="0" y="-13062"/>
            <a:ext cx="12192000" cy="461665"/>
            <a:chOff x="0" y="-13062"/>
            <a:chExt cx="12192000" cy="461665"/>
          </a:xfrm>
          <a:solidFill>
            <a:srgbClr val="6DCFF6"/>
          </a:solidFill>
        </p:grpSpPr>
        <p:sp>
          <p:nvSpPr>
            <p:cNvPr id="5"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7"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8"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9" name="TextBox 2"/>
          <p:cNvSpPr txBox="1"/>
          <p:nvPr/>
        </p:nvSpPr>
        <p:spPr>
          <a:xfrm>
            <a:off x="2904423" y="2312735"/>
            <a:ext cx="6382511" cy="2676525"/>
          </a:xfrm>
          <a:prstGeom prst="rect">
            <a:avLst/>
          </a:prstGeom>
          <a:noFill/>
        </p:spPr>
        <p:txBody>
          <a:bodyPr wrap="square" rtlCol="0">
            <a:spAutoFit/>
          </a:bodyPr>
          <a:lstStyle/>
          <a:p>
            <a:pPr lvl="0" algn="ctr">
              <a:lnSpc>
                <a:spcPct val="150000"/>
              </a:lnSpc>
            </a:pPr>
            <a:r>
              <a:rPr lang="en-US" sz="2800" dirty="0">
                <a:solidFill>
                  <a:srgbClr val="0070C0"/>
                </a:solidFill>
                <a:latin typeface="Arial" panose="020B0604020202020204" pitchFamily="34" charset="0"/>
                <a:cs typeface="Arial" panose="020B0604020202020204" pitchFamily="34" charset="0"/>
              </a:rPr>
              <a:t>Good work, class.</a:t>
            </a:r>
          </a:p>
          <a:p>
            <a:pPr lvl="0" algn="ctr">
              <a:lnSpc>
                <a:spcPct val="150000"/>
              </a:lnSpc>
            </a:pPr>
            <a:r>
              <a:rPr lang="en-US" sz="2800" dirty="0">
                <a:solidFill>
                  <a:srgbClr val="0070C0"/>
                </a:solidFill>
                <a:latin typeface="Arial" panose="020B0604020202020204" pitchFamily="34" charset="0"/>
                <a:cs typeface="Arial" panose="020B0604020202020204" pitchFamily="34" charset="0"/>
              </a:rPr>
              <a:t>Hip </a:t>
            </a:r>
            <a:r>
              <a:rPr lang="en-US" sz="2800" dirty="0" err="1">
                <a:solidFill>
                  <a:srgbClr val="0070C0"/>
                </a:solidFill>
                <a:latin typeface="Arial" panose="020B0604020202020204" pitchFamily="34" charset="0"/>
                <a:cs typeface="Arial" panose="020B0604020202020204" pitchFamily="34" charset="0"/>
              </a:rPr>
              <a:t>hip</a:t>
            </a:r>
            <a:r>
              <a:rPr lang="en-US" sz="2800" dirty="0">
                <a:solidFill>
                  <a:srgbClr val="0070C0"/>
                </a:solidFill>
                <a:latin typeface="Arial" panose="020B0604020202020204" pitchFamily="34" charset="0"/>
                <a:cs typeface="Arial" panose="020B0604020202020204" pitchFamily="34" charset="0"/>
              </a:rPr>
              <a:t>, hooray!</a:t>
            </a:r>
          </a:p>
          <a:p>
            <a:pPr lvl="0" algn="ctr">
              <a:lnSpc>
                <a:spcPct val="150000"/>
              </a:lnSpc>
            </a:pPr>
            <a:r>
              <a:rPr lang="en-US" sz="2800" dirty="0">
                <a:solidFill>
                  <a:srgbClr val="0070C0"/>
                </a:solidFill>
                <a:latin typeface="Arial" panose="020B0604020202020204" pitchFamily="34" charset="0"/>
                <a:cs typeface="Arial" panose="020B0604020202020204" pitchFamily="34" charset="0"/>
              </a:rPr>
              <a:t>Goodbye for now.</a:t>
            </a:r>
          </a:p>
          <a:p>
            <a:pPr lvl="0" algn="ctr">
              <a:lnSpc>
                <a:spcPct val="150000"/>
              </a:lnSpc>
            </a:pPr>
            <a:r>
              <a:rPr lang="en-US" sz="2800" dirty="0">
                <a:solidFill>
                  <a:srgbClr val="0070C0"/>
                </a:solidFill>
                <a:latin typeface="Arial" panose="020B0604020202020204" pitchFamily="34" charset="0"/>
                <a:cs typeface="Arial" panose="020B0604020202020204" pitchFamily="34" charset="0"/>
              </a:rPr>
              <a:t>Have a nice day!</a:t>
            </a:r>
            <a:endParaRPr kumimoji="0" lang="en-US" sz="2800" b="0"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endParaRPr>
          </a:p>
        </p:txBody>
      </p:sp>
      <p:sp>
        <p:nvSpPr>
          <p:cNvPr id="10" name="TextBox 5"/>
          <p:cNvSpPr txBox="1"/>
          <p:nvPr/>
        </p:nvSpPr>
        <p:spPr>
          <a:xfrm>
            <a:off x="3773393" y="1174047"/>
            <a:ext cx="4644572" cy="76835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en-US" sz="4400" b="1" i="0" u="none" strike="noStrike" kern="1200" cap="none" spc="0" normalizeH="0" baseline="0" noProof="0" dirty="0" smtClean="0">
                <a:ln>
                  <a:noFill/>
                </a:ln>
                <a:solidFill>
                  <a:srgbClr val="ED7D31">
                    <a:lumMod val="75000"/>
                  </a:srgbClr>
                </a:solidFill>
                <a:effectLst/>
                <a:uLnTx/>
                <a:uFillTx/>
                <a:latin typeface="Calibri" panose="020F0502020204030204"/>
                <a:ea typeface="+mn-ea"/>
                <a:cs typeface="Calibri" panose="020F0502020204030204"/>
              </a:rPr>
              <a:t>Goodbye Chant</a:t>
            </a:r>
            <a:endParaRPr kumimoji="0" lang="en-US" sz="4400" b="1" i="0" u="none" strike="noStrike" kern="1200" cap="none" spc="0" normalizeH="0" baseline="0" noProof="0" dirty="0">
              <a:ln>
                <a:noFill/>
              </a:ln>
              <a:solidFill>
                <a:srgbClr val="ED7D31">
                  <a:lumMod val="75000"/>
                </a:srgbClr>
              </a:solidFill>
              <a:effectLst/>
              <a:uLnTx/>
              <a:uFillTx/>
              <a:latin typeface="Calibri" panose="020F0502020204030204"/>
              <a:ea typeface="+mn-ea"/>
              <a:cs typeface="Calibri" panose="020F0502020204030204"/>
            </a:endParaRPr>
          </a:p>
        </p:txBody>
      </p:sp>
      <p:grpSp>
        <p:nvGrpSpPr>
          <p:cNvPr id="4" name="Group 3"/>
          <p:cNvGrpSpPr/>
          <p:nvPr/>
        </p:nvGrpSpPr>
        <p:grpSpPr>
          <a:xfrm>
            <a:off x="0" y="-13062"/>
            <a:ext cx="12192000" cy="461665"/>
            <a:chOff x="0" y="-13062"/>
            <a:chExt cx="12192000" cy="461665"/>
          </a:xfrm>
          <a:solidFill>
            <a:srgbClr val="6DCFF6"/>
          </a:solidFill>
        </p:grpSpPr>
        <p:sp>
          <p:nvSpPr>
            <p:cNvPr id="5"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7"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8"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05" name="Picture 104"/>
          <p:cNvPicPr/>
          <p:nvPr/>
        </p:nvPicPr>
        <p:blipFill>
          <a:blip r:embed="rId4"/>
          <a:stretch>
            <a:fillRect/>
          </a:stretch>
        </p:blipFill>
        <p:spPr>
          <a:xfrm>
            <a:off x="937260" y="956945"/>
            <a:ext cx="4059555" cy="4745355"/>
          </a:xfrm>
          <a:prstGeom prst="rect">
            <a:avLst/>
          </a:prstGeom>
          <a:noFill/>
          <a:ln w="9525">
            <a:noFill/>
          </a:ln>
        </p:spPr>
      </p:pic>
      <p:sp>
        <p:nvSpPr>
          <p:cNvPr id="22" name="Rounded Rectangular Callout 21"/>
          <p:cNvSpPr/>
          <p:nvPr/>
        </p:nvSpPr>
        <p:spPr>
          <a:xfrm>
            <a:off x="6414135" y="1831340"/>
            <a:ext cx="5175885" cy="2453005"/>
          </a:xfrm>
          <a:prstGeom prst="wedgeRoundRectCallout">
            <a:avLst>
              <a:gd name="adj1" fmla="val -41540"/>
              <a:gd name="adj2" fmla="val 74180"/>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400" b="1">
                <a:solidFill>
                  <a:schemeClr val="accent1">
                    <a:lumMod val="50000"/>
                  </a:schemeClr>
                </a:solidFill>
              </a:rPr>
              <a:t>Do you know any word with /m/, /z/, or /l/ sound?</a:t>
            </a:r>
          </a:p>
        </p:txBody>
      </p:sp>
      <p:grpSp>
        <p:nvGrpSpPr>
          <p:cNvPr id="2" name="Group 1"/>
          <p:cNvGrpSpPr/>
          <p:nvPr/>
        </p:nvGrpSpPr>
        <p:grpSpPr>
          <a:xfrm>
            <a:off x="0" y="-13062"/>
            <a:ext cx="12192000" cy="461665"/>
            <a:chOff x="0" y="-13062"/>
            <a:chExt cx="12192000" cy="461665"/>
          </a:xfrm>
          <a:solidFill>
            <a:srgbClr val="6DCFF6"/>
          </a:solidFill>
        </p:grpSpPr>
        <p:sp>
          <p:nvSpPr>
            <p:cNvPr id="3"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5"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bldLvl="0" animBg="1"/>
      <p:bldP spid="22" grpId="1" animBg="1"/>
    </p:bldLst>
  </p:timing>
</p:sld>
</file>

<file path=ppt/slides/slide16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1" name="Google Shape;1915;p73"/>
          <p:cNvSpPr txBox="1"/>
          <p:nvPr/>
        </p:nvSpPr>
        <p:spPr>
          <a:xfrm>
            <a:off x="2244000" y="3116654"/>
            <a:ext cx="7704000" cy="572700"/>
          </a:xfrm>
          <a:prstGeom prst="rect">
            <a:avLst/>
          </a:prstGeom>
        </p:spPr>
        <p:txBody>
          <a:bodyPr spcFirstLastPara="1" vert="horz" wrap="square" lIns="91425" tIns="91425" rIns="91425" bIns="91425" rtlCol="0" anchor="ctr"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12700" algn="ctr" defTabSz="914400" rtl="0" eaLnBrk="1" fontAlgn="auto" latinLnBrk="0" hangingPunct="1">
              <a:lnSpc>
                <a:spcPct val="90000"/>
              </a:lnSpc>
              <a:spcBef>
                <a:spcPct val="0"/>
              </a:spcBef>
              <a:spcAft>
                <a:spcPts val="0"/>
              </a:spcAft>
              <a:buClrTx/>
              <a:buSzTx/>
              <a:buFontTx/>
              <a:buNone/>
              <a:defRPr/>
            </a:pPr>
            <a:r>
              <a:rPr kumimoji="0" lang="en-GB" sz="7200" b="1" i="0" u="none" strike="noStrike" kern="1200" cap="none" spc="0" normalizeH="0" baseline="0" noProof="0" smtClean="0">
                <a:ln w="22225">
                  <a:solidFill>
                    <a:srgbClr val="ED7D31"/>
                  </a:solidFill>
                  <a:prstDash val="solid"/>
                </a:ln>
                <a:solidFill>
                  <a:srgbClr val="ED7D31">
                    <a:lumMod val="40000"/>
                    <a:lumOff val="60000"/>
                  </a:srgbClr>
                </a:solidFill>
                <a:effectLst/>
                <a:uLnTx/>
                <a:uFillTx/>
                <a:latin typeface="Calibri" panose="020F0502020204030204" charset="0"/>
                <a:ea typeface="Tahoma" panose="020B0604030504040204" pitchFamily="34" charset="0"/>
                <a:cs typeface="Calibri" panose="020F0502020204030204" charset="0"/>
              </a:rPr>
              <a:t>Thank you!</a:t>
            </a:r>
            <a:endParaRPr kumimoji="0" lang="en-GB" sz="7200" b="1" i="0" u="none" strike="noStrike" kern="1200" cap="none" spc="0" normalizeH="0" baseline="0" noProof="0" dirty="0">
              <a:ln w="22225">
                <a:solidFill>
                  <a:srgbClr val="ED7D31"/>
                </a:solidFill>
                <a:prstDash val="solid"/>
              </a:ln>
              <a:solidFill>
                <a:srgbClr val="ED7D31">
                  <a:lumMod val="40000"/>
                  <a:lumOff val="60000"/>
                </a:srgbClr>
              </a:solidFill>
              <a:effectLst/>
              <a:uLnTx/>
              <a:uFillTx/>
              <a:latin typeface="Calibri" panose="020F0502020204030204" charset="0"/>
              <a:ea typeface="Tahoma" panose="020B0604030504040204" pitchFamily="34" charset="0"/>
              <a:cs typeface="Calibri" panose="020F0502020204030204" charset="0"/>
            </a:endParaRPr>
          </a:p>
        </p:txBody>
      </p:sp>
      <p:grpSp>
        <p:nvGrpSpPr>
          <p:cNvPr id="12" name="Google Shape;1931;p73"/>
          <p:cNvGrpSpPr/>
          <p:nvPr/>
        </p:nvGrpSpPr>
        <p:grpSpPr>
          <a:xfrm rot="-8999956">
            <a:off x="8858444" y="1343347"/>
            <a:ext cx="1631944" cy="2862000"/>
            <a:chOff x="1117397" y="404909"/>
            <a:chExt cx="1041999" cy="2172279"/>
          </a:xfrm>
        </p:grpSpPr>
        <p:sp>
          <p:nvSpPr>
            <p:cNvPr id="13" name="Google Shape;1932;p73"/>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Google Shape;1933;p73"/>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Google Shape;1934;p73"/>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Google Shape;1935;p73"/>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Google Shape;1936;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Google Shape;1937;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9" name="Google Shape;1938;p73"/>
          <p:cNvGrpSpPr/>
          <p:nvPr/>
        </p:nvGrpSpPr>
        <p:grpSpPr>
          <a:xfrm rot="8999956" flipH="1">
            <a:off x="1926352" y="1281256"/>
            <a:ext cx="1381247" cy="2862000"/>
            <a:chOff x="1117397" y="404909"/>
            <a:chExt cx="1041999" cy="2172279"/>
          </a:xfrm>
        </p:grpSpPr>
        <p:sp>
          <p:nvSpPr>
            <p:cNvPr id="20" name="Google Shape;1939;p73"/>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Google Shape;1940;p73"/>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Google Shape;1941;p73"/>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Google Shape;1942;p73"/>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Google Shape;1943;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Google Shape;1944;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7" name="Group 6"/>
          <p:cNvGrpSpPr/>
          <p:nvPr/>
        </p:nvGrpSpPr>
        <p:grpSpPr>
          <a:xfrm>
            <a:off x="0" y="-13062"/>
            <a:ext cx="12192000" cy="461665"/>
            <a:chOff x="0" y="-13062"/>
            <a:chExt cx="12192000" cy="461665"/>
          </a:xfrm>
          <a:solidFill>
            <a:srgbClr val="6DCFF6"/>
          </a:solidFill>
        </p:grpSpPr>
        <p:sp>
          <p:nvSpPr>
            <p:cNvPr id="8"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10"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2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10" name="Subtitle 9"/>
          <p:cNvSpPr>
            <a:spLocks noGrp="1"/>
          </p:cNvSpPr>
          <p:nvPr>
            <p:ph type="subTitle" idx="1"/>
          </p:nvPr>
        </p:nvSpPr>
        <p:spPr>
          <a:xfrm>
            <a:off x="1875233" y="3385301"/>
            <a:ext cx="5853200" cy="856443"/>
          </a:xfrm>
        </p:spPr>
        <p:txBody>
          <a:bodyPr anchor="t"/>
          <a:lstStyle/>
          <a:p>
            <a:r>
              <a:rPr lang="x-none" sz="4400" b="1" dirty="0">
                <a:solidFill>
                  <a:schemeClr val="accent2">
                    <a:lumMod val="75000"/>
                  </a:schemeClr>
                </a:solidFill>
                <a:latin typeface="Calibri" panose="020F0502020204030204" charset="0"/>
                <a:cs typeface="Calibri" panose="020F0502020204030204" charset="0"/>
              </a:rPr>
              <a:t>Lesson </a:t>
            </a:r>
            <a:r>
              <a:rPr lang="en-US" altLang="x-none" sz="4400" b="1" dirty="0">
                <a:solidFill>
                  <a:schemeClr val="accent2">
                    <a:lumMod val="75000"/>
                  </a:schemeClr>
                </a:solidFill>
                <a:latin typeface="Calibri" panose="020F0502020204030204" charset="0"/>
                <a:cs typeface="Calibri" panose="020F0502020204030204" charset="0"/>
              </a:rPr>
              <a:t>9</a:t>
            </a:r>
          </a:p>
        </p:txBody>
      </p:sp>
      <p:grpSp>
        <p:nvGrpSpPr>
          <p:cNvPr id="12" name="Google Shape;1667;p67"/>
          <p:cNvGrpSpPr/>
          <p:nvPr/>
        </p:nvGrpSpPr>
        <p:grpSpPr>
          <a:xfrm>
            <a:off x="7102849" y="3173519"/>
            <a:ext cx="1041999" cy="2172279"/>
            <a:chOff x="1117397" y="404909"/>
            <a:chExt cx="1041999" cy="2172279"/>
          </a:xfrm>
        </p:grpSpPr>
        <p:sp>
          <p:nvSpPr>
            <p:cNvPr id="13" name="Google Shape;1668;p67"/>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4" name="Google Shape;1669;p67"/>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5" name="Google Shape;1670;p67"/>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6" name="Google Shape;1671;p67"/>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7" name="Google Shape;1672;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8" name="Google Shape;1673;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grpSp>
      <p:grpSp>
        <p:nvGrpSpPr>
          <p:cNvPr id="19" name="Google Shape;1674;p67"/>
          <p:cNvGrpSpPr/>
          <p:nvPr/>
        </p:nvGrpSpPr>
        <p:grpSpPr>
          <a:xfrm rot="10385078">
            <a:off x="1538689" y="766351"/>
            <a:ext cx="1041973" cy="2172224"/>
            <a:chOff x="1117397" y="404909"/>
            <a:chExt cx="1041999" cy="2172279"/>
          </a:xfrm>
        </p:grpSpPr>
        <p:sp>
          <p:nvSpPr>
            <p:cNvPr id="20" name="Google Shape;1675;p67"/>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1" name="Google Shape;1676;p67"/>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2" name="Google Shape;1677;p67"/>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3" name="Google Shape;1678;p67"/>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4" name="Google Shape;1679;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5" name="Google Shape;1680;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grpSp>
      <p:sp>
        <p:nvSpPr>
          <p:cNvPr id="3" name="Title 2"/>
          <p:cNvSpPr>
            <a:spLocks noGrp="1"/>
          </p:cNvSpPr>
          <p:nvPr>
            <p:ph type="title"/>
          </p:nvPr>
        </p:nvSpPr>
        <p:spPr>
          <a:xfrm>
            <a:off x="1875233" y="2082477"/>
            <a:ext cx="5853200" cy="1194400"/>
          </a:xfrm>
        </p:spPr>
        <p:txBody>
          <a:bodyPr anchor="ctr"/>
          <a:lstStyle/>
          <a:p>
            <a:r>
              <a:rPr lang="x-none" sz="4800" b="1" dirty="0">
                <a:latin typeface="Calibri" panose="020F0502020204030204" charset="0"/>
                <a:cs typeface="Calibri" panose="020F0502020204030204" charset="0"/>
              </a:rPr>
              <a:t>Unit </a:t>
            </a:r>
            <a:r>
              <a:rPr lang="en-US" altLang="x-none" sz="4800" b="1" dirty="0">
                <a:latin typeface="Calibri" panose="020F0502020204030204" charset="0"/>
                <a:cs typeface="Calibri" panose="020F0502020204030204" charset="0"/>
              </a:rPr>
              <a:t>4</a:t>
            </a:r>
            <a:r>
              <a:rPr lang="x-none" sz="4800" b="1" dirty="0">
                <a:latin typeface="Calibri" panose="020F0502020204030204" charset="0"/>
                <a:cs typeface="Calibri" panose="020F0502020204030204" charset="0"/>
              </a:rPr>
              <a:t>: </a:t>
            </a:r>
            <a:br>
              <a:rPr lang="x-none" sz="4800" b="1" dirty="0">
                <a:latin typeface="Calibri" panose="020F0502020204030204" charset="0"/>
                <a:cs typeface="Calibri" panose="020F0502020204030204" charset="0"/>
              </a:rPr>
            </a:br>
            <a:r>
              <a:rPr lang="en-US" sz="4800" b="1" dirty="0">
                <a:latin typeface="Calibri" panose="020F0502020204030204" charset="0"/>
                <a:cs typeface="Calibri" panose="020F0502020204030204" charset="0"/>
              </a:rPr>
              <a:t>Animals</a:t>
            </a:r>
            <a:endParaRPr lang="x-none" sz="4800" b="1" dirty="0">
              <a:latin typeface="Calibri" panose="020F0502020204030204" charset="0"/>
              <a:cs typeface="Calibri" panose="020F0502020204030204" charset="0"/>
            </a:endParaRPr>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TextBox 2"/>
          <p:cNvSpPr txBox="1"/>
          <p:nvPr/>
        </p:nvSpPr>
        <p:spPr>
          <a:xfrm>
            <a:off x="2904423" y="2312735"/>
            <a:ext cx="6382511" cy="2676525"/>
          </a:xfrm>
          <a:prstGeom prst="rect">
            <a:avLst/>
          </a:prstGeom>
          <a:noFill/>
        </p:spPr>
        <p:txBody>
          <a:bodyPr wrap="square" rtlCol="0">
            <a:spAutoFit/>
          </a:bodyPr>
          <a:lstStyle/>
          <a:p>
            <a:pPr algn="ctr">
              <a:lnSpc>
                <a:spcPct val="150000"/>
              </a:lnSpc>
            </a:pPr>
            <a:r>
              <a:rPr lang="en-US" sz="2800" dirty="0">
                <a:solidFill>
                  <a:srgbClr val="0070C0"/>
                </a:solidFill>
                <a:latin typeface="Arial" panose="020B0604020202020204" pitchFamily="34" charset="0"/>
                <a:cs typeface="Arial" panose="020B0604020202020204" pitchFamily="34" charset="0"/>
              </a:rPr>
              <a:t>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a:t>
            </a:r>
          </a:p>
          <a:p>
            <a:pPr algn="ctr">
              <a:lnSpc>
                <a:spcPct val="150000"/>
              </a:lnSpc>
            </a:pPr>
            <a:r>
              <a:rPr lang="en-US" sz="2800" dirty="0">
                <a:solidFill>
                  <a:srgbClr val="0070C0"/>
                </a:solidFill>
                <a:latin typeface="Arial" panose="020B0604020202020204" pitchFamily="34" charset="0"/>
                <a:cs typeface="Arial" panose="020B0604020202020204" pitchFamily="34" charset="0"/>
              </a:rPr>
              <a:t>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today! (</a:t>
            </a:r>
            <a:r>
              <a:rPr lang="en-US" sz="2800" i="1" dirty="0">
                <a:solidFill>
                  <a:srgbClr val="0070C0"/>
                </a:solidFill>
                <a:latin typeface="Arial" panose="020B0604020202020204" pitchFamily="34" charset="0"/>
                <a:cs typeface="Arial" panose="020B0604020202020204" pitchFamily="34" charset="0"/>
              </a:rPr>
              <a:t>clap, clap</a:t>
            </a:r>
            <a:r>
              <a:rPr lang="en-US" sz="2800" dirty="0">
                <a:solidFill>
                  <a:srgbClr val="0070C0"/>
                </a:solidFill>
                <a:latin typeface="Arial" panose="020B0604020202020204" pitchFamily="34" charset="0"/>
                <a:cs typeface="Arial" panose="020B0604020202020204" pitchFamily="34" charset="0"/>
              </a:rPr>
              <a:t>)</a:t>
            </a:r>
          </a:p>
          <a:p>
            <a:pPr algn="ctr">
              <a:lnSpc>
                <a:spcPct val="150000"/>
              </a:lnSpc>
            </a:pPr>
            <a:r>
              <a:rPr lang="en-US" sz="2800" dirty="0">
                <a:solidFill>
                  <a:srgbClr val="0070C0"/>
                </a:solidFill>
                <a:latin typeface="Arial" panose="020B0604020202020204" pitchFamily="34" charset="0"/>
                <a:cs typeface="Arial" panose="020B0604020202020204" pitchFamily="34" charset="0"/>
              </a:rPr>
              <a:t>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a:t>
            </a:r>
          </a:p>
          <a:p>
            <a:pPr algn="ctr">
              <a:lnSpc>
                <a:spcPct val="150000"/>
              </a:lnSpc>
            </a:pPr>
            <a:r>
              <a:rPr lang="en-US" sz="2800" dirty="0">
                <a:solidFill>
                  <a:srgbClr val="0070C0"/>
                </a:solidFill>
                <a:latin typeface="Arial" panose="020B0604020202020204" pitchFamily="34" charset="0"/>
                <a:cs typeface="Arial" panose="020B0604020202020204" pitchFamily="34" charset="0"/>
              </a:rPr>
              <a:t>Hip, hip,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hooray! (</a:t>
            </a:r>
            <a:r>
              <a:rPr lang="en-US" sz="2800" i="1" dirty="0">
                <a:solidFill>
                  <a:srgbClr val="0070C0"/>
                </a:solidFill>
                <a:latin typeface="Arial" panose="020B0604020202020204" pitchFamily="34" charset="0"/>
                <a:cs typeface="Arial" panose="020B0604020202020204" pitchFamily="34" charset="0"/>
              </a:rPr>
              <a:t>clap, clap</a:t>
            </a:r>
            <a:r>
              <a:rPr lang="en-US" sz="2800" dirty="0">
                <a:solidFill>
                  <a:srgbClr val="0070C0"/>
                </a:solidFill>
                <a:latin typeface="Arial" panose="020B0604020202020204" pitchFamily="34" charset="0"/>
                <a:cs typeface="Arial" panose="020B0604020202020204" pitchFamily="34" charset="0"/>
              </a:rPr>
              <a:t>)</a:t>
            </a:r>
          </a:p>
        </p:txBody>
      </p:sp>
      <p:sp>
        <p:nvSpPr>
          <p:cNvPr id="8" name="TextBox 5"/>
          <p:cNvSpPr txBox="1"/>
          <p:nvPr/>
        </p:nvSpPr>
        <p:spPr>
          <a:xfrm>
            <a:off x="3773393" y="1174047"/>
            <a:ext cx="4644572" cy="768350"/>
          </a:xfrm>
          <a:prstGeom prst="rect">
            <a:avLst/>
          </a:prstGeom>
          <a:noFill/>
        </p:spPr>
        <p:txBody>
          <a:bodyPr wrap="square" rtlCol="0">
            <a:spAutoFit/>
          </a:bodyPr>
          <a:lstStyle/>
          <a:p>
            <a:pPr algn="ctr"/>
            <a:r>
              <a:rPr lang="en-US" sz="4400" b="1" dirty="0">
                <a:solidFill>
                  <a:schemeClr val="accent2">
                    <a:lumMod val="75000"/>
                  </a:schemeClr>
                </a:solidFill>
                <a:cs typeface="+mn-lt"/>
              </a:rPr>
              <a:t>English Time Chant</a:t>
            </a:r>
          </a:p>
        </p:txBody>
      </p:sp>
      <p:grpSp>
        <p:nvGrpSpPr>
          <p:cNvPr id="4" name="Group 3"/>
          <p:cNvGrpSpPr/>
          <p:nvPr/>
        </p:nvGrpSpPr>
        <p:grpSpPr>
          <a:xfrm>
            <a:off x="0" y="-13062"/>
            <a:ext cx="12192000" cy="461665"/>
            <a:chOff x="0" y="-13062"/>
            <a:chExt cx="12192000" cy="461665"/>
          </a:xfrm>
          <a:solidFill>
            <a:srgbClr val="6DCFF6"/>
          </a:solidFill>
        </p:grpSpPr>
        <p:sp>
          <p:nvSpPr>
            <p:cNvPr id="5"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9"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10"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2" name="Picture 1" descr="C:\Users\ASUS\Desktop\160922\Lớp 2\Unit 4\Pic4\6.1.png6.1"/>
          <p:cNvPicPr>
            <a:picLocks noChangeAspect="1"/>
          </p:cNvPicPr>
          <p:nvPr/>
        </p:nvPicPr>
        <p:blipFill>
          <a:blip r:embed="rId3"/>
          <a:srcRect/>
          <a:stretch>
            <a:fillRect/>
          </a:stretch>
        </p:blipFill>
        <p:spPr>
          <a:xfrm>
            <a:off x="439738" y="508000"/>
            <a:ext cx="7284720" cy="826770"/>
          </a:xfrm>
          <a:prstGeom prst="rect">
            <a:avLst/>
          </a:prstGeom>
        </p:spPr>
      </p:pic>
      <p:pic>
        <p:nvPicPr>
          <p:cNvPr id="3" name="Picture 2" descr="C:\Users\ASUS\Desktop\160922\Lớp 2\Unit 4\Pic4\6.2.png6.2"/>
          <p:cNvPicPr>
            <a:picLocks noChangeAspect="1"/>
          </p:cNvPicPr>
          <p:nvPr/>
        </p:nvPicPr>
        <p:blipFill>
          <a:blip r:embed="rId4"/>
          <a:srcRect/>
          <a:stretch>
            <a:fillRect/>
          </a:stretch>
        </p:blipFill>
        <p:spPr>
          <a:xfrm>
            <a:off x="3522345" y="1230630"/>
            <a:ext cx="5148580" cy="5627370"/>
          </a:xfrm>
          <a:prstGeom prst="rect">
            <a:avLst/>
          </a:prstGeom>
        </p:spPr>
      </p:pic>
      <p:sp>
        <p:nvSpPr>
          <p:cNvPr id="13" name="Rounded Rectangular Callout 12"/>
          <p:cNvSpPr/>
          <p:nvPr/>
        </p:nvSpPr>
        <p:spPr>
          <a:xfrm>
            <a:off x="521335" y="1552575"/>
            <a:ext cx="2821305" cy="1748790"/>
          </a:xfrm>
          <a:prstGeom prst="wedgeRoundRectCallout">
            <a:avLst>
              <a:gd name="adj1" fmla="val 45280"/>
              <a:gd name="adj2" fmla="val 65686"/>
              <a:gd name="adj3" fmla="val 16667"/>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3600" b="1">
                <a:solidFill>
                  <a:schemeClr val="accent6">
                    <a:lumMod val="50000"/>
                  </a:schemeClr>
                </a:solidFill>
              </a:rPr>
              <a:t>Do you like the zoo?</a:t>
            </a:r>
          </a:p>
        </p:txBody>
      </p:sp>
      <p:sp>
        <p:nvSpPr>
          <p:cNvPr id="14" name="Rounded Rectangular Callout 13"/>
          <p:cNvSpPr/>
          <p:nvPr/>
        </p:nvSpPr>
        <p:spPr>
          <a:xfrm>
            <a:off x="8850630" y="1552575"/>
            <a:ext cx="2820670" cy="1748155"/>
          </a:xfrm>
          <a:prstGeom prst="wedgeRoundRectCallout">
            <a:avLst>
              <a:gd name="adj1" fmla="val -47738"/>
              <a:gd name="adj2" fmla="val 71520"/>
              <a:gd name="adj3" fmla="val 16667"/>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sz="3200" b="1">
                <a:solidFill>
                  <a:schemeClr val="accent2">
                    <a:lumMod val="75000"/>
                  </a:schemeClr>
                </a:solidFill>
              </a:rPr>
              <a:t>What animals do you see at the zoo?</a:t>
            </a:r>
          </a:p>
        </p:txBody>
      </p:sp>
      <p:sp>
        <p:nvSpPr>
          <p:cNvPr id="15" name="Rounded Rectangular Callout 14"/>
          <p:cNvSpPr/>
          <p:nvPr/>
        </p:nvSpPr>
        <p:spPr>
          <a:xfrm>
            <a:off x="1042670" y="3725545"/>
            <a:ext cx="1779270" cy="894715"/>
          </a:xfrm>
          <a:prstGeom prst="wedgeRoundRectCallout">
            <a:avLst>
              <a:gd name="adj1" fmla="val 45280"/>
              <a:gd name="adj2" fmla="val 65686"/>
              <a:gd name="adj3" fmla="val 16667"/>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n-US" sz="3600" b="1">
                <a:solidFill>
                  <a:srgbClr val="0070C0"/>
                </a:solidFill>
              </a:rPr>
              <a:t>Yes</a:t>
            </a:r>
          </a:p>
        </p:txBody>
      </p:sp>
      <p:sp>
        <p:nvSpPr>
          <p:cNvPr id="17" name="Rounded Rectangular Callout 16"/>
          <p:cNvSpPr/>
          <p:nvPr/>
        </p:nvSpPr>
        <p:spPr>
          <a:xfrm>
            <a:off x="8850630" y="3725545"/>
            <a:ext cx="2820670" cy="2559050"/>
          </a:xfrm>
          <a:prstGeom prst="wedgeRoundRectCallout">
            <a:avLst>
              <a:gd name="adj1" fmla="val 47276"/>
              <a:gd name="adj2" fmla="val 58461"/>
              <a:gd name="adj3" fmla="val 16667"/>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US" sz="3200" b="1" dirty="0">
                <a:solidFill>
                  <a:schemeClr val="accent4">
                    <a:lumMod val="75000"/>
                  </a:schemeClr>
                </a:solidFill>
              </a:rPr>
              <a:t>Elephant, frog, parrot, giraffe, hippo, lion, snake, bear,...</a:t>
            </a:r>
          </a:p>
        </p:txBody>
      </p:sp>
      <p:grpSp>
        <p:nvGrpSpPr>
          <p:cNvPr id="8" name="Group 7"/>
          <p:cNvGrpSpPr/>
          <p:nvPr/>
        </p:nvGrpSpPr>
        <p:grpSpPr>
          <a:xfrm>
            <a:off x="0" y="-13062"/>
            <a:ext cx="12192000" cy="461665"/>
            <a:chOff x="0" y="-13062"/>
            <a:chExt cx="12192000" cy="461665"/>
          </a:xfrm>
          <a:solidFill>
            <a:srgbClr val="6DCFF6"/>
          </a:solidFill>
        </p:grpSpPr>
        <p:sp>
          <p:nvSpPr>
            <p:cNvPr id="9"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11"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12"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fill="hold"/>
                                        <p:tgtEl>
                                          <p:spTgt spid="15"/>
                                        </p:tgtEl>
                                        <p:attrNameLst>
                                          <p:attrName>ppt_x</p:attrName>
                                        </p:attrNameLst>
                                      </p:cBhvr>
                                      <p:tavLst>
                                        <p:tav tm="0">
                                          <p:val>
                                            <p:strVal val="#ppt_x"/>
                                          </p:val>
                                        </p:tav>
                                        <p:tav tm="100000">
                                          <p:val>
                                            <p:strVal val="#ppt_x"/>
                                          </p:val>
                                        </p:tav>
                                      </p:tavLst>
                                    </p:anim>
                                    <p:anim calcmode="lin" valueType="num">
                                      <p:cBhvr additive="base">
                                        <p:cTn id="14"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fill="hold"/>
                                        <p:tgtEl>
                                          <p:spTgt spid="14"/>
                                        </p:tgtEl>
                                        <p:attrNameLst>
                                          <p:attrName>ppt_x</p:attrName>
                                        </p:attrNameLst>
                                      </p:cBhvr>
                                      <p:tavLst>
                                        <p:tav tm="0">
                                          <p:val>
                                            <p:strVal val="#ppt_x"/>
                                          </p:val>
                                        </p:tav>
                                        <p:tav tm="100000">
                                          <p:val>
                                            <p:strVal val="#ppt_x"/>
                                          </p:val>
                                        </p:tav>
                                      </p:tavLst>
                                    </p:anim>
                                    <p:anim calcmode="lin" valueType="num">
                                      <p:cBhvr additive="base">
                                        <p:cTn id="20"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7"/>
                                        </p:tgtEl>
                                        <p:attrNameLst>
                                          <p:attrName>style.visibility</p:attrName>
                                        </p:attrNameLst>
                                      </p:cBhvr>
                                      <p:to>
                                        <p:strVal val="visible"/>
                                      </p:to>
                                    </p:set>
                                    <p:anim calcmode="lin" valueType="num">
                                      <p:cBhvr additive="base">
                                        <p:cTn id="25" dur="500" fill="hold"/>
                                        <p:tgtEl>
                                          <p:spTgt spid="17"/>
                                        </p:tgtEl>
                                        <p:attrNameLst>
                                          <p:attrName>ppt_x</p:attrName>
                                        </p:attrNameLst>
                                      </p:cBhvr>
                                      <p:tavLst>
                                        <p:tav tm="0">
                                          <p:val>
                                            <p:strVal val="#ppt_x"/>
                                          </p:val>
                                        </p:tav>
                                        <p:tav tm="100000">
                                          <p:val>
                                            <p:strVal val="#ppt_x"/>
                                          </p:val>
                                        </p:tav>
                                      </p:tavLst>
                                    </p:anim>
                                    <p:anim calcmode="lin" valueType="num">
                                      <p:cBhvr additive="base">
                                        <p:cTn id="26"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P spid="13" grpId="1" animBg="1"/>
      <p:bldP spid="14" grpId="0" bldLvl="0" animBg="1"/>
      <p:bldP spid="14" grpId="1" animBg="1"/>
      <p:bldP spid="15" grpId="0" bldLvl="0" animBg="1"/>
      <p:bldP spid="15" grpId="1" animBg="1"/>
      <p:bldP spid="17" grpId="0" bldLvl="0" animBg="1"/>
      <p:bldP spid="17" grpId="1" animBg="1"/>
    </p:bldLst>
  </p:timing>
</p:sld>
</file>

<file path=ppt/slides/slide164.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2" name="Picture 1" descr="C:\Users\ASUS\Desktop\160922\Lớp 2\Unit 4\Pic4\6.1.png6.1"/>
          <p:cNvPicPr>
            <a:picLocks noChangeAspect="1"/>
          </p:cNvPicPr>
          <p:nvPr/>
        </p:nvPicPr>
        <p:blipFill>
          <a:blip r:embed="rId3"/>
          <a:srcRect/>
          <a:stretch>
            <a:fillRect/>
          </a:stretch>
        </p:blipFill>
        <p:spPr>
          <a:xfrm>
            <a:off x="439738" y="508000"/>
            <a:ext cx="7284720" cy="826770"/>
          </a:xfrm>
          <a:prstGeom prst="rect">
            <a:avLst/>
          </a:prstGeom>
        </p:spPr>
      </p:pic>
      <p:pic>
        <p:nvPicPr>
          <p:cNvPr id="3" name="Picture 2" descr="C:\Users\ASUS\Desktop\160922\Lớp 2\Unit 4\Pic4\6.2.png6.2"/>
          <p:cNvPicPr>
            <a:picLocks noChangeAspect="1"/>
          </p:cNvPicPr>
          <p:nvPr/>
        </p:nvPicPr>
        <p:blipFill>
          <a:blip r:embed="rId4"/>
          <a:srcRect/>
          <a:stretch>
            <a:fillRect/>
          </a:stretch>
        </p:blipFill>
        <p:spPr>
          <a:xfrm>
            <a:off x="3522345" y="1230630"/>
            <a:ext cx="5148580" cy="5627370"/>
          </a:xfrm>
          <a:prstGeom prst="rect">
            <a:avLst/>
          </a:prstGeom>
        </p:spPr>
      </p:pic>
      <p:sp>
        <p:nvSpPr>
          <p:cNvPr id="13" name="Rounded Rectangular Callout 12"/>
          <p:cNvSpPr/>
          <p:nvPr/>
        </p:nvSpPr>
        <p:spPr>
          <a:xfrm>
            <a:off x="521970" y="1552575"/>
            <a:ext cx="2821305" cy="1748790"/>
          </a:xfrm>
          <a:prstGeom prst="wedgeRoundRectCallout">
            <a:avLst>
              <a:gd name="adj1" fmla="val 45280"/>
              <a:gd name="adj2" fmla="val 65686"/>
              <a:gd name="adj3" fmla="val 16667"/>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3600" b="1">
                <a:solidFill>
                  <a:schemeClr val="accent6">
                    <a:lumMod val="50000"/>
                  </a:schemeClr>
                </a:solidFill>
              </a:rPr>
              <a:t>Who is in the story?</a:t>
            </a:r>
          </a:p>
        </p:txBody>
      </p:sp>
      <p:sp>
        <p:nvSpPr>
          <p:cNvPr id="14" name="Rounded Rectangular Callout 13"/>
          <p:cNvSpPr/>
          <p:nvPr/>
        </p:nvSpPr>
        <p:spPr>
          <a:xfrm>
            <a:off x="8849995" y="1552575"/>
            <a:ext cx="2605405" cy="1748790"/>
          </a:xfrm>
          <a:prstGeom prst="wedgeRoundRectCallout">
            <a:avLst>
              <a:gd name="adj1" fmla="val -46983"/>
              <a:gd name="adj2" fmla="val 58409"/>
              <a:gd name="adj3" fmla="val 16667"/>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sz="3200" b="1" dirty="0">
                <a:solidFill>
                  <a:schemeClr val="accent2">
                    <a:lumMod val="75000"/>
                  </a:schemeClr>
                </a:solidFill>
              </a:rPr>
              <a:t>A brother, </a:t>
            </a:r>
            <a:r>
              <a:rPr lang="en-US" sz="3200" b="1" dirty="0" smtClean="0">
                <a:solidFill>
                  <a:schemeClr val="accent2">
                    <a:lumMod val="75000"/>
                  </a:schemeClr>
                </a:solidFill>
              </a:rPr>
              <a:t/>
            </a:r>
            <a:br>
              <a:rPr lang="en-US" sz="3200" b="1" dirty="0" smtClean="0">
                <a:solidFill>
                  <a:schemeClr val="accent2">
                    <a:lumMod val="75000"/>
                  </a:schemeClr>
                </a:solidFill>
              </a:rPr>
            </a:br>
            <a:r>
              <a:rPr lang="en-US" sz="3200" b="1" dirty="0" smtClean="0">
                <a:solidFill>
                  <a:schemeClr val="accent2">
                    <a:lumMod val="75000"/>
                  </a:schemeClr>
                </a:solidFill>
              </a:rPr>
              <a:t>a </a:t>
            </a:r>
            <a:r>
              <a:rPr lang="en-US" sz="3200" b="1" dirty="0">
                <a:solidFill>
                  <a:schemeClr val="accent2">
                    <a:lumMod val="75000"/>
                  </a:schemeClr>
                </a:solidFill>
              </a:rPr>
              <a:t>sister, </a:t>
            </a:r>
            <a:r>
              <a:rPr lang="en-US" sz="3200" b="1" dirty="0" smtClean="0">
                <a:solidFill>
                  <a:schemeClr val="accent2">
                    <a:lumMod val="75000"/>
                  </a:schemeClr>
                </a:solidFill>
              </a:rPr>
              <a:t/>
            </a:r>
            <a:br>
              <a:rPr lang="en-US" sz="3200" b="1" dirty="0" smtClean="0">
                <a:solidFill>
                  <a:schemeClr val="accent2">
                    <a:lumMod val="75000"/>
                  </a:schemeClr>
                </a:solidFill>
              </a:rPr>
            </a:br>
            <a:r>
              <a:rPr lang="en-US" sz="3200" b="1" dirty="0" smtClean="0">
                <a:solidFill>
                  <a:schemeClr val="accent2">
                    <a:lumMod val="75000"/>
                  </a:schemeClr>
                </a:solidFill>
              </a:rPr>
              <a:t>a </a:t>
            </a:r>
            <a:r>
              <a:rPr lang="en-US" sz="3200" b="1" dirty="0">
                <a:solidFill>
                  <a:schemeClr val="accent2">
                    <a:lumMod val="75000"/>
                  </a:schemeClr>
                </a:solidFill>
              </a:rPr>
              <a:t>father.</a:t>
            </a:r>
          </a:p>
        </p:txBody>
      </p:sp>
      <p:sp>
        <p:nvSpPr>
          <p:cNvPr id="8" name="Rounded Rectangular Callout 7"/>
          <p:cNvSpPr/>
          <p:nvPr/>
        </p:nvSpPr>
        <p:spPr>
          <a:xfrm>
            <a:off x="521335" y="4233545"/>
            <a:ext cx="2821305" cy="1748790"/>
          </a:xfrm>
          <a:prstGeom prst="wedgeRoundRectCallout">
            <a:avLst>
              <a:gd name="adj1" fmla="val 45280"/>
              <a:gd name="adj2" fmla="val 65686"/>
              <a:gd name="adj3" fmla="val 16667"/>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3600" b="1">
                <a:solidFill>
                  <a:schemeClr val="accent6">
                    <a:lumMod val="50000"/>
                  </a:schemeClr>
                </a:solidFill>
              </a:rPr>
              <a:t>What toy does the girl have?</a:t>
            </a:r>
          </a:p>
        </p:txBody>
      </p:sp>
      <p:sp>
        <p:nvSpPr>
          <p:cNvPr id="9" name="Rounded Rectangular Callout 8"/>
          <p:cNvSpPr/>
          <p:nvPr/>
        </p:nvSpPr>
        <p:spPr>
          <a:xfrm>
            <a:off x="8849995" y="4233545"/>
            <a:ext cx="2821305" cy="1748790"/>
          </a:xfrm>
          <a:prstGeom prst="wedgeRoundRectCallout">
            <a:avLst>
              <a:gd name="adj1" fmla="val -46983"/>
              <a:gd name="adj2" fmla="val 58409"/>
              <a:gd name="adj3" fmla="val 16667"/>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sz="3200" b="1">
                <a:solidFill>
                  <a:schemeClr val="accent2">
                    <a:lumMod val="75000"/>
                  </a:schemeClr>
                </a:solidFill>
              </a:rPr>
              <a:t>A teddy bear</a:t>
            </a:r>
          </a:p>
        </p:txBody>
      </p:sp>
      <p:grpSp>
        <p:nvGrpSpPr>
          <p:cNvPr id="10" name="Group 9"/>
          <p:cNvGrpSpPr/>
          <p:nvPr/>
        </p:nvGrpSpPr>
        <p:grpSpPr>
          <a:xfrm>
            <a:off x="0" y="-13062"/>
            <a:ext cx="12192000" cy="461665"/>
            <a:chOff x="0" y="-13062"/>
            <a:chExt cx="12192000" cy="461665"/>
          </a:xfrm>
          <a:solidFill>
            <a:srgbClr val="6DCFF6"/>
          </a:solidFill>
        </p:grpSpPr>
        <p:sp>
          <p:nvSpPr>
            <p:cNvPr id="11"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15"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1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ppt_x"/>
                                          </p:val>
                                        </p:tav>
                                        <p:tav tm="100000">
                                          <p:val>
                                            <p:strVal val="#ppt_x"/>
                                          </p:val>
                                        </p:tav>
                                      </p:tavLst>
                                    </p:anim>
                                    <p:anim calcmode="lin" valueType="num">
                                      <p:cBhvr additive="base">
                                        <p:cTn id="14"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ppt_x"/>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P spid="13" grpId="1" animBg="1"/>
      <p:bldP spid="14" grpId="0" bldLvl="0" animBg="1"/>
      <p:bldP spid="14" grpId="1" animBg="1"/>
      <p:bldP spid="8" grpId="0" bldLvl="0" animBg="1"/>
      <p:bldP spid="8" grpId="1" animBg="1"/>
      <p:bldP spid="9" grpId="0" bldLvl="0" animBg="1"/>
      <p:bldP spid="9" grpId="1" animBg="1"/>
    </p:bldLst>
  </p:timing>
</p:sld>
</file>

<file path=ppt/slides/slide165.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2" name="Picture 1" descr="C:\Users\ASUS\Desktop\160922\Lớp 2\Unit 4\Pic4\6.1.png6.1"/>
          <p:cNvPicPr>
            <a:picLocks noChangeAspect="1"/>
          </p:cNvPicPr>
          <p:nvPr/>
        </p:nvPicPr>
        <p:blipFill>
          <a:blip r:embed="rId3"/>
          <a:srcRect/>
          <a:stretch>
            <a:fillRect/>
          </a:stretch>
        </p:blipFill>
        <p:spPr>
          <a:xfrm>
            <a:off x="439738" y="508000"/>
            <a:ext cx="7284720" cy="826770"/>
          </a:xfrm>
          <a:prstGeom prst="rect">
            <a:avLst/>
          </a:prstGeom>
        </p:spPr>
      </p:pic>
      <p:pic>
        <p:nvPicPr>
          <p:cNvPr id="3" name="Picture 2" descr="C:\Users\ASUS\Desktop\160922\Lớp 2\Unit 4\Pic4\6.2.png6.2"/>
          <p:cNvPicPr>
            <a:picLocks noChangeAspect="1"/>
          </p:cNvPicPr>
          <p:nvPr/>
        </p:nvPicPr>
        <p:blipFill>
          <a:blip r:embed="rId4"/>
          <a:srcRect/>
          <a:stretch>
            <a:fillRect/>
          </a:stretch>
        </p:blipFill>
        <p:spPr>
          <a:xfrm>
            <a:off x="3522345" y="1230630"/>
            <a:ext cx="5148580" cy="5627370"/>
          </a:xfrm>
          <a:prstGeom prst="rect">
            <a:avLst/>
          </a:prstGeom>
        </p:spPr>
      </p:pic>
      <p:sp>
        <p:nvSpPr>
          <p:cNvPr id="13" name="Rounded Rectangular Callout 12"/>
          <p:cNvSpPr/>
          <p:nvPr/>
        </p:nvSpPr>
        <p:spPr>
          <a:xfrm>
            <a:off x="521970" y="1552575"/>
            <a:ext cx="2821305" cy="1748790"/>
          </a:xfrm>
          <a:prstGeom prst="wedgeRoundRectCallout">
            <a:avLst>
              <a:gd name="adj1" fmla="val 45280"/>
              <a:gd name="adj2" fmla="val 65686"/>
              <a:gd name="adj3" fmla="val 16667"/>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3600" b="1">
                <a:solidFill>
                  <a:schemeClr val="accent6">
                    <a:lumMod val="50000"/>
                  </a:schemeClr>
                </a:solidFill>
              </a:rPr>
              <a:t>What animals are at the zoo?</a:t>
            </a:r>
          </a:p>
        </p:txBody>
      </p:sp>
      <p:sp>
        <p:nvSpPr>
          <p:cNvPr id="14" name="Rounded Rectangular Callout 13"/>
          <p:cNvSpPr/>
          <p:nvPr/>
        </p:nvSpPr>
        <p:spPr>
          <a:xfrm>
            <a:off x="8849995" y="1552575"/>
            <a:ext cx="2821305" cy="1748790"/>
          </a:xfrm>
          <a:prstGeom prst="wedgeRoundRectCallout">
            <a:avLst>
              <a:gd name="adj1" fmla="val -46983"/>
              <a:gd name="adj2" fmla="val 58409"/>
              <a:gd name="adj3" fmla="val 16667"/>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sz="3200" b="1">
                <a:solidFill>
                  <a:schemeClr val="accent2">
                    <a:lumMod val="75000"/>
                  </a:schemeClr>
                </a:solidFill>
              </a:rPr>
              <a:t>Giraffe, lions, hippo, monkeys.</a:t>
            </a:r>
          </a:p>
        </p:txBody>
      </p:sp>
      <p:grpSp>
        <p:nvGrpSpPr>
          <p:cNvPr id="8" name="Group 7"/>
          <p:cNvGrpSpPr/>
          <p:nvPr/>
        </p:nvGrpSpPr>
        <p:grpSpPr>
          <a:xfrm>
            <a:off x="0" y="-13062"/>
            <a:ext cx="12192000" cy="461665"/>
            <a:chOff x="0" y="-13062"/>
            <a:chExt cx="12192000" cy="461665"/>
          </a:xfrm>
          <a:solidFill>
            <a:srgbClr val="6DCFF6"/>
          </a:solidFill>
        </p:grpSpPr>
        <p:sp>
          <p:nvSpPr>
            <p:cNvPr id="9"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11"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12"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ppt_x"/>
                                          </p:val>
                                        </p:tav>
                                        <p:tav tm="100000">
                                          <p:val>
                                            <p:strVal val="#ppt_x"/>
                                          </p:val>
                                        </p:tav>
                                      </p:tavLst>
                                    </p:anim>
                                    <p:anim calcmode="lin" valueType="num">
                                      <p:cBhvr additive="base">
                                        <p:cTn id="14"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P spid="13" grpId="1" animBg="1"/>
      <p:bldP spid="14" grpId="0" bldLvl="0" animBg="1"/>
      <p:bldP spid="14" grpId="1" animBg="1"/>
    </p:bldLst>
  </p:timing>
</p:sld>
</file>

<file path=ppt/slides/slide166.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2" name="Picture 1" descr="C:\Users\ASUS\Desktop\160922\Lớp 2\Unit 4\Pic4\6.1.png6.1"/>
          <p:cNvPicPr>
            <a:picLocks noChangeAspect="1"/>
          </p:cNvPicPr>
          <p:nvPr/>
        </p:nvPicPr>
        <p:blipFill>
          <a:blip r:embed="rId5"/>
          <a:srcRect/>
          <a:stretch>
            <a:fillRect/>
          </a:stretch>
        </p:blipFill>
        <p:spPr>
          <a:xfrm>
            <a:off x="439738" y="508000"/>
            <a:ext cx="7284720" cy="826770"/>
          </a:xfrm>
          <a:prstGeom prst="rect">
            <a:avLst/>
          </a:prstGeom>
        </p:spPr>
      </p:pic>
      <p:pic>
        <p:nvPicPr>
          <p:cNvPr id="3" name="Picture 2" descr="C:\Users\ASUS\Desktop\160922\Lớp 2\Unit 4\Pic4\6.2.png6.2"/>
          <p:cNvPicPr>
            <a:picLocks noChangeAspect="1"/>
          </p:cNvPicPr>
          <p:nvPr/>
        </p:nvPicPr>
        <p:blipFill>
          <a:blip r:embed="rId6"/>
          <a:srcRect/>
          <a:stretch>
            <a:fillRect/>
          </a:stretch>
        </p:blipFill>
        <p:spPr>
          <a:xfrm>
            <a:off x="3522345" y="1230630"/>
            <a:ext cx="5148580" cy="5627370"/>
          </a:xfrm>
          <a:prstGeom prst="rect">
            <a:avLst/>
          </a:prstGeom>
        </p:spPr>
      </p:pic>
      <p:pic>
        <p:nvPicPr>
          <p:cNvPr id="8" name="72 G2SB Track B72">
            <a:hlinkClick r:id="" action="ppaction://media"/>
          </p:cNvPr>
          <p:cNvPicPr/>
          <p:nvPr>
            <a:audioFile r:link="rId2"/>
            <p:extLst>
              <p:ext uri="{DAA4B4D4-6D71-4841-9C94-3DE7FCFB9230}">
                <p14:media xmlns:p14="http://schemas.microsoft.com/office/powerpoint/2010/main" r:embed="rId1"/>
              </p:ext>
            </p:extLst>
          </p:nvPr>
        </p:nvPicPr>
        <p:blipFill>
          <a:blip r:embed="rId7"/>
          <a:stretch>
            <a:fillRect/>
          </a:stretch>
        </p:blipFill>
        <p:spPr>
          <a:xfrm>
            <a:off x="7499985" y="533400"/>
            <a:ext cx="953135" cy="801370"/>
          </a:xfrm>
          <a:prstGeom prst="rect">
            <a:avLst/>
          </a:prstGeom>
        </p:spPr>
      </p:pic>
      <p:grpSp>
        <p:nvGrpSpPr>
          <p:cNvPr id="9" name="Group 8"/>
          <p:cNvGrpSpPr/>
          <p:nvPr/>
        </p:nvGrpSpPr>
        <p:grpSpPr>
          <a:xfrm>
            <a:off x="0" y="-13062"/>
            <a:ext cx="12192000" cy="461665"/>
            <a:chOff x="0" y="-13062"/>
            <a:chExt cx="12192000" cy="461665"/>
          </a:xfrm>
          <a:solidFill>
            <a:srgbClr val="6DCFF6"/>
          </a:solidFill>
        </p:grpSpPr>
        <p:sp>
          <p:nvSpPr>
            <p:cNvPr id="10"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12"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13"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childTnLst>
            <p:audio>
              <p:cMediaNode>
                <p:cTn id="2" fill="hold" display="1">
                  <p:stCondLst>
                    <p:cond delay="indefinite"/>
                  </p:stCondLst>
                  <p:endCondLst>
                    <p:cond evt="onStopAudio" delay="0">
                      <p:tgtEl>
                        <p:sldTgt/>
                      </p:tgtEl>
                    </p:cond>
                  </p:endCondLst>
                </p:cTn>
                <p:tgtEl>
                  <p:spTgt spid="8"/>
                </p:tgtEl>
              </p:cMediaNode>
            </p:audio>
            <p:seq concurrent="1" nextAc="seek">
              <p:cTn id="3" restart="whenNotActive" fill="hold" evtFilter="cancelBubble" nodeType="interactiveSeq">
                <p:stCondLst>
                  <p:cond evt="onClick" delay="0">
                    <p:tgtEl>
                      <p:spTgt spid="8"/>
                    </p:tgtEl>
                  </p:cond>
                </p:stCondLst>
                <p:endSync evt="end" delay="0">
                  <p:rtn val="all"/>
                </p:endSync>
                <p:childTnLst>
                  <p:par>
                    <p:cTn id="4" fill="hold">
                      <p:stCondLst>
                        <p:cond delay="0"/>
                      </p:stCondLst>
                      <p:childTnLst>
                        <p:par>
                          <p:cTn id="5" fill="hold">
                            <p:stCondLst>
                              <p:cond delay="0"/>
                            </p:stCondLst>
                            <p:childTnLst>
                              <p:par>
                                <p:cTn id="6" presetID="1" presetClass="mediacall" presetSubtype="0" fill="hold" nodeType="clickEffect">
                                  <p:stCondLst>
                                    <p:cond delay="0"/>
                                  </p:stCondLst>
                                  <p:childTnLst>
                                    <p:cmd type="call" cmd="playFrom(0.0)">
                                      <p:cBhvr additive="base">
                                        <p:cTn id="7" dur="32768"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167.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2" name="Picture 1" descr="C:\Users\ASUS\Desktop\160922\Lớp 2\Unit 4\Pic4\6.1.png6.1"/>
          <p:cNvPicPr>
            <a:picLocks noChangeAspect="1"/>
          </p:cNvPicPr>
          <p:nvPr/>
        </p:nvPicPr>
        <p:blipFill>
          <a:blip r:embed="rId3"/>
          <a:srcRect/>
          <a:stretch>
            <a:fillRect/>
          </a:stretch>
        </p:blipFill>
        <p:spPr>
          <a:xfrm>
            <a:off x="439738" y="508000"/>
            <a:ext cx="7284720" cy="826770"/>
          </a:xfrm>
          <a:prstGeom prst="rect">
            <a:avLst/>
          </a:prstGeom>
        </p:spPr>
      </p:pic>
      <p:pic>
        <p:nvPicPr>
          <p:cNvPr id="3" name="Picture 2" descr="C:\Users\ASUS\Desktop\160922\Lớp 2\Unit 4\Pic4\6.2.png6.2"/>
          <p:cNvPicPr>
            <a:picLocks noChangeAspect="1"/>
          </p:cNvPicPr>
          <p:nvPr/>
        </p:nvPicPr>
        <p:blipFill>
          <a:blip r:embed="rId4"/>
          <a:srcRect/>
          <a:stretch>
            <a:fillRect/>
          </a:stretch>
        </p:blipFill>
        <p:spPr>
          <a:xfrm>
            <a:off x="3522345" y="1230630"/>
            <a:ext cx="5148580" cy="5627370"/>
          </a:xfrm>
          <a:prstGeom prst="rect">
            <a:avLst/>
          </a:prstGeom>
        </p:spPr>
      </p:pic>
      <p:sp>
        <p:nvSpPr>
          <p:cNvPr id="13" name="Rounded Rectangular Callout 12"/>
          <p:cNvSpPr/>
          <p:nvPr/>
        </p:nvSpPr>
        <p:spPr>
          <a:xfrm>
            <a:off x="392430" y="1552575"/>
            <a:ext cx="2950210" cy="3423920"/>
          </a:xfrm>
          <a:prstGeom prst="wedgeRoundRectCallout">
            <a:avLst>
              <a:gd name="adj1" fmla="val 84502"/>
              <a:gd name="adj2" fmla="val 18"/>
              <a:gd name="adj3" fmla="val 16667"/>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3600" b="1">
                <a:solidFill>
                  <a:schemeClr val="accent6">
                    <a:lumMod val="50000"/>
                  </a:schemeClr>
                </a:solidFill>
              </a:rPr>
              <a:t>The girl is talking to her teddy bear. She says, “Look, Teddy!”</a:t>
            </a:r>
          </a:p>
        </p:txBody>
      </p:sp>
      <p:sp>
        <p:nvSpPr>
          <p:cNvPr id="17" name="Rounded Rectangular Callout 16"/>
          <p:cNvSpPr/>
          <p:nvPr/>
        </p:nvSpPr>
        <p:spPr>
          <a:xfrm>
            <a:off x="8742680" y="1552575"/>
            <a:ext cx="3091180" cy="1056640"/>
          </a:xfrm>
          <a:prstGeom prst="wedgeRoundRectCallout">
            <a:avLst>
              <a:gd name="adj1" fmla="val -47738"/>
              <a:gd name="adj2" fmla="val 71520"/>
              <a:gd name="adj3" fmla="val 16667"/>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US" sz="3200" b="1" dirty="0">
                <a:solidFill>
                  <a:schemeClr val="accent4">
                    <a:lumMod val="75000"/>
                  </a:schemeClr>
                </a:solidFill>
              </a:rPr>
              <a:t>The _______</a:t>
            </a:r>
          </a:p>
          <a:p>
            <a:pPr algn="ctr"/>
            <a:r>
              <a:rPr lang="en-US" sz="3200" b="1" dirty="0">
                <a:solidFill>
                  <a:schemeClr val="accent4">
                    <a:lumMod val="75000"/>
                  </a:schemeClr>
                </a:solidFill>
              </a:rPr>
              <a:t>is ________.</a:t>
            </a:r>
          </a:p>
        </p:txBody>
      </p:sp>
      <p:grpSp>
        <p:nvGrpSpPr>
          <p:cNvPr id="8" name="Group 7"/>
          <p:cNvGrpSpPr/>
          <p:nvPr/>
        </p:nvGrpSpPr>
        <p:grpSpPr>
          <a:xfrm>
            <a:off x="0" y="-13062"/>
            <a:ext cx="12192000" cy="461665"/>
            <a:chOff x="0" y="-13062"/>
            <a:chExt cx="12192000" cy="461665"/>
          </a:xfrm>
          <a:solidFill>
            <a:srgbClr val="6DCFF6"/>
          </a:solidFill>
        </p:grpSpPr>
        <p:sp>
          <p:nvSpPr>
            <p:cNvPr id="9"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11"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12"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additive="base">
                                        <p:cTn id="13" dur="500" fill="hold"/>
                                        <p:tgtEl>
                                          <p:spTgt spid="17"/>
                                        </p:tgtEl>
                                        <p:attrNameLst>
                                          <p:attrName>ppt_x</p:attrName>
                                        </p:attrNameLst>
                                      </p:cBhvr>
                                      <p:tavLst>
                                        <p:tav tm="0">
                                          <p:val>
                                            <p:strVal val="#ppt_x"/>
                                          </p:val>
                                        </p:tav>
                                        <p:tav tm="100000">
                                          <p:val>
                                            <p:strVal val="#ppt_x"/>
                                          </p:val>
                                        </p:tav>
                                      </p:tavLst>
                                    </p:anim>
                                    <p:anim calcmode="lin" valueType="num">
                                      <p:cBhvr additive="base">
                                        <p:cTn id="14"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P spid="13" grpId="1" animBg="1"/>
      <p:bldP spid="17" grpId="0" bldLvl="0" animBg="1"/>
      <p:bldP spid="17" grpId="1" animBg="1"/>
    </p:bldLst>
  </p:timing>
</p:sld>
</file>

<file path=ppt/slides/slide168.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2" name="Picture 1" descr="C:\Users\ASUS\Desktop\160922\Lớp 2\Unit 4\Pic4\6.1.png6.1"/>
          <p:cNvPicPr>
            <a:picLocks noChangeAspect="1"/>
          </p:cNvPicPr>
          <p:nvPr/>
        </p:nvPicPr>
        <p:blipFill>
          <a:blip r:embed="rId3"/>
          <a:srcRect/>
          <a:stretch>
            <a:fillRect/>
          </a:stretch>
        </p:blipFill>
        <p:spPr>
          <a:xfrm>
            <a:off x="439738" y="508000"/>
            <a:ext cx="7284720" cy="826770"/>
          </a:xfrm>
          <a:prstGeom prst="rect">
            <a:avLst/>
          </a:prstGeom>
        </p:spPr>
      </p:pic>
      <p:pic>
        <p:nvPicPr>
          <p:cNvPr id="8" name="Picture 7" descr="C:\Users\ASUS\Desktop\160922\Lớp 2\Unit 4\Pic4\6.2.png6.2"/>
          <p:cNvPicPr>
            <a:picLocks noChangeAspect="1"/>
          </p:cNvPicPr>
          <p:nvPr/>
        </p:nvPicPr>
        <p:blipFill>
          <a:blip r:embed="rId4"/>
          <a:srcRect l="49753" b="49176"/>
          <a:stretch>
            <a:fillRect/>
          </a:stretch>
        </p:blipFill>
        <p:spPr>
          <a:xfrm>
            <a:off x="3712845" y="577215"/>
            <a:ext cx="5535930" cy="6120130"/>
          </a:xfrm>
          <a:prstGeom prst="rect">
            <a:avLst/>
          </a:prstGeom>
        </p:spPr>
      </p:pic>
      <p:sp>
        <p:nvSpPr>
          <p:cNvPr id="13" name="Rounded Rectangular Callout 12"/>
          <p:cNvSpPr/>
          <p:nvPr/>
        </p:nvSpPr>
        <p:spPr>
          <a:xfrm>
            <a:off x="506095" y="1510030"/>
            <a:ext cx="2950210" cy="2364740"/>
          </a:xfrm>
          <a:prstGeom prst="wedgeRoundRectCallout">
            <a:avLst>
              <a:gd name="adj1" fmla="val 52475"/>
              <a:gd name="adj2" fmla="val 65494"/>
              <a:gd name="adj3" fmla="val 16667"/>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3600" b="1">
                <a:solidFill>
                  <a:schemeClr val="accent6">
                    <a:lumMod val="50000"/>
                  </a:schemeClr>
                </a:solidFill>
              </a:rPr>
              <a:t>Is this a giraffe? What is it?</a:t>
            </a:r>
          </a:p>
        </p:txBody>
      </p:sp>
      <p:sp>
        <p:nvSpPr>
          <p:cNvPr id="17" name="Rounded Rectangular Callout 16"/>
          <p:cNvSpPr/>
          <p:nvPr/>
        </p:nvSpPr>
        <p:spPr>
          <a:xfrm>
            <a:off x="8855075" y="1531620"/>
            <a:ext cx="3091180" cy="1056640"/>
          </a:xfrm>
          <a:prstGeom prst="wedgeRoundRectCallout">
            <a:avLst>
              <a:gd name="adj1" fmla="val -46322"/>
              <a:gd name="adj2" fmla="val 66406"/>
              <a:gd name="adj3" fmla="val 16667"/>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US" sz="3200" b="1">
                <a:solidFill>
                  <a:schemeClr val="accent4">
                    <a:lumMod val="75000"/>
                  </a:schemeClr>
                </a:solidFill>
              </a:rPr>
              <a:t>A lion</a:t>
            </a:r>
          </a:p>
        </p:txBody>
      </p:sp>
      <p:grpSp>
        <p:nvGrpSpPr>
          <p:cNvPr id="3" name="Group 2"/>
          <p:cNvGrpSpPr/>
          <p:nvPr/>
        </p:nvGrpSpPr>
        <p:grpSpPr>
          <a:xfrm>
            <a:off x="0" y="-13062"/>
            <a:ext cx="12192000" cy="461665"/>
            <a:chOff x="0" y="-13062"/>
            <a:chExt cx="12192000" cy="461665"/>
          </a:xfrm>
          <a:solidFill>
            <a:srgbClr val="6DCFF6"/>
          </a:solidFill>
        </p:grpSpPr>
        <p:sp>
          <p:nvSpPr>
            <p:cNvPr id="9"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11"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12"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additive="base">
                                        <p:cTn id="13" dur="500" fill="hold"/>
                                        <p:tgtEl>
                                          <p:spTgt spid="17"/>
                                        </p:tgtEl>
                                        <p:attrNameLst>
                                          <p:attrName>ppt_x</p:attrName>
                                        </p:attrNameLst>
                                      </p:cBhvr>
                                      <p:tavLst>
                                        <p:tav tm="0">
                                          <p:val>
                                            <p:strVal val="#ppt_x"/>
                                          </p:val>
                                        </p:tav>
                                        <p:tav tm="100000">
                                          <p:val>
                                            <p:strVal val="#ppt_x"/>
                                          </p:val>
                                        </p:tav>
                                      </p:tavLst>
                                    </p:anim>
                                    <p:anim calcmode="lin" valueType="num">
                                      <p:cBhvr additive="base">
                                        <p:cTn id="14"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P spid="13" grpId="1" animBg="1"/>
      <p:bldP spid="17" grpId="0" bldLvl="0" animBg="1"/>
      <p:bldP spid="17" grpId="1" animBg="1"/>
    </p:bldLst>
  </p:timing>
</p:sld>
</file>

<file path=ppt/slides/slide169.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2" name="Picture 1" descr="C:\Users\ASUS\Desktop\160922\Lớp 2\Unit 4\Pic4\6.1.png6.1"/>
          <p:cNvPicPr>
            <a:picLocks noChangeAspect="1"/>
          </p:cNvPicPr>
          <p:nvPr/>
        </p:nvPicPr>
        <p:blipFill>
          <a:blip r:embed="rId3"/>
          <a:srcRect/>
          <a:stretch>
            <a:fillRect/>
          </a:stretch>
        </p:blipFill>
        <p:spPr>
          <a:xfrm>
            <a:off x="439738" y="508000"/>
            <a:ext cx="7284720" cy="826770"/>
          </a:xfrm>
          <a:prstGeom prst="rect">
            <a:avLst/>
          </a:prstGeom>
        </p:spPr>
      </p:pic>
      <p:pic>
        <p:nvPicPr>
          <p:cNvPr id="3" name="Picture 2" descr="C:\Users\ASUS\Desktop\160922\Lớp 2\Unit 4\Pic4\6.2.png6.2"/>
          <p:cNvPicPr>
            <a:picLocks noChangeAspect="1"/>
          </p:cNvPicPr>
          <p:nvPr/>
        </p:nvPicPr>
        <p:blipFill>
          <a:blip r:embed="rId4"/>
          <a:srcRect l="49753" b="49176"/>
          <a:stretch>
            <a:fillRect/>
          </a:stretch>
        </p:blipFill>
        <p:spPr>
          <a:xfrm>
            <a:off x="3712845" y="577215"/>
            <a:ext cx="5535930" cy="6120130"/>
          </a:xfrm>
          <a:prstGeom prst="rect">
            <a:avLst/>
          </a:prstGeom>
        </p:spPr>
      </p:pic>
      <p:sp>
        <p:nvSpPr>
          <p:cNvPr id="8" name="Rounded Rectangular Callout 7"/>
          <p:cNvSpPr/>
          <p:nvPr/>
        </p:nvSpPr>
        <p:spPr>
          <a:xfrm>
            <a:off x="619125" y="2657475"/>
            <a:ext cx="2950210" cy="1542415"/>
          </a:xfrm>
          <a:prstGeom prst="wedgeRoundRectCallout">
            <a:avLst>
              <a:gd name="adj1" fmla="val 45280"/>
              <a:gd name="adj2" fmla="val 65686"/>
              <a:gd name="adj3" fmla="val 16667"/>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3600" b="1">
                <a:solidFill>
                  <a:schemeClr val="accent6">
                    <a:lumMod val="50000"/>
                  </a:schemeClr>
                </a:solidFill>
              </a:rPr>
              <a:t>Is the lion walking?</a:t>
            </a:r>
          </a:p>
        </p:txBody>
      </p:sp>
      <p:sp>
        <p:nvSpPr>
          <p:cNvPr id="9" name="Rounded Rectangular Callout 8"/>
          <p:cNvSpPr/>
          <p:nvPr/>
        </p:nvSpPr>
        <p:spPr>
          <a:xfrm>
            <a:off x="9049385" y="2132965"/>
            <a:ext cx="2929255" cy="1229995"/>
          </a:xfrm>
          <a:prstGeom prst="wedgeRoundRectCallout">
            <a:avLst>
              <a:gd name="adj1" fmla="val -47738"/>
              <a:gd name="adj2" fmla="val 71520"/>
              <a:gd name="adj3" fmla="val 16667"/>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US" sz="3200" b="1">
                <a:solidFill>
                  <a:schemeClr val="accent4">
                    <a:lumMod val="75000"/>
                  </a:schemeClr>
                </a:solidFill>
              </a:rPr>
              <a:t>No, it isn’t. </a:t>
            </a:r>
          </a:p>
          <a:p>
            <a:pPr algn="ctr"/>
            <a:r>
              <a:rPr lang="en-US" sz="3200" b="1">
                <a:solidFill>
                  <a:schemeClr val="accent4">
                    <a:lumMod val="75000"/>
                  </a:schemeClr>
                </a:solidFill>
              </a:rPr>
              <a:t>It’s running.</a:t>
            </a:r>
          </a:p>
        </p:txBody>
      </p:sp>
      <p:sp>
        <p:nvSpPr>
          <p:cNvPr id="14" name="Rounded Rectangular Callout 13"/>
          <p:cNvSpPr/>
          <p:nvPr/>
        </p:nvSpPr>
        <p:spPr>
          <a:xfrm>
            <a:off x="9103360" y="3973830"/>
            <a:ext cx="2821305" cy="1748790"/>
          </a:xfrm>
          <a:prstGeom prst="wedgeRoundRectCallout">
            <a:avLst>
              <a:gd name="adj1" fmla="val -122856"/>
              <a:gd name="adj2" fmla="val -49745"/>
              <a:gd name="adj3" fmla="val 16667"/>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sz="3200" b="1">
                <a:solidFill>
                  <a:schemeClr val="accent2">
                    <a:lumMod val="75000"/>
                  </a:schemeClr>
                </a:solidFill>
              </a:rPr>
              <a:t>The lion is running.</a:t>
            </a:r>
          </a:p>
        </p:txBody>
      </p:sp>
      <p:grpSp>
        <p:nvGrpSpPr>
          <p:cNvPr id="10" name="Group 9"/>
          <p:cNvGrpSpPr/>
          <p:nvPr/>
        </p:nvGrpSpPr>
        <p:grpSpPr>
          <a:xfrm>
            <a:off x="0" y="-13062"/>
            <a:ext cx="12192000" cy="461665"/>
            <a:chOff x="0" y="-13062"/>
            <a:chExt cx="12192000" cy="461665"/>
          </a:xfrm>
          <a:solidFill>
            <a:srgbClr val="6DCFF6"/>
          </a:solidFill>
        </p:grpSpPr>
        <p:sp>
          <p:nvSpPr>
            <p:cNvPr id="11"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13"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15"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fill="hold"/>
                                        <p:tgtEl>
                                          <p:spTgt spid="14"/>
                                        </p:tgtEl>
                                        <p:attrNameLst>
                                          <p:attrName>ppt_x</p:attrName>
                                        </p:attrNameLst>
                                      </p:cBhvr>
                                      <p:tavLst>
                                        <p:tav tm="0">
                                          <p:val>
                                            <p:strVal val="#ppt_x"/>
                                          </p:val>
                                        </p:tav>
                                        <p:tav tm="100000">
                                          <p:val>
                                            <p:strVal val="#ppt_x"/>
                                          </p:val>
                                        </p:tav>
                                      </p:tavLst>
                                    </p:anim>
                                    <p:anim calcmode="lin" valueType="num">
                                      <p:cBhvr additive="base">
                                        <p:cTn id="20"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P spid="8" grpId="1" animBg="1"/>
      <p:bldP spid="9" grpId="0" bldLvl="0" animBg="1"/>
      <p:bldP spid="9" grpId="1" animBg="1"/>
      <p:bldP spid="14" grpId="0" bldLvl="0" animBg="1"/>
      <p:bldP spid="14" grpId="1" animBg="1"/>
    </p:bldLst>
  </p:timing>
</p:sld>
</file>

<file path=ppt/slides/slide170.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2" name="Picture 1" descr="C:\Users\ASUS\Desktop\160922\Lớp 2\Unit 4\Pic4\6.1.png6.1"/>
          <p:cNvPicPr>
            <a:picLocks noChangeAspect="1"/>
          </p:cNvPicPr>
          <p:nvPr/>
        </p:nvPicPr>
        <p:blipFill>
          <a:blip r:embed="rId3"/>
          <a:srcRect/>
          <a:stretch>
            <a:fillRect/>
          </a:stretch>
        </p:blipFill>
        <p:spPr>
          <a:xfrm>
            <a:off x="439738" y="508000"/>
            <a:ext cx="7284720" cy="826770"/>
          </a:xfrm>
          <a:prstGeom prst="rect">
            <a:avLst/>
          </a:prstGeom>
        </p:spPr>
      </p:pic>
      <p:pic>
        <p:nvPicPr>
          <p:cNvPr id="3" name="Picture 2" descr="C:\Users\ASUS\Desktop\160922\Lớp 2\Unit 4\Pic4\6.2.png6.2"/>
          <p:cNvPicPr>
            <a:picLocks noChangeAspect="1"/>
          </p:cNvPicPr>
          <p:nvPr/>
        </p:nvPicPr>
        <p:blipFill>
          <a:blip r:embed="rId4"/>
          <a:srcRect l="1195" t="51430" r="49342" b="4390"/>
          <a:stretch>
            <a:fillRect/>
          </a:stretch>
        </p:blipFill>
        <p:spPr>
          <a:xfrm>
            <a:off x="3611880" y="1334770"/>
            <a:ext cx="5449570" cy="5320030"/>
          </a:xfrm>
          <a:prstGeom prst="rect">
            <a:avLst/>
          </a:prstGeom>
        </p:spPr>
      </p:pic>
      <p:sp>
        <p:nvSpPr>
          <p:cNvPr id="8" name="Rounded Rectangular Callout 7"/>
          <p:cNvSpPr/>
          <p:nvPr/>
        </p:nvSpPr>
        <p:spPr>
          <a:xfrm>
            <a:off x="619760" y="2657475"/>
            <a:ext cx="2950210" cy="1542415"/>
          </a:xfrm>
          <a:prstGeom prst="wedgeRoundRectCallout">
            <a:avLst>
              <a:gd name="adj1" fmla="val 45280"/>
              <a:gd name="adj2" fmla="val 65686"/>
              <a:gd name="adj3" fmla="val 16667"/>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3600" b="1">
                <a:solidFill>
                  <a:schemeClr val="accent6">
                    <a:lumMod val="50000"/>
                  </a:schemeClr>
                </a:solidFill>
              </a:rPr>
              <a:t>What is the hippo doing?</a:t>
            </a:r>
          </a:p>
        </p:txBody>
      </p:sp>
      <p:sp>
        <p:nvSpPr>
          <p:cNvPr id="9" name="Rounded Rectangular Callout 8"/>
          <p:cNvSpPr/>
          <p:nvPr/>
        </p:nvSpPr>
        <p:spPr>
          <a:xfrm>
            <a:off x="9103360" y="2813685"/>
            <a:ext cx="2929255" cy="1229995"/>
          </a:xfrm>
          <a:prstGeom prst="wedgeRoundRectCallout">
            <a:avLst>
              <a:gd name="adj1" fmla="val -47738"/>
              <a:gd name="adj2" fmla="val 71520"/>
              <a:gd name="adj3" fmla="val 16667"/>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US" sz="3200" b="1" dirty="0">
                <a:solidFill>
                  <a:schemeClr val="accent4">
                    <a:lumMod val="75000"/>
                  </a:schemeClr>
                </a:solidFill>
              </a:rPr>
              <a:t>The hippo is drinking.</a:t>
            </a:r>
          </a:p>
        </p:txBody>
      </p:sp>
      <p:grpSp>
        <p:nvGrpSpPr>
          <p:cNvPr id="10" name="Group 9"/>
          <p:cNvGrpSpPr/>
          <p:nvPr/>
        </p:nvGrpSpPr>
        <p:grpSpPr>
          <a:xfrm>
            <a:off x="0" y="-13062"/>
            <a:ext cx="12192000" cy="461665"/>
            <a:chOff x="0" y="-13062"/>
            <a:chExt cx="12192000" cy="461665"/>
          </a:xfrm>
          <a:solidFill>
            <a:srgbClr val="6DCFF6"/>
          </a:solidFill>
        </p:grpSpPr>
        <p:sp>
          <p:nvSpPr>
            <p:cNvPr id="11"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13"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14"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P spid="8" grpId="1" animBg="1"/>
      <p:bldP spid="9" grpId="0" bldLvl="0" animBg="1"/>
      <p:bldP spid="9" grpId="1" animBg="1"/>
    </p:bldLst>
  </p:timing>
</p:sld>
</file>

<file path=ppt/slides/slide171.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2" name="Picture 1" descr="C:\Users\ASUS\Desktop\160922\Lớp 2\Unit 4\Pic4\6.1.png6.1"/>
          <p:cNvPicPr>
            <a:picLocks noChangeAspect="1"/>
          </p:cNvPicPr>
          <p:nvPr/>
        </p:nvPicPr>
        <p:blipFill>
          <a:blip r:embed="rId3"/>
          <a:srcRect/>
          <a:stretch>
            <a:fillRect/>
          </a:stretch>
        </p:blipFill>
        <p:spPr>
          <a:xfrm>
            <a:off x="439738" y="508000"/>
            <a:ext cx="7284720" cy="826770"/>
          </a:xfrm>
          <a:prstGeom prst="rect">
            <a:avLst/>
          </a:prstGeom>
        </p:spPr>
      </p:pic>
      <p:pic>
        <p:nvPicPr>
          <p:cNvPr id="3" name="Picture 2" descr="C:\Users\ASUS\Desktop\160922\Lớp 2\Unit 4\Pic4\6.2.png6.2"/>
          <p:cNvPicPr>
            <a:picLocks noChangeAspect="1"/>
          </p:cNvPicPr>
          <p:nvPr/>
        </p:nvPicPr>
        <p:blipFill>
          <a:blip r:embed="rId4"/>
          <a:srcRect l="50047" t="50892" r="490" b="1068"/>
          <a:stretch>
            <a:fillRect/>
          </a:stretch>
        </p:blipFill>
        <p:spPr>
          <a:xfrm>
            <a:off x="3712845" y="1073150"/>
            <a:ext cx="5449570" cy="5784850"/>
          </a:xfrm>
          <a:prstGeom prst="rect">
            <a:avLst/>
          </a:prstGeom>
        </p:spPr>
      </p:pic>
      <p:sp>
        <p:nvSpPr>
          <p:cNvPr id="8" name="Rounded Rectangular Callout 7"/>
          <p:cNvSpPr/>
          <p:nvPr/>
        </p:nvSpPr>
        <p:spPr>
          <a:xfrm>
            <a:off x="277793" y="2657475"/>
            <a:ext cx="3290908" cy="1542415"/>
          </a:xfrm>
          <a:prstGeom prst="wedgeRoundRectCallout">
            <a:avLst>
              <a:gd name="adj1" fmla="val 45280"/>
              <a:gd name="adj2" fmla="val 65686"/>
              <a:gd name="adj3" fmla="val 16667"/>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3600" b="1" dirty="0">
                <a:solidFill>
                  <a:schemeClr val="accent6">
                    <a:lumMod val="50000"/>
                  </a:schemeClr>
                </a:solidFill>
              </a:rPr>
              <a:t>What is the monkey doing?</a:t>
            </a:r>
          </a:p>
        </p:txBody>
      </p:sp>
      <p:sp>
        <p:nvSpPr>
          <p:cNvPr id="9" name="Rounded Rectangular Callout 8"/>
          <p:cNvSpPr/>
          <p:nvPr/>
        </p:nvSpPr>
        <p:spPr>
          <a:xfrm>
            <a:off x="8995410" y="2813685"/>
            <a:ext cx="3112770" cy="1229995"/>
          </a:xfrm>
          <a:prstGeom prst="wedgeRoundRectCallout">
            <a:avLst>
              <a:gd name="adj1" fmla="val -47738"/>
              <a:gd name="adj2" fmla="val 71520"/>
              <a:gd name="adj3" fmla="val 16667"/>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US" sz="3200" b="1">
                <a:solidFill>
                  <a:srgbClr val="FFC000"/>
                </a:solidFill>
              </a:rPr>
              <a:t>The monkey is eating ice cream.</a:t>
            </a:r>
          </a:p>
        </p:txBody>
      </p:sp>
      <p:grpSp>
        <p:nvGrpSpPr>
          <p:cNvPr id="10" name="Group 9"/>
          <p:cNvGrpSpPr/>
          <p:nvPr/>
        </p:nvGrpSpPr>
        <p:grpSpPr>
          <a:xfrm>
            <a:off x="0" y="-13062"/>
            <a:ext cx="12192000" cy="461665"/>
            <a:chOff x="0" y="-13062"/>
            <a:chExt cx="12192000" cy="461665"/>
          </a:xfrm>
          <a:solidFill>
            <a:srgbClr val="6DCFF6"/>
          </a:solidFill>
        </p:grpSpPr>
        <p:sp>
          <p:nvSpPr>
            <p:cNvPr id="11"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13"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14"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P spid="8" grpId="1" animBg="1"/>
      <p:bldP spid="9" grpId="0" bldLvl="0" animBg="1"/>
      <p:bldP spid="9" grpId="1" animBg="1"/>
    </p:bldLst>
  </p:timing>
</p:sld>
</file>

<file path=ppt/slides/slide172.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2" name="Picture 1" descr="C:\Users\ASUS\Desktop\160922\Lớp 2\Unit 4\Pic4\6.1.png6.1"/>
          <p:cNvPicPr>
            <a:picLocks noChangeAspect="1"/>
          </p:cNvPicPr>
          <p:nvPr/>
        </p:nvPicPr>
        <p:blipFill>
          <a:blip r:embed="rId3"/>
          <a:srcRect/>
          <a:stretch>
            <a:fillRect/>
          </a:stretch>
        </p:blipFill>
        <p:spPr>
          <a:xfrm>
            <a:off x="439738" y="508000"/>
            <a:ext cx="7284720" cy="826770"/>
          </a:xfrm>
          <a:prstGeom prst="rect">
            <a:avLst/>
          </a:prstGeom>
        </p:spPr>
      </p:pic>
      <p:pic>
        <p:nvPicPr>
          <p:cNvPr id="3" name="Picture 2" descr="C:\Users\ASUS\Desktop\160922\Lớp 2\Unit 4\Pic4\6.2.png6.2"/>
          <p:cNvPicPr>
            <a:picLocks noChangeAspect="1"/>
          </p:cNvPicPr>
          <p:nvPr/>
        </p:nvPicPr>
        <p:blipFill>
          <a:blip r:embed="rId4"/>
          <a:srcRect/>
          <a:stretch>
            <a:fillRect/>
          </a:stretch>
        </p:blipFill>
        <p:spPr>
          <a:xfrm>
            <a:off x="3522345" y="1230630"/>
            <a:ext cx="5148580" cy="5627370"/>
          </a:xfrm>
          <a:prstGeom prst="rect">
            <a:avLst/>
          </a:prstGeom>
        </p:spPr>
      </p:pic>
      <p:grpSp>
        <p:nvGrpSpPr>
          <p:cNvPr id="8" name="Group 7"/>
          <p:cNvGrpSpPr/>
          <p:nvPr/>
        </p:nvGrpSpPr>
        <p:grpSpPr>
          <a:xfrm>
            <a:off x="0" y="-13062"/>
            <a:ext cx="12192000" cy="461665"/>
            <a:chOff x="0" y="-13062"/>
            <a:chExt cx="12192000" cy="461665"/>
          </a:xfrm>
          <a:solidFill>
            <a:srgbClr val="6DCFF6"/>
          </a:solidFill>
        </p:grpSpPr>
        <p:sp>
          <p:nvSpPr>
            <p:cNvPr id="9"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11"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12"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par>
    </p:tnLst>
  </p:timing>
</p:sld>
</file>

<file path=ppt/slides/slide173.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3" name="Picture 2" descr="C:\Users\ASUS\Desktop\160922\Lớp 2\Unit 4\Pic4\6.2.png6.2"/>
          <p:cNvPicPr>
            <a:picLocks noChangeAspect="1"/>
          </p:cNvPicPr>
          <p:nvPr/>
        </p:nvPicPr>
        <p:blipFill>
          <a:blip r:embed="rId3"/>
          <a:srcRect/>
          <a:stretch>
            <a:fillRect/>
          </a:stretch>
        </p:blipFill>
        <p:spPr>
          <a:xfrm>
            <a:off x="137795" y="544830"/>
            <a:ext cx="5775960" cy="6313170"/>
          </a:xfrm>
          <a:prstGeom prst="rect">
            <a:avLst/>
          </a:prstGeom>
        </p:spPr>
      </p:pic>
      <p:sp>
        <p:nvSpPr>
          <p:cNvPr id="9" name="TextBox 1"/>
          <p:cNvSpPr txBox="1"/>
          <p:nvPr/>
        </p:nvSpPr>
        <p:spPr>
          <a:xfrm>
            <a:off x="6280785" y="684530"/>
            <a:ext cx="5426075" cy="1445260"/>
          </a:xfrm>
          <a:prstGeom prst="rect">
            <a:avLst/>
          </a:prstGeom>
          <a:noFill/>
        </p:spPr>
        <p:txBody>
          <a:bodyPr wrap="square" rtlCol="0">
            <a:spAutoFit/>
          </a:bodyPr>
          <a:lstStyle/>
          <a:p>
            <a:pPr algn="ctr"/>
            <a:r>
              <a:rPr lang="en-US" sz="4400" b="1" dirty="0">
                <a:solidFill>
                  <a:srgbClr val="0070C0"/>
                </a:solidFill>
                <a:latin typeface="Arial" panose="020B0604020202020204" pitchFamily="34" charset="0"/>
                <a:cs typeface="Arial" panose="020B0604020202020204" pitchFamily="34" charset="0"/>
              </a:rPr>
              <a:t>What is </a:t>
            </a:r>
          </a:p>
          <a:p>
            <a:pPr algn="ctr"/>
            <a:r>
              <a:rPr lang="en-US" sz="4400" b="1" dirty="0">
                <a:solidFill>
                  <a:srgbClr val="0070C0"/>
                </a:solidFill>
                <a:latin typeface="Arial" panose="020B0604020202020204" pitchFamily="34" charset="0"/>
                <a:cs typeface="Arial" panose="020B0604020202020204" pitchFamily="34" charset="0"/>
              </a:rPr>
              <a:t>the animal doing?</a:t>
            </a:r>
          </a:p>
        </p:txBody>
      </p:sp>
      <p:sp>
        <p:nvSpPr>
          <p:cNvPr id="10" name="Rounded Rectangular Callout 9"/>
          <p:cNvSpPr/>
          <p:nvPr/>
        </p:nvSpPr>
        <p:spPr>
          <a:xfrm>
            <a:off x="6579235" y="2425700"/>
            <a:ext cx="3128645" cy="1035050"/>
          </a:xfrm>
          <a:prstGeom prst="wedgeRoundRectCallout">
            <a:avLst>
              <a:gd name="adj1" fmla="val 45280"/>
              <a:gd name="adj2" fmla="val 65686"/>
              <a:gd name="adj3" fmla="val 16667"/>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3600" b="1">
                <a:solidFill>
                  <a:schemeClr val="accent6">
                    <a:lumMod val="50000"/>
                  </a:schemeClr>
                </a:solidFill>
              </a:rPr>
              <a:t>Is _____ __ing?</a:t>
            </a:r>
          </a:p>
        </p:txBody>
      </p:sp>
      <p:sp>
        <p:nvSpPr>
          <p:cNvPr id="11" name="Rounded Rectangular Callout 10"/>
          <p:cNvSpPr/>
          <p:nvPr/>
        </p:nvSpPr>
        <p:spPr>
          <a:xfrm>
            <a:off x="6579235" y="3832225"/>
            <a:ext cx="5345430" cy="1229995"/>
          </a:xfrm>
          <a:prstGeom prst="wedgeRoundRectCallout">
            <a:avLst>
              <a:gd name="adj1" fmla="val -47738"/>
              <a:gd name="adj2" fmla="val 71520"/>
              <a:gd name="adj3" fmla="val 16667"/>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US" sz="3200" b="1" dirty="0">
                <a:solidFill>
                  <a:schemeClr val="accent4">
                    <a:lumMod val="75000"/>
                  </a:schemeClr>
                </a:solidFill>
              </a:rPr>
              <a:t>No, it isn’t. The _______</a:t>
            </a:r>
          </a:p>
          <a:p>
            <a:pPr algn="ctr"/>
            <a:r>
              <a:rPr lang="en-US" sz="3200" b="1" dirty="0">
                <a:solidFill>
                  <a:schemeClr val="accent4">
                    <a:lumMod val="75000"/>
                  </a:schemeClr>
                </a:solidFill>
              </a:rPr>
              <a:t>is_________.</a:t>
            </a:r>
          </a:p>
        </p:txBody>
      </p:sp>
      <p:grpSp>
        <p:nvGrpSpPr>
          <p:cNvPr id="2" name="Group 1"/>
          <p:cNvGrpSpPr/>
          <p:nvPr/>
        </p:nvGrpSpPr>
        <p:grpSpPr>
          <a:xfrm>
            <a:off x="0" y="-13062"/>
            <a:ext cx="12192000" cy="461665"/>
            <a:chOff x="0" y="-13062"/>
            <a:chExt cx="12192000" cy="461665"/>
          </a:xfrm>
          <a:solidFill>
            <a:srgbClr val="6DCFF6"/>
          </a:solidFill>
        </p:grpSpPr>
        <p:sp>
          <p:nvSpPr>
            <p:cNvPr id="8"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13"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14"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ppt_x"/>
                                          </p:val>
                                        </p:tav>
                                        <p:tav tm="100000">
                                          <p:val>
                                            <p:strVal val="#ppt_x"/>
                                          </p:val>
                                        </p:tav>
                                      </p:tavLst>
                                    </p:anim>
                                    <p:anim calcmode="lin" valueType="num">
                                      <p:cBhvr additive="base">
                                        <p:cTn id="1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ldLvl="0" animBg="1"/>
      <p:bldP spid="10" grpId="1" animBg="1"/>
      <p:bldP spid="11" grpId="0" bldLvl="0" animBg="1"/>
      <p:bldP spid="11" grpId="1" animBg="1"/>
    </p:bldLst>
  </p:timing>
</p:sld>
</file>

<file path=ppt/slides/slide17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pic>
        <p:nvPicPr>
          <p:cNvPr id="7" name="Picture 6" descr="8.2-1"/>
          <p:cNvPicPr>
            <a:picLocks noChangeAspect="1"/>
          </p:cNvPicPr>
          <p:nvPr/>
        </p:nvPicPr>
        <p:blipFill>
          <a:blip r:embed="rId4"/>
          <a:srcRect t="3787" r="24804" b="58149"/>
          <a:stretch>
            <a:fillRect/>
          </a:stretch>
        </p:blipFill>
        <p:spPr>
          <a:xfrm>
            <a:off x="1093470" y="1021080"/>
            <a:ext cx="8837295" cy="1158240"/>
          </a:xfrm>
          <a:prstGeom prst="rect">
            <a:avLst/>
          </a:prstGeom>
        </p:spPr>
      </p:pic>
      <p:pic>
        <p:nvPicPr>
          <p:cNvPr id="8" name="Picture 7" descr="8.2-1"/>
          <p:cNvPicPr>
            <a:picLocks noChangeAspect="1"/>
          </p:cNvPicPr>
          <p:nvPr/>
        </p:nvPicPr>
        <p:blipFill>
          <a:blip r:embed="rId4"/>
          <a:srcRect l="22853" t="37666"/>
          <a:stretch>
            <a:fillRect/>
          </a:stretch>
        </p:blipFill>
        <p:spPr>
          <a:xfrm>
            <a:off x="2115820" y="2509520"/>
            <a:ext cx="7959725" cy="1665605"/>
          </a:xfrm>
          <a:prstGeom prst="rect">
            <a:avLst/>
          </a:prstGeom>
        </p:spPr>
      </p:pic>
      <p:grpSp>
        <p:nvGrpSpPr>
          <p:cNvPr id="4" name="Group 3"/>
          <p:cNvGrpSpPr/>
          <p:nvPr/>
        </p:nvGrpSpPr>
        <p:grpSpPr>
          <a:xfrm>
            <a:off x="0" y="-13062"/>
            <a:ext cx="12192000" cy="461665"/>
            <a:chOff x="0" y="-13062"/>
            <a:chExt cx="12192000" cy="461665"/>
          </a:xfrm>
          <a:solidFill>
            <a:srgbClr val="6DCFF6"/>
          </a:solidFill>
        </p:grpSpPr>
        <p:sp>
          <p:nvSpPr>
            <p:cNvPr id="5"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9"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10"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par>
    </p:tnLst>
  </p:timing>
</p:sld>
</file>

<file path=ppt/slides/slide17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6" name="TextBox 5"/>
          <p:cNvSpPr txBox="1"/>
          <p:nvPr/>
        </p:nvSpPr>
        <p:spPr>
          <a:xfrm>
            <a:off x="3834353" y="798762"/>
            <a:ext cx="4644572" cy="768350"/>
          </a:xfrm>
          <a:prstGeom prst="rect">
            <a:avLst/>
          </a:prstGeom>
          <a:noFill/>
        </p:spPr>
        <p:txBody>
          <a:bodyPr wrap="square" rtlCol="0">
            <a:spAutoFit/>
          </a:bodyPr>
          <a:lstStyle/>
          <a:p>
            <a:pPr marR="0" indent="0" algn="ctr" defTabSz="457200" fontAlgn="auto">
              <a:lnSpc>
                <a:spcPct val="100000"/>
              </a:lnSpc>
              <a:spcBef>
                <a:spcPts val="0"/>
              </a:spcBef>
              <a:spcAft>
                <a:spcPts val="0"/>
              </a:spcAft>
              <a:buClrTx/>
              <a:buSzTx/>
              <a:buFontTx/>
              <a:buNone/>
              <a:defRPr/>
            </a:pPr>
            <a:r>
              <a:rPr kumimoji="0" lang="en-US" sz="4400" b="1" i="0" kern="1200" cap="none" spc="0" normalizeH="0" baseline="0" noProof="0" dirty="0" smtClean="0">
                <a:solidFill>
                  <a:srgbClr val="ED7D31">
                    <a:lumMod val="75000"/>
                  </a:srgbClr>
                </a:solidFill>
                <a:latin typeface="Calibri" panose="020F0502020204030204"/>
                <a:ea typeface="+mn-ea"/>
                <a:cs typeface="Calibri" panose="020F0502020204030204"/>
              </a:rPr>
              <a:t>Let’s remember</a:t>
            </a:r>
            <a:endParaRPr kumimoji="0" lang="en-US" sz="4400" b="1" i="0" kern="1200" cap="none" spc="0" normalizeH="0" baseline="0" noProof="0" dirty="0">
              <a:solidFill>
                <a:srgbClr val="ED7D31">
                  <a:lumMod val="75000"/>
                </a:srgbClr>
              </a:solidFill>
              <a:latin typeface="Calibri" panose="020F0502020204030204"/>
              <a:ea typeface="+mn-ea"/>
              <a:cs typeface="Calibri" panose="020F0502020204030204"/>
            </a:endParaRPr>
          </a:p>
        </p:txBody>
      </p:sp>
      <p:pic>
        <p:nvPicPr>
          <p:cNvPr id="101" name="Picture 100"/>
          <p:cNvPicPr/>
          <p:nvPr/>
        </p:nvPicPr>
        <p:blipFill>
          <a:blip r:embed="rId4"/>
          <a:stretch>
            <a:fillRect/>
          </a:stretch>
        </p:blipFill>
        <p:spPr>
          <a:xfrm>
            <a:off x="422453" y="1423034"/>
            <a:ext cx="2809240" cy="4413885"/>
          </a:xfrm>
          <a:prstGeom prst="rect">
            <a:avLst/>
          </a:prstGeom>
          <a:noFill/>
          <a:ln w="9525">
            <a:noFill/>
          </a:ln>
        </p:spPr>
      </p:pic>
      <p:sp>
        <p:nvSpPr>
          <p:cNvPr id="22" name="Rounded Rectangular Callout 21"/>
          <p:cNvSpPr/>
          <p:nvPr/>
        </p:nvSpPr>
        <p:spPr>
          <a:xfrm>
            <a:off x="2835766" y="1995439"/>
            <a:ext cx="5497974" cy="1297305"/>
          </a:xfrm>
          <a:prstGeom prst="wedgeRoundRectCallout">
            <a:avLst>
              <a:gd name="adj1" fmla="val -41540"/>
              <a:gd name="adj2" fmla="val 74180"/>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b="1">
                <a:solidFill>
                  <a:schemeClr val="accent1">
                    <a:lumMod val="50000"/>
                  </a:schemeClr>
                </a:solidFill>
              </a:rPr>
              <a:t>What animal is walking?</a:t>
            </a:r>
          </a:p>
        </p:txBody>
      </p:sp>
      <p:sp>
        <p:nvSpPr>
          <p:cNvPr id="23" name="Rounded Rectangular Callout 22"/>
          <p:cNvSpPr/>
          <p:nvPr/>
        </p:nvSpPr>
        <p:spPr>
          <a:xfrm>
            <a:off x="3252487" y="3822700"/>
            <a:ext cx="4902184" cy="941070"/>
          </a:xfrm>
          <a:prstGeom prst="wedgeRoundRectCallout">
            <a:avLst>
              <a:gd name="adj1" fmla="val 37993"/>
              <a:gd name="adj2" fmla="val 86710"/>
              <a:gd name="adj3" fmla="val 16667"/>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4000" b="1">
                <a:solidFill>
                  <a:schemeClr val="accent6">
                    <a:lumMod val="50000"/>
                  </a:schemeClr>
                </a:solidFill>
              </a:rPr>
              <a:t>The giraffe is walking.</a:t>
            </a:r>
          </a:p>
        </p:txBody>
      </p:sp>
      <p:pic>
        <p:nvPicPr>
          <p:cNvPr id="8" name="Picture 7" descr="C:\Users\ASUS\Desktop\160922\Lớp 2\Unit 4\Pic4\6.2.png6.2"/>
          <p:cNvPicPr>
            <a:picLocks noChangeAspect="1"/>
          </p:cNvPicPr>
          <p:nvPr/>
        </p:nvPicPr>
        <p:blipFill>
          <a:blip r:embed="rId5"/>
          <a:srcRect l="705" t="6913" r="49832" b="48907"/>
          <a:stretch>
            <a:fillRect/>
          </a:stretch>
        </p:blipFill>
        <p:spPr>
          <a:xfrm>
            <a:off x="8333740" y="1824355"/>
            <a:ext cx="3698875" cy="3611245"/>
          </a:xfrm>
          <a:prstGeom prst="rect">
            <a:avLst/>
          </a:prstGeom>
        </p:spPr>
      </p:pic>
      <p:grpSp>
        <p:nvGrpSpPr>
          <p:cNvPr id="3" name="Group 2"/>
          <p:cNvGrpSpPr/>
          <p:nvPr/>
        </p:nvGrpSpPr>
        <p:grpSpPr>
          <a:xfrm>
            <a:off x="0" y="-13062"/>
            <a:ext cx="12192000" cy="461665"/>
            <a:chOff x="0" y="-13062"/>
            <a:chExt cx="12192000" cy="461665"/>
          </a:xfrm>
          <a:solidFill>
            <a:srgbClr val="6DCFF6"/>
          </a:solidFill>
        </p:grpSpPr>
        <p:sp>
          <p:nvSpPr>
            <p:cNvPr id="7"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10"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11"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3"/>
                                        </p:tgtEl>
                                        <p:attrNameLst>
                                          <p:attrName>style.visibility</p:attrName>
                                        </p:attrNameLst>
                                      </p:cBhvr>
                                      <p:to>
                                        <p:strVal val="visible"/>
                                      </p:to>
                                    </p:set>
                                    <p:anim calcmode="lin" valueType="num">
                                      <p:cBhvr additive="base">
                                        <p:cTn id="13" dur="500" fill="hold"/>
                                        <p:tgtEl>
                                          <p:spTgt spid="23"/>
                                        </p:tgtEl>
                                        <p:attrNameLst>
                                          <p:attrName>ppt_x</p:attrName>
                                        </p:attrNameLst>
                                      </p:cBhvr>
                                      <p:tavLst>
                                        <p:tav tm="0">
                                          <p:val>
                                            <p:strVal val="#ppt_x"/>
                                          </p:val>
                                        </p:tav>
                                        <p:tav tm="100000">
                                          <p:val>
                                            <p:strVal val="#ppt_x"/>
                                          </p:val>
                                        </p:tav>
                                      </p:tavLst>
                                    </p:anim>
                                    <p:anim calcmode="lin" valueType="num">
                                      <p:cBhvr additive="base">
                                        <p:cTn id="14"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3" presetClass="entr" presetSubtype="1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blinds(horizontal)">
                                      <p:cBhvr>
                                        <p:cTn id="1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bldLvl="0" animBg="1"/>
      <p:bldP spid="22" grpId="1" animBg="1"/>
      <p:bldP spid="23" grpId="0" bldLvl="0" animBg="1"/>
      <p:bldP spid="23" grpId="1" animBg="1"/>
    </p:bldLst>
  </p:timing>
</p:sld>
</file>

<file path=ppt/slides/slide17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6" name="TextBox 5"/>
          <p:cNvSpPr txBox="1"/>
          <p:nvPr/>
        </p:nvSpPr>
        <p:spPr>
          <a:xfrm>
            <a:off x="3834353" y="798762"/>
            <a:ext cx="4644572" cy="768350"/>
          </a:xfrm>
          <a:prstGeom prst="rect">
            <a:avLst/>
          </a:prstGeom>
          <a:noFill/>
        </p:spPr>
        <p:txBody>
          <a:bodyPr wrap="square" rtlCol="0">
            <a:spAutoFit/>
          </a:bodyPr>
          <a:lstStyle/>
          <a:p>
            <a:pPr marR="0" indent="0" algn="ctr" defTabSz="457200" fontAlgn="auto">
              <a:lnSpc>
                <a:spcPct val="100000"/>
              </a:lnSpc>
              <a:spcBef>
                <a:spcPts val="0"/>
              </a:spcBef>
              <a:spcAft>
                <a:spcPts val="0"/>
              </a:spcAft>
              <a:buClrTx/>
              <a:buSzTx/>
              <a:buFontTx/>
              <a:buNone/>
              <a:defRPr/>
            </a:pPr>
            <a:r>
              <a:rPr kumimoji="0" lang="en-US" sz="4400" b="1" i="0" kern="1200" cap="none" spc="0" normalizeH="0" baseline="0" noProof="0" dirty="0" smtClean="0">
                <a:solidFill>
                  <a:srgbClr val="ED7D31">
                    <a:lumMod val="75000"/>
                  </a:srgbClr>
                </a:solidFill>
                <a:latin typeface="Calibri" panose="020F0502020204030204"/>
                <a:ea typeface="+mn-ea"/>
                <a:cs typeface="Calibri" panose="020F0502020204030204"/>
              </a:rPr>
              <a:t>Let’s remember</a:t>
            </a:r>
            <a:endParaRPr kumimoji="0" lang="en-US" sz="4400" b="1" i="0" kern="1200" cap="none" spc="0" normalizeH="0" baseline="0" noProof="0" dirty="0">
              <a:solidFill>
                <a:srgbClr val="ED7D31">
                  <a:lumMod val="75000"/>
                </a:srgbClr>
              </a:solidFill>
              <a:latin typeface="Calibri" panose="020F0502020204030204"/>
              <a:ea typeface="+mn-ea"/>
              <a:cs typeface="Calibri" panose="020F0502020204030204"/>
            </a:endParaRPr>
          </a:p>
        </p:txBody>
      </p:sp>
      <p:pic>
        <p:nvPicPr>
          <p:cNvPr id="101" name="Picture 100"/>
          <p:cNvPicPr/>
          <p:nvPr/>
        </p:nvPicPr>
        <p:blipFill>
          <a:blip r:embed="rId4"/>
          <a:stretch>
            <a:fillRect/>
          </a:stretch>
        </p:blipFill>
        <p:spPr>
          <a:xfrm>
            <a:off x="358775" y="1423034"/>
            <a:ext cx="2809240" cy="4413885"/>
          </a:xfrm>
          <a:prstGeom prst="rect">
            <a:avLst/>
          </a:prstGeom>
          <a:noFill/>
          <a:ln w="9525">
            <a:noFill/>
          </a:ln>
        </p:spPr>
      </p:pic>
      <p:sp>
        <p:nvSpPr>
          <p:cNvPr id="22" name="Rounded Rectangular Callout 21"/>
          <p:cNvSpPr/>
          <p:nvPr/>
        </p:nvSpPr>
        <p:spPr>
          <a:xfrm>
            <a:off x="2592729" y="1977390"/>
            <a:ext cx="5561941" cy="1297305"/>
          </a:xfrm>
          <a:prstGeom prst="wedgeRoundRectCallout">
            <a:avLst>
              <a:gd name="adj1" fmla="val -41540"/>
              <a:gd name="adj2" fmla="val 74180"/>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b="1" dirty="0">
                <a:solidFill>
                  <a:schemeClr val="accent1">
                    <a:lumMod val="50000"/>
                  </a:schemeClr>
                </a:solidFill>
              </a:rPr>
              <a:t>What does the girl have?</a:t>
            </a:r>
          </a:p>
        </p:txBody>
      </p:sp>
      <p:sp>
        <p:nvSpPr>
          <p:cNvPr id="23" name="Rounded Rectangular Callout 22"/>
          <p:cNvSpPr/>
          <p:nvPr/>
        </p:nvSpPr>
        <p:spPr>
          <a:xfrm>
            <a:off x="3347085" y="3822700"/>
            <a:ext cx="4807585" cy="941070"/>
          </a:xfrm>
          <a:prstGeom prst="wedgeRoundRectCallout">
            <a:avLst>
              <a:gd name="adj1" fmla="val 37993"/>
              <a:gd name="adj2" fmla="val 86710"/>
              <a:gd name="adj3" fmla="val 16667"/>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4000" b="1">
                <a:solidFill>
                  <a:schemeClr val="accent6">
                    <a:lumMod val="50000"/>
                  </a:schemeClr>
                </a:solidFill>
              </a:rPr>
              <a:t>A teddy bear</a:t>
            </a:r>
          </a:p>
        </p:txBody>
      </p:sp>
      <p:pic>
        <p:nvPicPr>
          <p:cNvPr id="8" name="Picture 7" descr="C:\Users\ASUS\Desktop\160922\Lớp 2\Unit 4\Pic4\6.2.png6.2"/>
          <p:cNvPicPr>
            <a:picLocks noChangeAspect="1"/>
          </p:cNvPicPr>
          <p:nvPr/>
        </p:nvPicPr>
        <p:blipFill>
          <a:blip r:embed="rId5"/>
          <a:srcRect l="705" t="6913" r="49832" b="48907"/>
          <a:stretch>
            <a:fillRect/>
          </a:stretch>
        </p:blipFill>
        <p:spPr>
          <a:xfrm>
            <a:off x="8333740" y="1824355"/>
            <a:ext cx="3698875" cy="3611245"/>
          </a:xfrm>
          <a:prstGeom prst="rect">
            <a:avLst/>
          </a:prstGeom>
        </p:spPr>
      </p:pic>
      <p:grpSp>
        <p:nvGrpSpPr>
          <p:cNvPr id="3" name="Group 2"/>
          <p:cNvGrpSpPr/>
          <p:nvPr/>
        </p:nvGrpSpPr>
        <p:grpSpPr>
          <a:xfrm>
            <a:off x="0" y="-13062"/>
            <a:ext cx="12192000" cy="461665"/>
            <a:chOff x="0" y="-13062"/>
            <a:chExt cx="12192000" cy="461665"/>
          </a:xfrm>
          <a:solidFill>
            <a:srgbClr val="6DCFF6"/>
          </a:solidFill>
        </p:grpSpPr>
        <p:sp>
          <p:nvSpPr>
            <p:cNvPr id="7"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10"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11"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3"/>
                                        </p:tgtEl>
                                        <p:attrNameLst>
                                          <p:attrName>style.visibility</p:attrName>
                                        </p:attrNameLst>
                                      </p:cBhvr>
                                      <p:to>
                                        <p:strVal val="visible"/>
                                      </p:to>
                                    </p:set>
                                    <p:anim calcmode="lin" valueType="num">
                                      <p:cBhvr additive="base">
                                        <p:cTn id="13" dur="500" fill="hold"/>
                                        <p:tgtEl>
                                          <p:spTgt spid="23"/>
                                        </p:tgtEl>
                                        <p:attrNameLst>
                                          <p:attrName>ppt_x</p:attrName>
                                        </p:attrNameLst>
                                      </p:cBhvr>
                                      <p:tavLst>
                                        <p:tav tm="0">
                                          <p:val>
                                            <p:strVal val="#ppt_x"/>
                                          </p:val>
                                        </p:tav>
                                        <p:tav tm="100000">
                                          <p:val>
                                            <p:strVal val="#ppt_x"/>
                                          </p:val>
                                        </p:tav>
                                      </p:tavLst>
                                    </p:anim>
                                    <p:anim calcmode="lin" valueType="num">
                                      <p:cBhvr additive="base">
                                        <p:cTn id="14"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3" presetClass="entr" presetSubtype="1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blinds(horizontal)">
                                      <p:cBhvr>
                                        <p:cTn id="1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bldLvl="0" animBg="1"/>
      <p:bldP spid="22" grpId="1" animBg="1"/>
      <p:bldP spid="23" grpId="0" bldLvl="0" animBg="1"/>
      <p:bldP spid="23" grpId="1" animBg="1"/>
    </p:bldLst>
  </p:timing>
</p:sld>
</file>

<file path=ppt/slides/slide177.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6" name="TextBox 5"/>
          <p:cNvSpPr txBox="1"/>
          <p:nvPr/>
        </p:nvSpPr>
        <p:spPr>
          <a:xfrm>
            <a:off x="3834353" y="798762"/>
            <a:ext cx="4644572" cy="768350"/>
          </a:xfrm>
          <a:prstGeom prst="rect">
            <a:avLst/>
          </a:prstGeom>
          <a:noFill/>
        </p:spPr>
        <p:txBody>
          <a:bodyPr wrap="square" rtlCol="0">
            <a:spAutoFit/>
          </a:bodyPr>
          <a:lstStyle/>
          <a:p>
            <a:pPr marR="0" indent="0" algn="ctr" defTabSz="457200" fontAlgn="auto">
              <a:lnSpc>
                <a:spcPct val="100000"/>
              </a:lnSpc>
              <a:spcBef>
                <a:spcPts val="0"/>
              </a:spcBef>
              <a:spcAft>
                <a:spcPts val="0"/>
              </a:spcAft>
              <a:buClrTx/>
              <a:buSzTx/>
              <a:buFontTx/>
              <a:buNone/>
              <a:defRPr/>
            </a:pPr>
            <a:r>
              <a:rPr kumimoji="0" lang="en-US" sz="4400" b="1" i="0" kern="1200" cap="none" spc="0" normalizeH="0" baseline="0" noProof="0" dirty="0" smtClean="0">
                <a:solidFill>
                  <a:srgbClr val="ED7D31">
                    <a:lumMod val="75000"/>
                  </a:srgbClr>
                </a:solidFill>
                <a:latin typeface="Calibri" panose="020F0502020204030204"/>
                <a:ea typeface="+mn-ea"/>
                <a:cs typeface="Calibri" panose="020F0502020204030204"/>
              </a:rPr>
              <a:t>Let’s remember</a:t>
            </a:r>
            <a:endParaRPr kumimoji="0" lang="en-US" sz="4400" b="1" i="0" kern="1200" cap="none" spc="0" normalizeH="0" baseline="0" noProof="0" dirty="0">
              <a:solidFill>
                <a:srgbClr val="ED7D31">
                  <a:lumMod val="75000"/>
                </a:srgbClr>
              </a:solidFill>
              <a:latin typeface="Calibri" panose="020F0502020204030204"/>
              <a:ea typeface="+mn-ea"/>
              <a:cs typeface="Calibri" panose="020F0502020204030204"/>
            </a:endParaRPr>
          </a:p>
        </p:txBody>
      </p:sp>
      <p:pic>
        <p:nvPicPr>
          <p:cNvPr id="101" name="Picture 100"/>
          <p:cNvPicPr/>
          <p:nvPr/>
        </p:nvPicPr>
        <p:blipFill>
          <a:blip r:embed="rId4"/>
          <a:stretch>
            <a:fillRect/>
          </a:stretch>
        </p:blipFill>
        <p:spPr>
          <a:xfrm>
            <a:off x="796925" y="1423035"/>
            <a:ext cx="2809240" cy="4413885"/>
          </a:xfrm>
          <a:prstGeom prst="rect">
            <a:avLst/>
          </a:prstGeom>
          <a:noFill/>
          <a:ln w="9525">
            <a:noFill/>
          </a:ln>
        </p:spPr>
      </p:pic>
      <p:sp>
        <p:nvSpPr>
          <p:cNvPr id="22" name="Rounded Rectangular Callout 21"/>
          <p:cNvSpPr/>
          <p:nvPr/>
        </p:nvSpPr>
        <p:spPr>
          <a:xfrm>
            <a:off x="3347085" y="1977390"/>
            <a:ext cx="4807585" cy="1297305"/>
          </a:xfrm>
          <a:prstGeom prst="wedgeRoundRectCallout">
            <a:avLst>
              <a:gd name="adj1" fmla="val -41540"/>
              <a:gd name="adj2" fmla="val 74180"/>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b="1">
                <a:solidFill>
                  <a:schemeClr val="accent1">
                    <a:lumMod val="50000"/>
                  </a:schemeClr>
                </a:solidFill>
              </a:rPr>
              <a:t>What animal eats her ice cream?</a:t>
            </a:r>
          </a:p>
        </p:txBody>
      </p:sp>
      <p:sp>
        <p:nvSpPr>
          <p:cNvPr id="23" name="Rounded Rectangular Callout 22"/>
          <p:cNvSpPr/>
          <p:nvPr/>
        </p:nvSpPr>
        <p:spPr>
          <a:xfrm>
            <a:off x="3347085" y="3822700"/>
            <a:ext cx="4807585" cy="941070"/>
          </a:xfrm>
          <a:prstGeom prst="wedgeRoundRectCallout">
            <a:avLst>
              <a:gd name="adj1" fmla="val 37993"/>
              <a:gd name="adj2" fmla="val 86710"/>
              <a:gd name="adj3" fmla="val 16667"/>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4000" b="1">
                <a:solidFill>
                  <a:schemeClr val="accent6">
                    <a:lumMod val="50000"/>
                  </a:schemeClr>
                </a:solidFill>
              </a:rPr>
              <a:t>A monkey</a:t>
            </a:r>
          </a:p>
        </p:txBody>
      </p:sp>
      <p:pic>
        <p:nvPicPr>
          <p:cNvPr id="8" name="Picture 7" descr="C:\Users\ASUS\Desktop\160922\Lớp 2\Unit 4\Pic4\6.2.png6.2"/>
          <p:cNvPicPr>
            <a:picLocks noChangeAspect="1"/>
          </p:cNvPicPr>
          <p:nvPr/>
        </p:nvPicPr>
        <p:blipFill>
          <a:blip r:embed="rId5"/>
          <a:srcRect l="50278" t="51878" r="445" b="796"/>
          <a:stretch>
            <a:fillRect/>
          </a:stretch>
        </p:blipFill>
        <p:spPr>
          <a:xfrm>
            <a:off x="8333740" y="1824355"/>
            <a:ext cx="3684905" cy="3868420"/>
          </a:xfrm>
          <a:prstGeom prst="rect">
            <a:avLst/>
          </a:prstGeom>
        </p:spPr>
      </p:pic>
      <p:grpSp>
        <p:nvGrpSpPr>
          <p:cNvPr id="3" name="Group 2"/>
          <p:cNvGrpSpPr/>
          <p:nvPr/>
        </p:nvGrpSpPr>
        <p:grpSpPr>
          <a:xfrm>
            <a:off x="0" y="-13062"/>
            <a:ext cx="12192000" cy="461665"/>
            <a:chOff x="0" y="-13062"/>
            <a:chExt cx="12192000" cy="461665"/>
          </a:xfrm>
          <a:solidFill>
            <a:srgbClr val="6DCFF6"/>
          </a:solidFill>
        </p:grpSpPr>
        <p:sp>
          <p:nvSpPr>
            <p:cNvPr id="7"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10"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11"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3"/>
                                        </p:tgtEl>
                                        <p:attrNameLst>
                                          <p:attrName>style.visibility</p:attrName>
                                        </p:attrNameLst>
                                      </p:cBhvr>
                                      <p:to>
                                        <p:strVal val="visible"/>
                                      </p:to>
                                    </p:set>
                                    <p:anim calcmode="lin" valueType="num">
                                      <p:cBhvr additive="base">
                                        <p:cTn id="13" dur="500" fill="hold"/>
                                        <p:tgtEl>
                                          <p:spTgt spid="23"/>
                                        </p:tgtEl>
                                        <p:attrNameLst>
                                          <p:attrName>ppt_x</p:attrName>
                                        </p:attrNameLst>
                                      </p:cBhvr>
                                      <p:tavLst>
                                        <p:tav tm="0">
                                          <p:val>
                                            <p:strVal val="#ppt_x"/>
                                          </p:val>
                                        </p:tav>
                                        <p:tav tm="100000">
                                          <p:val>
                                            <p:strVal val="#ppt_x"/>
                                          </p:val>
                                        </p:tav>
                                      </p:tavLst>
                                    </p:anim>
                                    <p:anim calcmode="lin" valueType="num">
                                      <p:cBhvr additive="base">
                                        <p:cTn id="14"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3" presetClass="entr" presetSubtype="1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blinds(horizontal)">
                                      <p:cBhvr>
                                        <p:cTn id="1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bldLvl="0" animBg="1"/>
      <p:bldP spid="22" grpId="1" animBg="1"/>
      <p:bldP spid="23" grpId="0" bldLvl="0" animBg="1"/>
      <p:bldP spid="23" grpId="1" animBg="1"/>
    </p:bldLst>
  </p:timing>
</p:sld>
</file>

<file path=ppt/slides/slide17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9" name="TextBox 2"/>
          <p:cNvSpPr txBox="1"/>
          <p:nvPr/>
        </p:nvSpPr>
        <p:spPr>
          <a:xfrm>
            <a:off x="2904423" y="2312735"/>
            <a:ext cx="6382511" cy="2676525"/>
          </a:xfrm>
          <a:prstGeom prst="rect">
            <a:avLst/>
          </a:prstGeom>
          <a:noFill/>
        </p:spPr>
        <p:txBody>
          <a:bodyPr wrap="square" rtlCol="0">
            <a:spAutoFit/>
          </a:bodyPr>
          <a:lstStyle/>
          <a:p>
            <a:pPr lvl="0" algn="ctr">
              <a:lnSpc>
                <a:spcPct val="150000"/>
              </a:lnSpc>
            </a:pPr>
            <a:r>
              <a:rPr lang="en-US" sz="2800" dirty="0">
                <a:solidFill>
                  <a:srgbClr val="0070C0"/>
                </a:solidFill>
                <a:latin typeface="Arial" panose="020B0604020202020204" pitchFamily="34" charset="0"/>
                <a:cs typeface="Arial" panose="020B0604020202020204" pitchFamily="34" charset="0"/>
              </a:rPr>
              <a:t>Good work, class.</a:t>
            </a:r>
          </a:p>
          <a:p>
            <a:pPr lvl="0" algn="ctr">
              <a:lnSpc>
                <a:spcPct val="150000"/>
              </a:lnSpc>
            </a:pPr>
            <a:r>
              <a:rPr lang="en-US" sz="2800" dirty="0">
                <a:solidFill>
                  <a:srgbClr val="0070C0"/>
                </a:solidFill>
                <a:latin typeface="Arial" panose="020B0604020202020204" pitchFamily="34" charset="0"/>
                <a:cs typeface="Arial" panose="020B0604020202020204" pitchFamily="34" charset="0"/>
              </a:rPr>
              <a:t>Hip </a:t>
            </a:r>
            <a:r>
              <a:rPr lang="en-US" sz="2800" dirty="0" err="1">
                <a:solidFill>
                  <a:srgbClr val="0070C0"/>
                </a:solidFill>
                <a:latin typeface="Arial" panose="020B0604020202020204" pitchFamily="34" charset="0"/>
                <a:cs typeface="Arial" panose="020B0604020202020204" pitchFamily="34" charset="0"/>
              </a:rPr>
              <a:t>hip</a:t>
            </a:r>
            <a:r>
              <a:rPr lang="en-US" sz="2800" dirty="0">
                <a:solidFill>
                  <a:srgbClr val="0070C0"/>
                </a:solidFill>
                <a:latin typeface="Arial" panose="020B0604020202020204" pitchFamily="34" charset="0"/>
                <a:cs typeface="Arial" panose="020B0604020202020204" pitchFamily="34" charset="0"/>
              </a:rPr>
              <a:t>, hooray!</a:t>
            </a:r>
          </a:p>
          <a:p>
            <a:pPr lvl="0" algn="ctr">
              <a:lnSpc>
                <a:spcPct val="150000"/>
              </a:lnSpc>
            </a:pPr>
            <a:r>
              <a:rPr lang="en-US" sz="2800" dirty="0">
                <a:solidFill>
                  <a:srgbClr val="0070C0"/>
                </a:solidFill>
                <a:latin typeface="Arial" panose="020B0604020202020204" pitchFamily="34" charset="0"/>
                <a:cs typeface="Arial" panose="020B0604020202020204" pitchFamily="34" charset="0"/>
              </a:rPr>
              <a:t>Goodbye for now.</a:t>
            </a:r>
          </a:p>
          <a:p>
            <a:pPr lvl="0" algn="ctr">
              <a:lnSpc>
                <a:spcPct val="150000"/>
              </a:lnSpc>
            </a:pPr>
            <a:r>
              <a:rPr lang="en-US" sz="2800" dirty="0">
                <a:solidFill>
                  <a:srgbClr val="0070C0"/>
                </a:solidFill>
                <a:latin typeface="Arial" panose="020B0604020202020204" pitchFamily="34" charset="0"/>
                <a:cs typeface="Arial" panose="020B0604020202020204" pitchFamily="34" charset="0"/>
              </a:rPr>
              <a:t>Have a nice day!</a:t>
            </a:r>
            <a:endParaRPr kumimoji="0" lang="en-US" sz="2800" b="0"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endParaRPr>
          </a:p>
        </p:txBody>
      </p:sp>
      <p:sp>
        <p:nvSpPr>
          <p:cNvPr id="10" name="TextBox 5"/>
          <p:cNvSpPr txBox="1"/>
          <p:nvPr/>
        </p:nvSpPr>
        <p:spPr>
          <a:xfrm>
            <a:off x="3773393" y="1174047"/>
            <a:ext cx="4644572" cy="76835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en-US" sz="4400" b="1" i="0" u="none" strike="noStrike" kern="1200" cap="none" spc="0" normalizeH="0" baseline="0" noProof="0" dirty="0" smtClean="0">
                <a:ln>
                  <a:noFill/>
                </a:ln>
                <a:solidFill>
                  <a:srgbClr val="ED7D31">
                    <a:lumMod val="75000"/>
                  </a:srgbClr>
                </a:solidFill>
                <a:effectLst/>
                <a:uLnTx/>
                <a:uFillTx/>
                <a:latin typeface="Calibri" panose="020F0502020204030204"/>
                <a:ea typeface="+mn-ea"/>
                <a:cs typeface="Calibri" panose="020F0502020204030204"/>
              </a:rPr>
              <a:t>Goodbye Chant</a:t>
            </a:r>
            <a:endParaRPr kumimoji="0" lang="en-US" sz="4400" b="1" i="0" u="none" strike="noStrike" kern="1200" cap="none" spc="0" normalizeH="0" baseline="0" noProof="0" dirty="0">
              <a:ln>
                <a:noFill/>
              </a:ln>
              <a:solidFill>
                <a:srgbClr val="ED7D31">
                  <a:lumMod val="75000"/>
                </a:srgbClr>
              </a:solidFill>
              <a:effectLst/>
              <a:uLnTx/>
              <a:uFillTx/>
              <a:latin typeface="Calibri" panose="020F0502020204030204"/>
              <a:ea typeface="+mn-ea"/>
              <a:cs typeface="Calibri" panose="020F0502020204030204"/>
            </a:endParaRPr>
          </a:p>
        </p:txBody>
      </p:sp>
      <p:grpSp>
        <p:nvGrpSpPr>
          <p:cNvPr id="4" name="Group 3"/>
          <p:cNvGrpSpPr/>
          <p:nvPr/>
        </p:nvGrpSpPr>
        <p:grpSpPr>
          <a:xfrm>
            <a:off x="0" y="-13062"/>
            <a:ext cx="12192000" cy="461665"/>
            <a:chOff x="0" y="-13062"/>
            <a:chExt cx="12192000" cy="461665"/>
          </a:xfrm>
          <a:solidFill>
            <a:srgbClr val="6DCFF6"/>
          </a:solidFill>
        </p:grpSpPr>
        <p:sp>
          <p:nvSpPr>
            <p:cNvPr id="5"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7"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8"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par>
    </p:tnLst>
  </p:timing>
</p:sld>
</file>

<file path=ppt/slides/slide17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0" name="TextBox 5"/>
          <p:cNvSpPr txBox="1"/>
          <p:nvPr/>
        </p:nvSpPr>
        <p:spPr>
          <a:xfrm>
            <a:off x="3834353" y="744787"/>
            <a:ext cx="4644572" cy="768350"/>
          </a:xfrm>
          <a:prstGeom prst="rect">
            <a:avLst/>
          </a:prstGeom>
          <a:noFill/>
        </p:spPr>
        <p:txBody>
          <a:bodyPr wrap="square" rtlCol="0">
            <a:spAutoFit/>
          </a:bodyPr>
          <a:lstStyle/>
          <a:p>
            <a:pPr marR="0" indent="0" algn="ctr" defTabSz="457200" fontAlgn="auto">
              <a:lnSpc>
                <a:spcPct val="100000"/>
              </a:lnSpc>
              <a:spcBef>
                <a:spcPts val="0"/>
              </a:spcBef>
              <a:spcAft>
                <a:spcPts val="0"/>
              </a:spcAft>
              <a:buClrTx/>
              <a:buSzTx/>
              <a:buFontTx/>
              <a:buNone/>
              <a:defRPr/>
            </a:pPr>
            <a:r>
              <a:rPr kumimoji="0" lang="en-US" sz="4400" b="1" i="0" kern="1200" cap="none" spc="0" normalizeH="0" baseline="0" noProof="0" dirty="0" smtClean="0">
                <a:solidFill>
                  <a:srgbClr val="ED7D31">
                    <a:lumMod val="75000"/>
                  </a:srgbClr>
                </a:solidFill>
                <a:latin typeface="Calibri" panose="020F0502020204030204"/>
                <a:ea typeface="+mn-ea"/>
                <a:cs typeface="Calibri" panose="020F0502020204030204"/>
              </a:rPr>
              <a:t>Let’s check!</a:t>
            </a:r>
            <a:endParaRPr kumimoji="0" lang="en-US" sz="4400" b="1" i="0" kern="1200" cap="none" spc="0" normalizeH="0" baseline="0" noProof="0" dirty="0">
              <a:solidFill>
                <a:srgbClr val="ED7D31">
                  <a:lumMod val="75000"/>
                </a:srgbClr>
              </a:solidFill>
              <a:latin typeface="Calibri" panose="020F0502020204030204"/>
              <a:ea typeface="+mn-ea"/>
              <a:cs typeface="Calibri" panose="020F0502020204030204"/>
            </a:endParaRPr>
          </a:p>
        </p:txBody>
      </p:sp>
      <p:sp>
        <p:nvSpPr>
          <p:cNvPr id="7" name="TextBox 1"/>
          <p:cNvSpPr txBox="1"/>
          <p:nvPr/>
        </p:nvSpPr>
        <p:spPr>
          <a:xfrm>
            <a:off x="2999740" y="1639570"/>
            <a:ext cx="6313170" cy="768350"/>
          </a:xfrm>
          <a:prstGeom prst="rect">
            <a:avLst/>
          </a:prstGeom>
          <a:noFill/>
        </p:spPr>
        <p:txBody>
          <a:bodyPr wrap="square" rtlCol="0">
            <a:spAutoFit/>
          </a:bodyPr>
          <a:lstStyle/>
          <a:p>
            <a:pPr algn="ctr"/>
            <a:r>
              <a:rPr lang="en-US" sz="4400" b="1" dirty="0">
                <a:solidFill>
                  <a:srgbClr val="0070C0"/>
                </a:solidFill>
                <a:latin typeface="Arial" panose="020B0604020202020204" pitchFamily="34" charset="0"/>
                <a:cs typeface="Arial" panose="020B0604020202020204" pitchFamily="34" charset="0"/>
              </a:rPr>
              <a:t>Let’s review</a:t>
            </a:r>
          </a:p>
        </p:txBody>
      </p:sp>
      <p:pic>
        <p:nvPicPr>
          <p:cNvPr id="103" name="Picture 102"/>
          <p:cNvPicPr/>
          <p:nvPr/>
        </p:nvPicPr>
        <p:blipFill>
          <a:blip r:embed="rId4"/>
          <a:stretch>
            <a:fillRect/>
          </a:stretch>
        </p:blipFill>
        <p:spPr>
          <a:xfrm>
            <a:off x="4193540" y="2594610"/>
            <a:ext cx="3524250" cy="2857500"/>
          </a:xfrm>
          <a:prstGeom prst="rect">
            <a:avLst/>
          </a:prstGeom>
          <a:noFill/>
          <a:ln w="9525">
            <a:noFill/>
          </a:ln>
        </p:spPr>
      </p:pic>
      <p:grpSp>
        <p:nvGrpSpPr>
          <p:cNvPr id="4" name="Group 3"/>
          <p:cNvGrpSpPr/>
          <p:nvPr/>
        </p:nvGrpSpPr>
        <p:grpSpPr>
          <a:xfrm>
            <a:off x="0" y="-13062"/>
            <a:ext cx="12192000" cy="461665"/>
            <a:chOff x="0" y="-13062"/>
            <a:chExt cx="12192000" cy="461665"/>
          </a:xfrm>
          <a:solidFill>
            <a:srgbClr val="6DCFF6"/>
          </a:solidFill>
        </p:grpSpPr>
        <p:sp>
          <p:nvSpPr>
            <p:cNvPr id="5"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8"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9"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par>
    </p:tnLst>
  </p:timing>
</p:sld>
</file>

<file path=ppt/slides/slide180.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3" name="Picture 2" descr="C:\Users\ASUS\Desktop\160922\Lớp 2\Unit 4\Pic4\6.2.png6.2"/>
          <p:cNvPicPr>
            <a:picLocks noChangeAspect="1"/>
          </p:cNvPicPr>
          <p:nvPr/>
        </p:nvPicPr>
        <p:blipFill>
          <a:blip r:embed="rId3"/>
          <a:srcRect/>
          <a:stretch>
            <a:fillRect/>
          </a:stretch>
        </p:blipFill>
        <p:spPr>
          <a:xfrm>
            <a:off x="3462020" y="604520"/>
            <a:ext cx="5721985" cy="6253480"/>
          </a:xfrm>
          <a:prstGeom prst="rect">
            <a:avLst/>
          </a:prstGeom>
        </p:spPr>
      </p:pic>
      <p:sp>
        <p:nvSpPr>
          <p:cNvPr id="8" name="Rounded Rectangular Callout 7"/>
          <p:cNvSpPr/>
          <p:nvPr/>
        </p:nvSpPr>
        <p:spPr>
          <a:xfrm>
            <a:off x="511810" y="2322830"/>
            <a:ext cx="2950210" cy="1855470"/>
          </a:xfrm>
          <a:prstGeom prst="wedgeRoundRectCallout">
            <a:avLst>
              <a:gd name="adj1" fmla="val 45280"/>
              <a:gd name="adj2" fmla="val 65686"/>
              <a:gd name="adj3" fmla="val 16667"/>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3600" b="1">
                <a:solidFill>
                  <a:schemeClr val="accent6">
                    <a:lumMod val="50000"/>
                  </a:schemeClr>
                </a:solidFill>
              </a:rPr>
              <a:t>What does the monkey do?</a:t>
            </a:r>
          </a:p>
        </p:txBody>
      </p:sp>
      <p:sp>
        <p:nvSpPr>
          <p:cNvPr id="9" name="Rounded Rectangular Callout 8"/>
          <p:cNvSpPr/>
          <p:nvPr/>
        </p:nvSpPr>
        <p:spPr>
          <a:xfrm>
            <a:off x="9184005" y="2813685"/>
            <a:ext cx="2593975" cy="1229995"/>
          </a:xfrm>
          <a:prstGeom prst="wedgeRoundRectCallout">
            <a:avLst>
              <a:gd name="adj1" fmla="val -47738"/>
              <a:gd name="adj2" fmla="val 71520"/>
              <a:gd name="adj3" fmla="val 16667"/>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US" sz="3200" b="1">
                <a:solidFill>
                  <a:schemeClr val="accent4">
                    <a:lumMod val="75000"/>
                  </a:schemeClr>
                </a:solidFill>
              </a:rPr>
              <a:t>It’s eating.</a:t>
            </a:r>
          </a:p>
        </p:txBody>
      </p:sp>
      <p:grpSp>
        <p:nvGrpSpPr>
          <p:cNvPr id="7" name="Group 6"/>
          <p:cNvGrpSpPr/>
          <p:nvPr/>
        </p:nvGrpSpPr>
        <p:grpSpPr>
          <a:xfrm>
            <a:off x="0" y="-13062"/>
            <a:ext cx="12192000" cy="461665"/>
            <a:chOff x="0" y="-13062"/>
            <a:chExt cx="12192000" cy="461665"/>
          </a:xfrm>
          <a:solidFill>
            <a:srgbClr val="6DCFF6"/>
          </a:solidFill>
        </p:grpSpPr>
        <p:sp>
          <p:nvSpPr>
            <p:cNvPr id="10"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12"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13"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P spid="8" grpId="1" animBg="1"/>
      <p:bldP spid="9" grpId="0" bldLvl="0" animBg="1"/>
      <p:bldP spid="9" grpId="1" animBg="1"/>
    </p:bldLst>
  </p:timing>
</p:sld>
</file>

<file path=ppt/slides/slide181.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3" name="Picture 2" descr="C:\Users\ASUS\Desktop\160922\Lớp 2\Unit 4\Pic4\6.2.png6.2"/>
          <p:cNvPicPr>
            <a:picLocks noChangeAspect="1"/>
          </p:cNvPicPr>
          <p:nvPr/>
        </p:nvPicPr>
        <p:blipFill>
          <a:blip r:embed="rId3"/>
          <a:srcRect/>
          <a:stretch>
            <a:fillRect/>
          </a:stretch>
        </p:blipFill>
        <p:spPr>
          <a:xfrm>
            <a:off x="3462020" y="604520"/>
            <a:ext cx="5721985" cy="6253480"/>
          </a:xfrm>
          <a:prstGeom prst="rect">
            <a:avLst/>
          </a:prstGeom>
        </p:spPr>
      </p:pic>
      <p:sp>
        <p:nvSpPr>
          <p:cNvPr id="8" name="Rounded Rectangular Callout 7"/>
          <p:cNvSpPr/>
          <p:nvPr/>
        </p:nvSpPr>
        <p:spPr>
          <a:xfrm>
            <a:off x="511810" y="1965960"/>
            <a:ext cx="2950210" cy="2265680"/>
          </a:xfrm>
          <a:prstGeom prst="wedgeRoundRectCallout">
            <a:avLst>
              <a:gd name="adj1" fmla="val 45280"/>
              <a:gd name="adj2" fmla="val 65686"/>
              <a:gd name="adj3" fmla="val 16667"/>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3600" b="1">
                <a:solidFill>
                  <a:srgbClr val="92D050"/>
                </a:solidFill>
                <a:sym typeface="+mn-ea"/>
              </a:rPr>
              <a:t>What animals do you see at the zoo?</a:t>
            </a:r>
          </a:p>
        </p:txBody>
      </p:sp>
      <p:sp>
        <p:nvSpPr>
          <p:cNvPr id="9" name="Rounded Rectangular Callout 8"/>
          <p:cNvSpPr/>
          <p:nvPr/>
        </p:nvSpPr>
        <p:spPr>
          <a:xfrm>
            <a:off x="9015118" y="2587625"/>
            <a:ext cx="3014980" cy="1456055"/>
          </a:xfrm>
          <a:prstGeom prst="wedgeRoundRectCallout">
            <a:avLst>
              <a:gd name="adj1" fmla="val -47738"/>
              <a:gd name="adj2" fmla="val 71520"/>
              <a:gd name="adj3" fmla="val 16667"/>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US" sz="3200" b="1" dirty="0">
                <a:solidFill>
                  <a:schemeClr val="accent4">
                    <a:lumMod val="75000"/>
                  </a:schemeClr>
                </a:solidFill>
              </a:rPr>
              <a:t>Giraffe, lion, hippo, monkey.</a:t>
            </a:r>
          </a:p>
        </p:txBody>
      </p:sp>
      <p:grpSp>
        <p:nvGrpSpPr>
          <p:cNvPr id="7" name="Group 6"/>
          <p:cNvGrpSpPr/>
          <p:nvPr/>
        </p:nvGrpSpPr>
        <p:grpSpPr>
          <a:xfrm>
            <a:off x="0" y="-13062"/>
            <a:ext cx="12192000" cy="461665"/>
            <a:chOff x="0" y="-13062"/>
            <a:chExt cx="12192000" cy="461665"/>
          </a:xfrm>
          <a:solidFill>
            <a:srgbClr val="6DCFF6"/>
          </a:solidFill>
        </p:grpSpPr>
        <p:sp>
          <p:nvSpPr>
            <p:cNvPr id="10"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12"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13"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P spid="8" grpId="1" animBg="1"/>
      <p:bldP spid="9" grpId="0" bldLvl="0" animBg="1"/>
      <p:bldP spid="9" grpId="1" animBg="1"/>
    </p:bldLst>
  </p:timing>
</p:sld>
</file>

<file path=ppt/slides/slide18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1" name="Google Shape;1915;p73"/>
          <p:cNvSpPr txBox="1"/>
          <p:nvPr/>
        </p:nvSpPr>
        <p:spPr>
          <a:xfrm>
            <a:off x="2244000" y="3116654"/>
            <a:ext cx="7704000" cy="572700"/>
          </a:xfrm>
          <a:prstGeom prst="rect">
            <a:avLst/>
          </a:prstGeom>
        </p:spPr>
        <p:txBody>
          <a:bodyPr spcFirstLastPara="1" vert="horz" wrap="square" lIns="91425" tIns="91425" rIns="91425" bIns="91425" rtlCol="0" anchor="ctr"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12700" algn="ctr" defTabSz="914400" rtl="0" eaLnBrk="1" fontAlgn="auto" latinLnBrk="0" hangingPunct="1">
              <a:lnSpc>
                <a:spcPct val="90000"/>
              </a:lnSpc>
              <a:spcBef>
                <a:spcPct val="0"/>
              </a:spcBef>
              <a:spcAft>
                <a:spcPts val="0"/>
              </a:spcAft>
              <a:buClrTx/>
              <a:buSzTx/>
              <a:buFontTx/>
              <a:buNone/>
              <a:defRPr/>
            </a:pPr>
            <a:r>
              <a:rPr kumimoji="0" lang="en-GB" sz="7200" b="1" i="0" u="none" strike="noStrike" kern="1200" cap="none" spc="0" normalizeH="0" baseline="0" noProof="0" smtClean="0">
                <a:ln w="22225">
                  <a:solidFill>
                    <a:srgbClr val="ED7D31"/>
                  </a:solidFill>
                  <a:prstDash val="solid"/>
                </a:ln>
                <a:solidFill>
                  <a:srgbClr val="ED7D31">
                    <a:lumMod val="40000"/>
                    <a:lumOff val="60000"/>
                  </a:srgbClr>
                </a:solidFill>
                <a:effectLst/>
                <a:uLnTx/>
                <a:uFillTx/>
                <a:latin typeface="Calibri" panose="020F0502020204030204" charset="0"/>
                <a:ea typeface="Tahoma" panose="020B0604030504040204" pitchFamily="34" charset="0"/>
                <a:cs typeface="Calibri" panose="020F0502020204030204" charset="0"/>
              </a:rPr>
              <a:t>Thank you!</a:t>
            </a:r>
            <a:endParaRPr kumimoji="0" lang="en-GB" sz="7200" b="1" i="0" u="none" strike="noStrike" kern="1200" cap="none" spc="0" normalizeH="0" baseline="0" noProof="0" dirty="0">
              <a:ln w="22225">
                <a:solidFill>
                  <a:srgbClr val="ED7D31"/>
                </a:solidFill>
                <a:prstDash val="solid"/>
              </a:ln>
              <a:solidFill>
                <a:srgbClr val="ED7D31">
                  <a:lumMod val="40000"/>
                  <a:lumOff val="60000"/>
                </a:srgbClr>
              </a:solidFill>
              <a:effectLst/>
              <a:uLnTx/>
              <a:uFillTx/>
              <a:latin typeface="Calibri" panose="020F0502020204030204" charset="0"/>
              <a:ea typeface="Tahoma" panose="020B0604030504040204" pitchFamily="34" charset="0"/>
              <a:cs typeface="Calibri" panose="020F0502020204030204" charset="0"/>
            </a:endParaRPr>
          </a:p>
        </p:txBody>
      </p:sp>
      <p:grpSp>
        <p:nvGrpSpPr>
          <p:cNvPr id="12" name="Google Shape;1931;p73"/>
          <p:cNvGrpSpPr/>
          <p:nvPr/>
        </p:nvGrpSpPr>
        <p:grpSpPr>
          <a:xfrm rot="-8999956">
            <a:off x="8858444" y="1343347"/>
            <a:ext cx="1631944" cy="2862000"/>
            <a:chOff x="1117397" y="404909"/>
            <a:chExt cx="1041999" cy="2172279"/>
          </a:xfrm>
        </p:grpSpPr>
        <p:sp>
          <p:nvSpPr>
            <p:cNvPr id="13" name="Google Shape;1932;p73"/>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Google Shape;1933;p73"/>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Google Shape;1934;p73"/>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Google Shape;1935;p73"/>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Google Shape;1936;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Google Shape;1937;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9" name="Google Shape;1938;p73"/>
          <p:cNvGrpSpPr/>
          <p:nvPr/>
        </p:nvGrpSpPr>
        <p:grpSpPr>
          <a:xfrm rot="8999956" flipH="1">
            <a:off x="1926352" y="1281256"/>
            <a:ext cx="1381247" cy="2862000"/>
            <a:chOff x="1117397" y="404909"/>
            <a:chExt cx="1041999" cy="2172279"/>
          </a:xfrm>
        </p:grpSpPr>
        <p:sp>
          <p:nvSpPr>
            <p:cNvPr id="20" name="Google Shape;1939;p73"/>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Google Shape;1940;p73"/>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Google Shape;1941;p73"/>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Google Shape;1942;p73"/>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Google Shape;1943;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Google Shape;1944;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7" name="Group 6"/>
          <p:cNvGrpSpPr/>
          <p:nvPr/>
        </p:nvGrpSpPr>
        <p:grpSpPr>
          <a:xfrm>
            <a:off x="0" y="-13062"/>
            <a:ext cx="12192000" cy="461665"/>
            <a:chOff x="0" y="-13062"/>
            <a:chExt cx="12192000" cy="461665"/>
          </a:xfrm>
          <a:solidFill>
            <a:srgbClr val="6DCFF6"/>
          </a:solidFill>
        </p:grpSpPr>
        <p:sp>
          <p:nvSpPr>
            <p:cNvPr id="8"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extBox 3"/>
            <p:cNvSpPr txBox="1"/>
            <p:nvPr/>
          </p:nvSpPr>
          <p:spPr>
            <a:xfrm>
              <a:off x="137907" y="27710"/>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UNIT 4</a:t>
              </a:r>
            </a:p>
          </p:txBody>
        </p:sp>
        <p:sp>
          <p:nvSpPr>
            <p:cNvPr id="10" name="TextBox 4"/>
            <p:cNvSpPr txBox="1"/>
            <p:nvPr/>
          </p:nvSpPr>
          <p:spPr>
            <a:xfrm>
              <a:off x="3713018" y="20204"/>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800000000000000" pitchFamily="34" charset="-128"/>
                  <a:cs typeface="Calibri" panose="020F0502020204030204" charset="0"/>
                </a:rPr>
                <a:t>ANIMALS</a:t>
              </a:r>
            </a:p>
          </p:txBody>
        </p:sp>
        <p:sp>
          <p:nvSpPr>
            <p:cNvPr id="2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spTree>
  </p:cSld>
  <p:clrMapOvr>
    <a:masterClrMapping/>
  </p:clrMapOvr>
  <p:transition spd="slow">
    <p:wipe dir="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lop 2">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TotalTime>
  <Words>14053</Words>
  <Application>Microsoft Office PowerPoint</Application>
  <PresentationFormat>Widescreen</PresentationFormat>
  <Paragraphs>2272</Paragraphs>
  <Slides>182</Slides>
  <Notes>173</Notes>
  <HiddenSlides>0</HiddenSlides>
  <MMClips>27</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182</vt:i4>
      </vt:variant>
    </vt:vector>
  </HeadingPairs>
  <TitlesOfParts>
    <vt:vector size="194" baseType="lpstr">
      <vt:lpstr>Source Sans Pro</vt:lpstr>
      <vt:lpstr>Calibri Light</vt:lpstr>
      <vt:lpstr>Calibri</vt:lpstr>
      <vt:lpstr>DengXian</vt:lpstr>
      <vt:lpstr>Wingdings</vt:lpstr>
      <vt:lpstr>Tahoma</vt:lpstr>
      <vt:lpstr>Segoe UI</vt:lpstr>
      <vt:lpstr>Arial</vt:lpstr>
      <vt:lpstr>Times New Roman</vt:lpstr>
      <vt:lpstr>Adobe Gothic Std B</vt:lpstr>
      <vt:lpstr>Office Theme</vt:lpstr>
      <vt:lpstr>lop 2</vt:lpstr>
      <vt:lpstr>PowerPoint Presentation</vt:lpstr>
      <vt:lpstr>Unit 4:  Animals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Unit 4:  Animals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Unit 4:  Animals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Unit 4:  Animals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Unit 4:  Animals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Unit 4:  Animals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Unit 4:  Animals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Unit 4:  Animals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Unit 4:  Animals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Hong Anh</cp:lastModifiedBy>
  <cp:revision>141</cp:revision>
  <dcterms:created xsi:type="dcterms:W3CDTF">2021-03-24T08:09:00Z</dcterms:created>
  <dcterms:modified xsi:type="dcterms:W3CDTF">2022-10-05T08:25:42Z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2A39D9C99D7D47589F62448D1A3E2753</vt:lpwstr>
  </property>
  <property fmtid="{D5CDD505-2E9C-101B-9397-08002B2CF9AE}" pid="3" name="KSOProductBuildVer">
    <vt:lpwstr>1033-11.2.0.10323</vt:lpwstr>
  </property>
</Properties>
</file>