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7"/>
  </p:notesMasterIdLst>
  <p:sldIdLst>
    <p:sldId id="383" r:id="rId2"/>
    <p:sldId id="384" r:id="rId3"/>
    <p:sldId id="385" r:id="rId4"/>
    <p:sldId id="386" r:id="rId5"/>
    <p:sldId id="387" r:id="rId6"/>
    <p:sldId id="388" r:id="rId7"/>
    <p:sldId id="389" r:id="rId8"/>
    <p:sldId id="390" r:id="rId9"/>
    <p:sldId id="391" r:id="rId10"/>
    <p:sldId id="392" r:id="rId11"/>
    <p:sldId id="393" r:id="rId12"/>
    <p:sldId id="394" r:id="rId13"/>
    <p:sldId id="395" r:id="rId14"/>
    <p:sldId id="396" r:id="rId15"/>
    <p:sldId id="397" r:id="rId16"/>
  </p:sldIdLst>
  <p:sldSz cx="12192000" cy="6858000"/>
  <p:notesSz cx="6858000" cy="9144000"/>
  <p:embeddedFontLst>
    <p:embeddedFont>
      <p:font typeface="Adobe Gothic Std B" panose="020B0800000000000000" pitchFamily="34" charset="-128"/>
      <p:bold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D234"/>
    <a:srgbClr val="FBC0E3"/>
    <a:srgbClr val="74549E"/>
    <a:srgbClr val="9D85BE"/>
    <a:srgbClr val="9F87C0"/>
    <a:srgbClr val="C2B3D7"/>
    <a:srgbClr val="E9DBC3"/>
    <a:srgbClr val="FFFFFF"/>
    <a:srgbClr val="6DCFF6"/>
    <a:srgbClr val="F3E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0239" autoAdjust="0"/>
  </p:normalViewPr>
  <p:slideViewPr>
    <p:cSldViewPr snapToGrid="0">
      <p:cViewPr>
        <p:scale>
          <a:sx n="66" d="100"/>
          <a:sy n="66" d="100"/>
        </p:scale>
        <p:origin x="1548" y="8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AFF6F-08C7-4966-9F33-FCC1EB8E810B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C0E4C-4EB0-4365-AF36-CEE1FBB67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286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643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849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2460352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14641052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32067679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91599467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9079398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8521145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90428788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28063425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05339919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56680728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06281844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12907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04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07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10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12.mp3"/><Relationship Id="rId7" Type="http://schemas.openxmlformats.org/officeDocument/2006/relationships/image" Target="../media/image20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2.xml"/><Relationship Id="rId4" Type="http://schemas.openxmlformats.org/officeDocument/2006/relationships/audio" Target="../media/media12.mp3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3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35" b="59048"/>
          <a:stretch/>
        </p:blipFill>
        <p:spPr>
          <a:xfrm>
            <a:off x="-491912" y="819832"/>
            <a:ext cx="13527788" cy="493531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0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STARTED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02 G2WB Track B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50953" y="1015379"/>
            <a:ext cx="609600" cy="60960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9091750" y="3131923"/>
            <a:ext cx="1975658" cy="197565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268584" y="1643349"/>
            <a:ext cx="1975658" cy="197565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238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05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10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0" grpId="0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57" b="48917"/>
          <a:stretch/>
        </p:blipFill>
        <p:spPr>
          <a:xfrm>
            <a:off x="-438877" y="674915"/>
            <a:ext cx="13069754" cy="201603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0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STARTED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73" y="3474719"/>
            <a:ext cx="2466975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6420" y="3503295"/>
            <a:ext cx="240982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738" y="3503295"/>
            <a:ext cx="24765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716" y="3484245"/>
            <a:ext cx="2466975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03 G2WB Track B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485005" y="1073332"/>
            <a:ext cx="609600" cy="609600"/>
          </a:xfrm>
          <a:prstGeom prst="rect">
            <a:avLst/>
          </a:prstGeom>
        </p:spPr>
      </p:pic>
      <p:cxnSp>
        <p:nvCxnSpPr>
          <p:cNvPr id="11" name="Straight Arrow Connector 10"/>
          <p:cNvCxnSpPr>
            <a:endCxn id="2053" idx="0"/>
          </p:cNvCxnSpPr>
          <p:nvPr/>
        </p:nvCxnSpPr>
        <p:spPr>
          <a:xfrm>
            <a:off x="3138248" y="2259874"/>
            <a:ext cx="4272740" cy="124342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2051" idx="0"/>
          </p:cNvCxnSpPr>
          <p:nvPr/>
        </p:nvCxnSpPr>
        <p:spPr>
          <a:xfrm flipH="1">
            <a:off x="1904761" y="2259874"/>
            <a:ext cx="3380109" cy="121484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2052" idx="0"/>
          </p:cNvCxnSpPr>
          <p:nvPr/>
        </p:nvCxnSpPr>
        <p:spPr>
          <a:xfrm flipH="1">
            <a:off x="4711333" y="2259874"/>
            <a:ext cx="4772301" cy="124342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2054" idx="0"/>
          </p:cNvCxnSpPr>
          <p:nvPr/>
        </p:nvCxnSpPr>
        <p:spPr>
          <a:xfrm>
            <a:off x="7410988" y="2259874"/>
            <a:ext cx="2717216" cy="122437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976297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2991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0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STARTED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" t="67810" r="-160" b="9233"/>
          <a:stretch/>
        </p:blipFill>
        <p:spPr>
          <a:xfrm>
            <a:off x="-550865" y="1136467"/>
            <a:ext cx="12943835" cy="3749041"/>
          </a:xfrm>
          <a:prstGeom prst="rect">
            <a:avLst/>
          </a:prstGeom>
        </p:spPr>
      </p:pic>
      <p:pic>
        <p:nvPicPr>
          <p:cNvPr id="8" name="04 G2WB Track B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16252" y="1412966"/>
            <a:ext cx="609600" cy="60960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2272938" y="4291944"/>
            <a:ext cx="631372" cy="68500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888378" y="4291943"/>
            <a:ext cx="631372" cy="68500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532915" y="4291944"/>
            <a:ext cx="631372" cy="68500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206447" y="4291942"/>
            <a:ext cx="631372" cy="68500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8546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978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 animBg="1"/>
      <p:bldP spid="14" grpId="0" animBg="1"/>
      <p:bldP spid="15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3771"/>
            <a:ext cx="12192000" cy="341045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0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STARTED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26487" r="69167"/>
          <a:stretch/>
        </p:blipFill>
        <p:spPr>
          <a:xfrm>
            <a:off x="870856" y="2627085"/>
            <a:ext cx="2888343" cy="2507143"/>
          </a:xfrm>
          <a:prstGeom prst="rect">
            <a:avLst/>
          </a:prstGeom>
        </p:spPr>
      </p:pic>
      <p:pic>
        <p:nvPicPr>
          <p:cNvPr id="8" name="05 G2WB Track B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604234" y="1863974"/>
            <a:ext cx="609600" cy="609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4" t="24784" r="48333"/>
          <a:stretch/>
        </p:blipFill>
        <p:spPr>
          <a:xfrm>
            <a:off x="3744686" y="2569029"/>
            <a:ext cx="2554514" cy="2565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3" t="22657" r="26667"/>
          <a:stretch/>
        </p:blipFill>
        <p:spPr>
          <a:xfrm>
            <a:off x="6212114" y="2496457"/>
            <a:ext cx="2728686" cy="26377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10" t="18401" r="5119" b="8399"/>
          <a:stretch/>
        </p:blipFill>
        <p:spPr>
          <a:xfrm>
            <a:off x="8998857" y="2351314"/>
            <a:ext cx="2569030" cy="249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620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245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0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STARTED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26" b="49139"/>
          <a:stretch/>
        </p:blipFill>
        <p:spPr>
          <a:xfrm>
            <a:off x="-219679" y="745955"/>
            <a:ext cx="13466101" cy="4507833"/>
          </a:xfrm>
          <a:prstGeom prst="rect">
            <a:avLst/>
          </a:prstGeom>
        </p:spPr>
      </p:pic>
      <p:pic>
        <p:nvPicPr>
          <p:cNvPr id="8" name="06 G2WB Track B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93582" y="1134979"/>
            <a:ext cx="609600" cy="6096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005540" y="1836823"/>
            <a:ext cx="1414956" cy="15425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907299" y="2999871"/>
            <a:ext cx="1414956" cy="15425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3950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256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0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STARTED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t="51179" r="-2654" b="8281"/>
          <a:stretch/>
        </p:blipFill>
        <p:spPr>
          <a:xfrm>
            <a:off x="1027700" y="577888"/>
            <a:ext cx="10256693" cy="52460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09860" y="3062310"/>
            <a:ext cx="2342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 t     h      e    </a:t>
            </a:r>
            <a:r>
              <a:rPr lang="en-US" sz="2800" dirty="0" err="1" smtClean="0">
                <a:solidFill>
                  <a:srgbClr val="FF0000"/>
                </a:solidFill>
              </a:rPr>
              <a:t>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93625" y="3058360"/>
            <a:ext cx="2342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 e    v    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82362" y="5397495"/>
            <a:ext cx="2342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 i     v    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79876" y="5397495"/>
            <a:ext cx="2342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 i     </a:t>
            </a:r>
            <a:r>
              <a:rPr lang="en-US" sz="2800" dirty="0">
                <a:solidFill>
                  <a:srgbClr val="FF0000"/>
                </a:solidFill>
              </a:rPr>
              <a:t>x</a:t>
            </a:r>
            <a:r>
              <a:rPr lang="en-US" sz="2800" dirty="0" smtClean="0">
                <a:solidFill>
                  <a:srgbClr val="FF0000"/>
                </a:solidFill>
              </a:rPr>
              <a:t>   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26223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5628"/>
            <a:ext cx="12192000" cy="524674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0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STARTED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35" r="77381"/>
          <a:stretch/>
        </p:blipFill>
        <p:spPr>
          <a:xfrm>
            <a:off x="0" y="1683657"/>
            <a:ext cx="2757714" cy="4368714"/>
          </a:xfrm>
          <a:prstGeom prst="rect">
            <a:avLst/>
          </a:prstGeom>
        </p:spPr>
      </p:pic>
      <p:pic>
        <p:nvPicPr>
          <p:cNvPr id="8" name="07 G2WB Track B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82064" y="1043831"/>
            <a:ext cx="609600" cy="609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5" t="17288" r="49881"/>
          <a:stretch/>
        </p:blipFill>
        <p:spPr>
          <a:xfrm>
            <a:off x="2815771" y="1712686"/>
            <a:ext cx="3294744" cy="43396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28" t="16458" r="32143"/>
          <a:stretch/>
        </p:blipFill>
        <p:spPr>
          <a:xfrm>
            <a:off x="6270170" y="1669143"/>
            <a:ext cx="2002973" cy="438322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67" t="22820" r="1905"/>
          <a:stretch/>
        </p:blipFill>
        <p:spPr>
          <a:xfrm>
            <a:off x="8432800" y="2002971"/>
            <a:ext cx="3526971" cy="40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57809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18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0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STARTED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01" b="37212"/>
          <a:stretch/>
        </p:blipFill>
        <p:spPr>
          <a:xfrm>
            <a:off x="-515831" y="609024"/>
            <a:ext cx="13854096" cy="4909460"/>
          </a:xfrm>
          <a:prstGeom prst="rect">
            <a:avLst/>
          </a:prstGeom>
        </p:spPr>
      </p:pic>
      <p:pic>
        <p:nvPicPr>
          <p:cNvPr id="8" name="08 G2WB Track B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11217" y="1102895"/>
            <a:ext cx="609600" cy="6096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4484665" y="2141623"/>
            <a:ext cx="1414956" cy="15425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184120" y="2165688"/>
            <a:ext cx="1414956" cy="15425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7598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25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0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STARTED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" t="63184" r="-2275" b="8729"/>
          <a:stretch/>
        </p:blipFill>
        <p:spPr>
          <a:xfrm>
            <a:off x="-451662" y="592982"/>
            <a:ext cx="13854096" cy="4909460"/>
          </a:xfrm>
          <a:prstGeom prst="rect">
            <a:avLst/>
          </a:prstGeom>
        </p:spPr>
      </p:pic>
      <p:pic>
        <p:nvPicPr>
          <p:cNvPr id="8" name="09 G2WB Track B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61811" y="766010"/>
            <a:ext cx="609600" cy="6096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2305022" y="4750637"/>
            <a:ext cx="631372" cy="68500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127745" y="4766679"/>
            <a:ext cx="631372" cy="68500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860980" y="4759338"/>
            <a:ext cx="631372" cy="68500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9716475" y="4759337"/>
            <a:ext cx="631372" cy="68500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776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313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0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STARTED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5" b="61871"/>
          <a:stretch/>
        </p:blipFill>
        <p:spPr>
          <a:xfrm>
            <a:off x="-404115" y="743039"/>
            <a:ext cx="12596115" cy="5192540"/>
          </a:xfrm>
          <a:prstGeom prst="rect">
            <a:avLst/>
          </a:prstGeom>
        </p:spPr>
      </p:pic>
      <p:pic>
        <p:nvPicPr>
          <p:cNvPr id="8" name="10 G2WB Track B1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42484" y="894347"/>
            <a:ext cx="609600" cy="6096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2239890" y="3126148"/>
            <a:ext cx="7770384" cy="9004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590058" y="3126148"/>
            <a:ext cx="142363" cy="101271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239890" y="3126148"/>
            <a:ext cx="5107394" cy="9004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7347284" y="3076990"/>
            <a:ext cx="2591808" cy="94957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4034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195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0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STARTED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8" t="36111" r="3184" b="39864"/>
          <a:stretch/>
        </p:blipFill>
        <p:spPr>
          <a:xfrm>
            <a:off x="-305745" y="946483"/>
            <a:ext cx="13524915" cy="4379496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655865" y="2574760"/>
            <a:ext cx="1414956" cy="15425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9776807" y="3189198"/>
            <a:ext cx="1750128" cy="190798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11 G2WB Track B1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25389" y="153202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8751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024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0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STARTED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6" t="59167" r="2086" b="8710"/>
          <a:stretch/>
        </p:blipFill>
        <p:spPr>
          <a:xfrm>
            <a:off x="0" y="646817"/>
            <a:ext cx="12176432" cy="52715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88216" y="2276247"/>
            <a:ext cx="3184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 t        e      v    e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27711" y="4514119"/>
            <a:ext cx="3184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 e      </a:t>
            </a:r>
            <a:r>
              <a:rPr lang="en-US" sz="3600" dirty="0" err="1" smtClean="0">
                <a:solidFill>
                  <a:srgbClr val="FF0000"/>
                </a:solidFill>
              </a:rPr>
              <a:t>e</a:t>
            </a:r>
            <a:r>
              <a:rPr lang="en-US" sz="3600" dirty="0" smtClean="0">
                <a:solidFill>
                  <a:srgbClr val="FF0000"/>
                </a:solidFill>
              </a:rPr>
              <a:t>    v    e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64795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0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STARTED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5" b="50175"/>
          <a:stretch/>
        </p:blipFill>
        <p:spPr>
          <a:xfrm>
            <a:off x="796317" y="442403"/>
            <a:ext cx="10112998" cy="5661205"/>
          </a:xfrm>
          <a:prstGeom prst="rect">
            <a:avLst/>
          </a:prstGeom>
        </p:spPr>
      </p:pic>
      <p:pic>
        <p:nvPicPr>
          <p:cNvPr id="8" name="12 G2WB Track B1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082795" y="568343"/>
            <a:ext cx="609600" cy="609600"/>
          </a:xfrm>
          <a:prstGeom prst="rect">
            <a:avLst/>
          </a:prstGeom>
        </p:spPr>
      </p:pic>
      <p:pic>
        <p:nvPicPr>
          <p:cNvPr id="9" name="13 G2WB Track B13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416716" y="1177943"/>
            <a:ext cx="609600" cy="60960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4977752" y="1800404"/>
            <a:ext cx="1750128" cy="190798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483204" y="3925983"/>
            <a:ext cx="1750128" cy="190798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2576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639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899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0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STARTED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4" t="48764" r="3965" b="8805"/>
          <a:stretch/>
        </p:blipFill>
        <p:spPr>
          <a:xfrm>
            <a:off x="1087333" y="384436"/>
            <a:ext cx="9628706" cy="5583230"/>
          </a:xfrm>
          <a:prstGeom prst="rect">
            <a:avLst/>
          </a:prstGeom>
        </p:spPr>
      </p:pic>
      <p:pic>
        <p:nvPicPr>
          <p:cNvPr id="8" name="14 G2WB Track B1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20423" y="5414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67998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66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0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GET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STARTED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" t="5455" r="3602" b="42456"/>
          <a:stretch/>
        </p:blipFill>
        <p:spPr>
          <a:xfrm>
            <a:off x="137907" y="726999"/>
            <a:ext cx="6567694" cy="50000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16" r="4782" b="10005"/>
          <a:stretch/>
        </p:blipFill>
        <p:spPr>
          <a:xfrm>
            <a:off x="6489029" y="582621"/>
            <a:ext cx="5590675" cy="288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40977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88</Words>
  <Application>Microsoft Office PowerPoint</Application>
  <PresentationFormat>Widescreen</PresentationFormat>
  <Paragraphs>38</Paragraphs>
  <Slides>15</Slides>
  <Notes>2</Notes>
  <HiddenSlides>0</HiddenSlides>
  <MMClips>13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Adobe Gothic Std B</vt:lpstr>
      <vt:lpstr>Arial</vt:lpstr>
      <vt:lpstr>Times New Roman</vt:lpstr>
      <vt:lpstr>Calibri Light</vt:lpstr>
      <vt:lpstr>Calibri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Hong Anh</cp:lastModifiedBy>
  <cp:revision>77</cp:revision>
  <dcterms:created xsi:type="dcterms:W3CDTF">2021-03-24T08:09:12Z</dcterms:created>
  <dcterms:modified xsi:type="dcterms:W3CDTF">2022-10-06T07:30:56Z</dcterms:modified>
</cp:coreProperties>
</file>