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notesMasterIdLst>
    <p:notesMasterId r:id="rId15"/>
  </p:notesMasterIdLst>
  <p:sldIdLst>
    <p:sldId id="383" r:id="rId2"/>
    <p:sldId id="384" r:id="rId3"/>
    <p:sldId id="385" r:id="rId4"/>
    <p:sldId id="386" r:id="rId5"/>
    <p:sldId id="387" r:id="rId6"/>
    <p:sldId id="388" r:id="rId7"/>
    <p:sldId id="389" r:id="rId8"/>
    <p:sldId id="395" r:id="rId9"/>
    <p:sldId id="390" r:id="rId10"/>
    <p:sldId id="391" r:id="rId11"/>
    <p:sldId id="392" r:id="rId12"/>
    <p:sldId id="393" r:id="rId13"/>
    <p:sldId id="394" r:id="rId14"/>
  </p:sldIdLst>
  <p:sldSz cx="12192000" cy="6858000"/>
  <p:notesSz cx="6858000" cy="9144000"/>
  <p:embeddedFontLst>
    <p:embeddedFont>
      <p:font typeface="Calibri Light" panose="020F0302020204030204" pitchFamily="34" charset="0"/>
      <p:regular r:id="rId16"/>
      <p:italic r:id="rId17"/>
    </p:embeddedFont>
    <p:embeddedFont>
      <p:font typeface="Calibri" panose="020F0502020204030204" pitchFamily="34" charset="0"/>
      <p:regular r:id="rId18"/>
      <p:bold r:id="rId19"/>
      <p:italic r:id="rId20"/>
      <p:boldItalic r:id="rId21"/>
    </p:embeddedFont>
    <p:embeddedFont>
      <p:font typeface="Adobe Gothic Std B" panose="020B0800000000000000" pitchFamily="34" charset="-128"/>
      <p:bold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2D234"/>
    <a:srgbClr val="FBC0E3"/>
    <a:srgbClr val="74549E"/>
    <a:srgbClr val="9D85BE"/>
    <a:srgbClr val="9F87C0"/>
    <a:srgbClr val="C2B3D7"/>
    <a:srgbClr val="E9DBC3"/>
    <a:srgbClr val="FFFFFF"/>
    <a:srgbClr val="6DCFF6"/>
    <a:srgbClr val="F3E9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82" autoAdjust="0"/>
    <p:restoredTop sz="90239" autoAdjust="0"/>
  </p:normalViewPr>
  <p:slideViewPr>
    <p:cSldViewPr snapToGrid="0">
      <p:cViewPr>
        <p:scale>
          <a:sx n="75" d="100"/>
          <a:sy n="75" d="100"/>
        </p:scale>
        <p:origin x="1188" y="6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9AFF6F-08C7-4966-9F33-FCC1EB8E810B}" type="datetimeFigureOut">
              <a:rPr lang="en-US" smtClean="0"/>
              <a:t>10/6/2022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EC0E4C-4EB0-4365-AF36-CEE1FBB676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82864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72460352"/>
      </p:ext>
    </p:extLst>
  </p:cSld>
  <p:clrMapOvr>
    <a:masterClrMapping/>
  </p:clrMapOvr>
  <p:hf hdr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214641052"/>
      </p:ext>
    </p:extLst>
  </p:cSld>
  <p:clrMapOvr>
    <a:masterClrMapping/>
  </p:clrMapOvr>
  <p:hf hdr="0" ft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332067679"/>
      </p:ext>
    </p:extLst>
  </p:cSld>
  <p:clrMapOvr>
    <a:masterClrMapping/>
  </p:clrMapOvr>
  <p:hf hdr="0" ft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391599467"/>
      </p:ext>
    </p:extLst>
  </p:cSld>
  <p:clrMapOvr>
    <a:masterClrMapping/>
  </p:clrMapOvr>
  <p:hf hdr="0" ft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79079398"/>
      </p:ext>
    </p:extLst>
  </p:cSld>
  <p:clrMapOvr>
    <a:masterClrMapping/>
  </p:clrMapOvr>
  <p:hf hdr="0" ft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78521145"/>
      </p:ext>
    </p:extLst>
  </p:cSld>
  <p:clrMapOvr>
    <a:masterClrMapping/>
  </p:clrMapOvr>
  <p:hf hdr="0" ft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190428788"/>
      </p:ext>
    </p:extLst>
  </p:cSld>
  <p:clrMapOvr>
    <a:masterClrMapping/>
  </p:clrMapOvr>
  <p:hf hdr="0" ft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4128063425"/>
      </p:ext>
    </p:extLst>
  </p:cSld>
  <p:clrMapOvr>
    <a:masterClrMapping/>
  </p:clrMapOvr>
  <p:hf hdr="0" ft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005339919"/>
      </p:ext>
    </p:extLst>
  </p:cSld>
  <p:clrMapOvr>
    <a:masterClrMapping/>
  </p:clrMapOvr>
  <p:hf hdr="0" ft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356680728"/>
      </p:ext>
    </p:extLst>
  </p:cSld>
  <p:clrMapOvr>
    <a:masterClrMapping/>
  </p:clrMapOvr>
  <p:hf hdr="0" ft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206281844"/>
      </p:ext>
    </p:extLst>
  </p:cSld>
  <p:clrMapOvr>
    <a:masterClrMapping/>
  </p:clrMapOvr>
  <p:hf hdr="0" ft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êu đề Bản chiế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ề 1">
            <a:extLst>
              <a:ext uri="{FF2B5EF4-FFF2-40B4-BE49-F238E27FC236}">
                <a16:creationId xmlns:a16="http://schemas.microsoft.com/office/drawing/2014/main" id="{D30E03FE-0ADD-43FF-B53A-5F5AF55DE3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vi-VN"/>
              <a:t>Bấm để sửa kiểu tiêu đề Bản cái</a:t>
            </a:r>
          </a:p>
        </p:txBody>
      </p:sp>
      <p:sp>
        <p:nvSpPr>
          <p:cNvPr id="3" name="Tiêu đề phụ 2">
            <a:extLst>
              <a:ext uri="{FF2B5EF4-FFF2-40B4-BE49-F238E27FC236}">
                <a16:creationId xmlns:a16="http://schemas.microsoft.com/office/drawing/2014/main" id="{CD5F6121-3A01-4461-B735-3FF14FEB10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vi-VN"/>
              <a:t>Bấm để chỉnh sửa kiểu tiêu đề phụ của Bản cái</a:t>
            </a:r>
          </a:p>
        </p:txBody>
      </p:sp>
      <p:sp>
        <p:nvSpPr>
          <p:cNvPr id="4" name="Chỗ dành sẵn cho Ngày tháng 3">
            <a:extLst>
              <a:ext uri="{FF2B5EF4-FFF2-40B4-BE49-F238E27FC236}">
                <a16:creationId xmlns:a16="http://schemas.microsoft.com/office/drawing/2014/main" id="{AF344272-7993-473C-90E8-FDF3A940D6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Chỗ dành sẵn cho Chân trang 4">
            <a:extLst>
              <a:ext uri="{FF2B5EF4-FFF2-40B4-BE49-F238E27FC236}">
                <a16:creationId xmlns:a16="http://schemas.microsoft.com/office/drawing/2014/main" id="{4DAE2458-B427-4E11-899B-7B02F26186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Chỗ dành sẵn cho Số hiệu Bản chiếu 5">
            <a:extLst>
              <a:ext uri="{FF2B5EF4-FFF2-40B4-BE49-F238E27FC236}">
                <a16:creationId xmlns:a16="http://schemas.microsoft.com/office/drawing/2014/main" id="{A4ACAD3A-3BE8-4B7B-A01F-A3AE39C9E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8129079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blipFill dpi="0" rotWithShape="1">
          <a:blip r:embed="rId2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640410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76775" y="1146175"/>
            <a:ext cx="721672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6775" y="2971800"/>
            <a:ext cx="10100603" cy="28944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90733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8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6.png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10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6.png"/><Relationship Id="rId5" Type="http://schemas.openxmlformats.org/officeDocument/2006/relationships/image" Target="../media/image9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6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media" Target="../media/media7.mp3"/><Relationship Id="rId7" Type="http://schemas.openxmlformats.org/officeDocument/2006/relationships/image" Target="../media/image6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14.png"/><Relationship Id="rId5" Type="http://schemas.openxmlformats.org/officeDocument/2006/relationships/slideLayout" Target="../slideLayouts/slideLayout12.xml"/><Relationship Id="rId4" Type="http://schemas.openxmlformats.org/officeDocument/2006/relationships/audio" Target="../media/media7.mp3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6.png"/><Relationship Id="rId5" Type="http://schemas.openxmlformats.org/officeDocument/2006/relationships/image" Target="../media/image15.pn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5292667-1687-47A0-BB3E-0EFCE5057D01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34DBEDE-4CB2-41AA-B3CC-AFF063761040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15008B0-6FEF-4A16-A244-4CAB8C528301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ED892E67-4743-437A-B4BE-2D99471925C2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STORIES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5D1F328-EA34-40AB-A23E-C10C75133B66}"/>
                </a:ext>
              </a:extLst>
            </p:cNvPr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61" t="20741" r="7277" b="25084"/>
          <a:stretch/>
        </p:blipFill>
        <p:spPr>
          <a:xfrm>
            <a:off x="1867956" y="524390"/>
            <a:ext cx="7048201" cy="5352020"/>
          </a:xfrm>
          <a:prstGeom prst="rect">
            <a:avLst/>
          </a:prstGeom>
        </p:spPr>
      </p:pic>
      <p:pic>
        <p:nvPicPr>
          <p:cNvPr id="10" name="15 G2WB Track B15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883310" y="639103"/>
            <a:ext cx="609600" cy="609600"/>
          </a:xfrm>
          <a:prstGeom prst="rect">
            <a:avLst/>
          </a:prstGeom>
        </p:spPr>
      </p:pic>
      <p:sp>
        <p:nvSpPr>
          <p:cNvPr id="13" name="Oval 12"/>
          <p:cNvSpPr/>
          <p:nvPr/>
        </p:nvSpPr>
        <p:spPr>
          <a:xfrm>
            <a:off x="4326543" y="1709928"/>
            <a:ext cx="989313" cy="95480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6393015" y="1363416"/>
            <a:ext cx="989313" cy="95480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4211546" y="3200400"/>
            <a:ext cx="989313" cy="95480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6393015" y="2943189"/>
            <a:ext cx="989313" cy="95480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2445129" y="4791074"/>
            <a:ext cx="989313" cy="95480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7382328" y="4756691"/>
            <a:ext cx="989313" cy="95480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923856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71750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10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13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5292667-1687-47A0-BB3E-0EFCE5057D01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34DBEDE-4CB2-41AA-B3CC-AFF063761040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15008B0-6FEF-4A16-A244-4CAB8C528301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ED892E67-4743-437A-B4BE-2D99471925C2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STORIES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5D1F328-EA34-40AB-A23E-C10C75133B66}"/>
                </a:ext>
              </a:extLst>
            </p:cNvPr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88" t="75730" r="28607" b="3998"/>
          <a:stretch/>
        </p:blipFill>
        <p:spPr>
          <a:xfrm>
            <a:off x="484975" y="870949"/>
            <a:ext cx="11374449" cy="4737184"/>
          </a:xfrm>
          <a:prstGeom prst="rect">
            <a:avLst/>
          </a:prstGeom>
        </p:spPr>
      </p:pic>
      <p:pic>
        <p:nvPicPr>
          <p:cNvPr id="8" name="16 G2WB Track B16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400800" y="1455057"/>
            <a:ext cx="609600" cy="609600"/>
          </a:xfrm>
          <a:prstGeom prst="rect">
            <a:avLst/>
          </a:prstGeom>
        </p:spPr>
      </p:pic>
      <p:sp>
        <p:nvSpPr>
          <p:cNvPr id="9" name="Arc 8"/>
          <p:cNvSpPr/>
          <p:nvPr/>
        </p:nvSpPr>
        <p:spPr>
          <a:xfrm rot="18775617">
            <a:off x="3466877" y="3557061"/>
            <a:ext cx="2133600" cy="2351315"/>
          </a:xfrm>
          <a:prstGeom prst="arc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3895352" y="3024441"/>
            <a:ext cx="220353" cy="2151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4758953" y="3024441"/>
            <a:ext cx="220353" cy="2151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9351818" y="3024441"/>
            <a:ext cx="220353" cy="2151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10215419" y="3024441"/>
            <a:ext cx="220353" cy="2151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Arc 13"/>
          <p:cNvSpPr/>
          <p:nvPr/>
        </p:nvSpPr>
        <p:spPr>
          <a:xfrm rot="7746583">
            <a:off x="8722465" y="1827011"/>
            <a:ext cx="2133600" cy="2351315"/>
          </a:xfrm>
          <a:prstGeom prst="arc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0225963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3844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5292667-1687-47A0-BB3E-0EFCE5057D01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34DBEDE-4CB2-41AA-B3CC-AFF063761040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15008B0-6FEF-4A16-A244-4CAB8C528301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ED892E67-4743-437A-B4BE-2D99471925C2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STORIES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5D1F328-EA34-40AB-A23E-C10C75133B66}"/>
                </a:ext>
              </a:extLst>
            </p:cNvPr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55" b="69100"/>
          <a:stretch/>
        </p:blipFill>
        <p:spPr>
          <a:xfrm>
            <a:off x="-432456" y="1099788"/>
            <a:ext cx="12624456" cy="4052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884392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5292667-1687-47A0-BB3E-0EFCE5057D01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34DBEDE-4CB2-41AA-B3CC-AFF063761040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15008B0-6FEF-4A16-A244-4CAB8C528301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ED892E67-4743-437A-B4BE-2D99471925C2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STORIES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5D1F328-EA34-40AB-A23E-C10C75133B66}"/>
                </a:ext>
              </a:extLst>
            </p:cNvPr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22" t="30241" r="1713" b="36021"/>
          <a:stretch/>
        </p:blipFill>
        <p:spPr>
          <a:xfrm>
            <a:off x="203199" y="620816"/>
            <a:ext cx="11698515" cy="5373583"/>
          </a:xfrm>
          <a:prstGeom prst="rect">
            <a:avLst/>
          </a:prstGeom>
        </p:spPr>
      </p:pic>
      <p:pic>
        <p:nvPicPr>
          <p:cNvPr id="8" name="17 G2WB Track B17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10044" y="798616"/>
            <a:ext cx="609600" cy="6096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536" t="46313" r="1968" b="3751"/>
          <a:stretch/>
        </p:blipFill>
        <p:spPr>
          <a:xfrm>
            <a:off x="1183122" y="1714500"/>
            <a:ext cx="1760104" cy="178760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61" t="-267" r="50253" b="50746"/>
          <a:stretch/>
        </p:blipFill>
        <p:spPr>
          <a:xfrm>
            <a:off x="3495675" y="1714500"/>
            <a:ext cx="1752600" cy="177276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637" t="-267" r="26252" b="50480"/>
          <a:stretch/>
        </p:blipFill>
        <p:spPr>
          <a:xfrm>
            <a:off x="5800724" y="1704975"/>
            <a:ext cx="1733550" cy="178228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5" t="-267" r="74536" b="50128"/>
          <a:stretch/>
        </p:blipFill>
        <p:spPr>
          <a:xfrm>
            <a:off x="8115298" y="1714500"/>
            <a:ext cx="1695450" cy="1794906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565" t="657" r="2214" b="50918"/>
          <a:stretch/>
        </p:blipFill>
        <p:spPr>
          <a:xfrm>
            <a:off x="1165977" y="3825240"/>
            <a:ext cx="1741170" cy="173355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88" t="46946" r="50557" b="4097"/>
          <a:stretch/>
        </p:blipFill>
        <p:spPr>
          <a:xfrm>
            <a:off x="3495675" y="3825240"/>
            <a:ext cx="1729740" cy="17526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518" t="46975" r="26426" b="3428"/>
          <a:stretch/>
        </p:blipFill>
        <p:spPr>
          <a:xfrm>
            <a:off x="5800724" y="3802380"/>
            <a:ext cx="1729740" cy="177546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7" t="46857" r="74619" b="3759"/>
          <a:stretch/>
        </p:blipFill>
        <p:spPr>
          <a:xfrm>
            <a:off x="8168755" y="3825240"/>
            <a:ext cx="1676400" cy="1767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701396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7" dur="6951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5292667-1687-47A0-BB3E-0EFCE5057D01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34DBEDE-4CB2-41AA-B3CC-AFF063761040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15008B0-6FEF-4A16-A244-4CAB8C528301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ED892E67-4743-437A-B4BE-2D99471925C2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STORIES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5D1F328-EA34-40AB-A23E-C10C75133B66}"/>
                </a:ext>
              </a:extLst>
            </p:cNvPr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9" t="62592" r="10927" b="5422"/>
          <a:stretch/>
        </p:blipFill>
        <p:spPr>
          <a:xfrm>
            <a:off x="281491" y="448603"/>
            <a:ext cx="11359483" cy="5284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9617389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32311"/>
            <a:ext cx="12192000" cy="3002777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A5292667-1687-47A0-BB3E-0EFCE5057D01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34DBEDE-4CB2-41AA-B3CC-AFF063761040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15008B0-6FEF-4A16-A244-4CAB8C528301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ED892E67-4743-437A-B4BE-2D99471925C2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STORIES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5D1F328-EA34-40AB-A23E-C10C75133B66}"/>
                </a:ext>
              </a:extLst>
            </p:cNvPr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8" name="18 G2WB Track B18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537047" y="1685472"/>
            <a:ext cx="609600" cy="6096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98" t="39382" r="73843"/>
          <a:stretch/>
        </p:blipFill>
        <p:spPr>
          <a:xfrm>
            <a:off x="1092200" y="2438400"/>
            <a:ext cx="2184400" cy="126793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50" t="39382" r="45914"/>
          <a:stretch/>
        </p:blipFill>
        <p:spPr>
          <a:xfrm>
            <a:off x="4499429" y="2438400"/>
            <a:ext cx="1872342" cy="126793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914" t="38775" r="21496"/>
          <a:stretch/>
        </p:blipFill>
        <p:spPr>
          <a:xfrm>
            <a:off x="7454899" y="2425700"/>
            <a:ext cx="1612901" cy="128063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269" t="36104"/>
          <a:stretch/>
        </p:blipFill>
        <p:spPr>
          <a:xfrm>
            <a:off x="10020299" y="2362200"/>
            <a:ext cx="1407489" cy="1336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4967516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4631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86421"/>
            <a:ext cx="12192000" cy="4685158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A5292667-1687-47A0-BB3E-0EFCE5057D01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34DBEDE-4CB2-41AA-B3CC-AFF063761040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15008B0-6FEF-4A16-A244-4CAB8C528301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ED892E67-4743-437A-B4BE-2D99471925C2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STORIES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5D1F328-EA34-40AB-A23E-C10C75133B66}"/>
                </a:ext>
              </a:extLst>
            </p:cNvPr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369" r="72083"/>
          <a:stretch/>
        </p:blipFill>
        <p:spPr>
          <a:xfrm>
            <a:off x="0" y="1993899"/>
            <a:ext cx="3403600" cy="3777679"/>
          </a:xfrm>
          <a:prstGeom prst="rect">
            <a:avLst/>
          </a:prstGeom>
        </p:spPr>
      </p:pic>
      <p:pic>
        <p:nvPicPr>
          <p:cNvPr id="8" name="19 G2WB Track B19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270364" y="1244600"/>
            <a:ext cx="609600" cy="6096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58" t="26417" r="43646"/>
          <a:stretch/>
        </p:blipFill>
        <p:spPr>
          <a:xfrm>
            <a:off x="3530600" y="2324099"/>
            <a:ext cx="3340100" cy="344747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687" t="19098" r="16145"/>
          <a:stretch/>
        </p:blipFill>
        <p:spPr>
          <a:xfrm>
            <a:off x="7277100" y="1981199"/>
            <a:ext cx="2946400" cy="379037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958" t="15031" r="2187" b="10425"/>
          <a:stretch/>
        </p:blipFill>
        <p:spPr>
          <a:xfrm>
            <a:off x="10236200" y="1790700"/>
            <a:ext cx="1689100" cy="349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777318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4272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5292667-1687-47A0-BB3E-0EFCE5057D01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34DBEDE-4CB2-41AA-B3CC-AFF063761040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15008B0-6FEF-4A16-A244-4CAB8C528301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ED892E67-4743-437A-B4BE-2D99471925C2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STORIES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5D1F328-EA34-40AB-A23E-C10C75133B66}"/>
                </a:ext>
              </a:extLst>
            </p:cNvPr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27" t="46920" r="10967" b="28638"/>
          <a:stretch/>
        </p:blipFill>
        <p:spPr>
          <a:xfrm>
            <a:off x="1012217" y="863600"/>
            <a:ext cx="10104775" cy="44196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250050" y="4464953"/>
            <a:ext cx="9536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solidFill>
                  <a:srgbClr val="FF0000"/>
                </a:solidFill>
              </a:rPr>
              <a:t>i</a:t>
            </a:r>
            <a:r>
              <a:rPr lang="en-US" sz="3600" dirty="0" smtClean="0">
                <a:solidFill>
                  <a:srgbClr val="FF0000"/>
                </a:solidFill>
              </a:rPr>
              <a:t>    x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258628" y="4464952"/>
            <a:ext cx="30664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e</a:t>
            </a:r>
            <a:r>
              <a:rPr lang="en-US" sz="3600" dirty="0" smtClean="0">
                <a:solidFill>
                  <a:srgbClr val="FF0000"/>
                </a:solidFill>
              </a:rPr>
              <a:t>  </a:t>
            </a:r>
            <a:r>
              <a:rPr lang="en-US" sz="3600" dirty="0" smtClean="0">
                <a:solidFill>
                  <a:srgbClr val="FF0000"/>
                </a:solidFill>
              </a:rPr>
              <a:t>  </a:t>
            </a:r>
            <a:r>
              <a:rPr lang="en-US" sz="3600" dirty="0" err="1" smtClean="0">
                <a:solidFill>
                  <a:srgbClr val="FF0000"/>
                </a:solidFill>
              </a:rPr>
              <a:t>i</a:t>
            </a:r>
            <a:r>
              <a:rPr lang="en-US" sz="3600" dirty="0" smtClean="0">
                <a:solidFill>
                  <a:srgbClr val="FF0000"/>
                </a:solidFill>
              </a:rPr>
              <a:t>     g   h   </a:t>
            </a:r>
            <a:r>
              <a:rPr lang="en-US" sz="3600" dirty="0" smtClean="0">
                <a:solidFill>
                  <a:srgbClr val="FF0000"/>
                </a:solidFill>
              </a:rPr>
              <a:t>t</a:t>
            </a:r>
            <a:endParaRPr lang="en-US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401619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5292667-1687-47A0-BB3E-0EFCE5057D01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34DBEDE-4CB2-41AA-B3CC-AFF063761040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15008B0-6FEF-4A16-A244-4CAB8C528301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ED892E67-4743-437A-B4BE-2D99471925C2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STORIES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5D1F328-EA34-40AB-A23E-C10C75133B66}"/>
                </a:ext>
              </a:extLst>
            </p:cNvPr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74" t="71452" r="6374" b="8768"/>
          <a:stretch/>
        </p:blipFill>
        <p:spPr>
          <a:xfrm>
            <a:off x="796317" y="1529297"/>
            <a:ext cx="12270487" cy="3530601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454726" y="4286933"/>
            <a:ext cx="42221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FF0000"/>
                </a:solidFill>
              </a:rPr>
              <a:t>t  </a:t>
            </a:r>
            <a:r>
              <a:rPr lang="en-US" sz="3600" dirty="0" smtClean="0">
                <a:solidFill>
                  <a:srgbClr val="FF0000"/>
                </a:solidFill>
              </a:rPr>
              <a:t>  </a:t>
            </a:r>
            <a:r>
              <a:rPr lang="en-US" sz="3600" dirty="0" smtClean="0">
                <a:solidFill>
                  <a:srgbClr val="FF0000"/>
                </a:solidFill>
              </a:rPr>
              <a:t>h </a:t>
            </a:r>
            <a:r>
              <a:rPr lang="en-US" sz="3600" dirty="0" smtClean="0">
                <a:solidFill>
                  <a:srgbClr val="FF0000"/>
                </a:solidFill>
              </a:rPr>
              <a:t>    </a:t>
            </a:r>
            <a:r>
              <a:rPr lang="en-US" sz="3600" dirty="0" err="1" smtClean="0">
                <a:solidFill>
                  <a:srgbClr val="FF0000"/>
                </a:solidFill>
              </a:rPr>
              <a:t>i</a:t>
            </a:r>
            <a:r>
              <a:rPr lang="en-US" sz="3600" dirty="0" smtClean="0">
                <a:solidFill>
                  <a:srgbClr val="FF0000"/>
                </a:solidFill>
              </a:rPr>
              <a:t>        t     e    </a:t>
            </a:r>
            <a:r>
              <a:rPr lang="en-US" sz="3600" dirty="0" err="1" smtClean="0">
                <a:solidFill>
                  <a:srgbClr val="FF0000"/>
                </a:solidFill>
              </a:rPr>
              <a:t>e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826378" y="4286932"/>
            <a:ext cx="35401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FF0000"/>
                </a:solidFill>
              </a:rPr>
              <a:t> o          </a:t>
            </a:r>
            <a:r>
              <a:rPr lang="en-US" sz="3600" dirty="0" smtClean="0">
                <a:solidFill>
                  <a:srgbClr val="FF0000"/>
                </a:solidFill>
              </a:rPr>
              <a:t>t  </a:t>
            </a:r>
            <a:r>
              <a:rPr lang="en-US" sz="3600" dirty="0" smtClean="0">
                <a:solidFill>
                  <a:srgbClr val="FF0000"/>
                </a:solidFill>
              </a:rPr>
              <a:t>   e     </a:t>
            </a:r>
            <a:r>
              <a:rPr lang="en-US" sz="3600" dirty="0" err="1" smtClean="0">
                <a:solidFill>
                  <a:srgbClr val="FF0000"/>
                </a:solidFill>
              </a:rPr>
              <a:t>e</a:t>
            </a:r>
            <a:r>
              <a:rPr lang="en-US" sz="3600" dirty="0" smtClean="0">
                <a:solidFill>
                  <a:srgbClr val="FF0000"/>
                </a:solidFill>
              </a:rPr>
              <a:t> </a:t>
            </a:r>
            <a:endParaRPr lang="en-US" sz="3600" dirty="0">
              <a:solidFill>
                <a:srgbClr val="FF0000"/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27" t="46920" r="10967" b="48093"/>
          <a:stretch/>
        </p:blipFill>
        <p:spPr>
          <a:xfrm>
            <a:off x="1043612" y="863600"/>
            <a:ext cx="10104775" cy="901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1970040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5292667-1687-47A0-BB3E-0EFCE5057D01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34DBEDE-4CB2-41AA-B3CC-AFF063761040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15008B0-6FEF-4A16-A244-4CAB8C528301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ED892E67-4743-437A-B4BE-2D99471925C2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STORIES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5D1F328-EA34-40AB-A23E-C10C75133B66}"/>
                </a:ext>
              </a:extLst>
            </p:cNvPr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61" t="3175" r="8612" b="37779"/>
          <a:stretch/>
        </p:blipFill>
        <p:spPr>
          <a:xfrm>
            <a:off x="2010413" y="358774"/>
            <a:ext cx="8015496" cy="6499226"/>
          </a:xfrm>
          <a:prstGeom prst="rect">
            <a:avLst/>
          </a:prstGeom>
        </p:spPr>
      </p:pic>
      <p:pic>
        <p:nvPicPr>
          <p:cNvPr id="8" name="20 G2WB Track B20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408561" y="637051"/>
            <a:ext cx="609600" cy="609600"/>
          </a:xfrm>
          <a:prstGeom prst="rect">
            <a:avLst/>
          </a:prstGeom>
        </p:spPr>
      </p:pic>
      <p:pic>
        <p:nvPicPr>
          <p:cNvPr id="9" name="21 G2WB Track B21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416309" y="1246651"/>
            <a:ext cx="609600" cy="609600"/>
          </a:xfrm>
          <a:prstGeom prst="rect">
            <a:avLst/>
          </a:prstGeom>
        </p:spPr>
      </p:pic>
      <p:sp>
        <p:nvSpPr>
          <p:cNvPr id="10" name="Oval 9"/>
          <p:cNvSpPr/>
          <p:nvPr/>
        </p:nvSpPr>
        <p:spPr>
          <a:xfrm>
            <a:off x="5408561" y="2044700"/>
            <a:ext cx="1420410" cy="13589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7727589" y="3608387"/>
            <a:ext cx="1465943" cy="142081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5363028" y="5220128"/>
            <a:ext cx="1465943" cy="140927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190825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70525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5" dur="5348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10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10" grpId="0" animBg="1"/>
      <p:bldP spid="11" grpId="0" animBg="1"/>
      <p:bldP spid="1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5292667-1687-47A0-BB3E-0EFCE5057D01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34DBEDE-4CB2-41AA-B3CC-AFF063761040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15008B0-6FEF-4A16-A244-4CAB8C528301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ED892E67-4743-437A-B4BE-2D99471925C2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STORIES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5D1F328-EA34-40AB-A23E-C10C75133B66}"/>
                </a:ext>
              </a:extLst>
            </p:cNvPr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06" t="61514" r="7244" b="8389"/>
          <a:stretch/>
        </p:blipFill>
        <p:spPr>
          <a:xfrm>
            <a:off x="0" y="609599"/>
            <a:ext cx="11981878" cy="4920344"/>
          </a:xfrm>
          <a:prstGeom prst="rect">
            <a:avLst/>
          </a:prstGeom>
        </p:spPr>
      </p:pic>
      <p:pic>
        <p:nvPicPr>
          <p:cNvPr id="8" name="22 G2WB Track B22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599076" y="83094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126479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39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5292667-1687-47A0-BB3E-0EFCE5057D01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34DBEDE-4CB2-41AA-B3CC-AFF063761040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15008B0-6FEF-4A16-A244-4CAB8C528301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ED892E67-4743-437A-B4BE-2D99471925C2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STORIES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5D1F328-EA34-40AB-A23E-C10C75133B66}"/>
                </a:ext>
              </a:extLst>
            </p:cNvPr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61" t="3176" r="3951" b="41587"/>
          <a:stretch/>
        </p:blipFill>
        <p:spPr>
          <a:xfrm>
            <a:off x="244103" y="489375"/>
            <a:ext cx="5737597" cy="524685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90" t="58823" r="9832" b="10323"/>
          <a:stretch/>
        </p:blipFill>
        <p:spPr>
          <a:xfrm>
            <a:off x="6019800" y="1066800"/>
            <a:ext cx="6064932" cy="401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6519704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5292667-1687-47A0-BB3E-0EFCE5057D01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34DBEDE-4CB2-41AA-B3CC-AFF063761040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15008B0-6FEF-4A16-A244-4CAB8C528301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ED892E67-4743-437A-B4BE-2D99471925C2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STORIES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5D1F328-EA34-40AB-A23E-C10C75133B66}"/>
                </a:ext>
              </a:extLst>
            </p:cNvPr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61" t="11619" r="3951" b="42666"/>
          <a:stretch/>
        </p:blipFill>
        <p:spPr>
          <a:xfrm>
            <a:off x="287645" y="609599"/>
            <a:ext cx="5619669" cy="505460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2" t="58731" r="10078" b="9295"/>
          <a:stretch/>
        </p:blipFill>
        <p:spPr>
          <a:xfrm>
            <a:off x="6096000" y="1231900"/>
            <a:ext cx="5936859" cy="4544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7358934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op 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657</TotalTime>
  <Words>57</Words>
  <Application>Microsoft Office PowerPoint</Application>
  <PresentationFormat>Widescreen</PresentationFormat>
  <Paragraphs>30</Paragraphs>
  <Slides>13</Slides>
  <Notes>0</Notes>
  <HiddenSlides>0</HiddenSlides>
  <MMClips>8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Times New Roman</vt:lpstr>
      <vt:lpstr>Calibri Light</vt:lpstr>
      <vt:lpstr>Calibri</vt:lpstr>
      <vt:lpstr>Adobe Gothic Std B</vt:lpstr>
      <vt:lpstr>lop 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Hong Anh</cp:lastModifiedBy>
  <cp:revision>76</cp:revision>
  <dcterms:created xsi:type="dcterms:W3CDTF">2021-03-24T08:09:12Z</dcterms:created>
  <dcterms:modified xsi:type="dcterms:W3CDTF">2022-10-06T09:53:20Z</dcterms:modified>
</cp:coreProperties>
</file>