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3"/>
  </p:notesMasterIdLst>
  <p:sldIdLst>
    <p:sldId id="383" r:id="rId2"/>
    <p:sldId id="384" r:id="rId3"/>
    <p:sldId id="402" r:id="rId4"/>
    <p:sldId id="395" r:id="rId5"/>
    <p:sldId id="396" r:id="rId6"/>
    <p:sldId id="397" r:id="rId7"/>
    <p:sldId id="398" r:id="rId8"/>
    <p:sldId id="399" r:id="rId9"/>
    <p:sldId id="400" r:id="rId10"/>
    <p:sldId id="403" r:id="rId11"/>
    <p:sldId id="401" r:id="rId12"/>
  </p:sldIdLst>
  <p:sldSz cx="12192000" cy="6858000"/>
  <p:notesSz cx="6858000" cy="9144000"/>
  <p:embeddedFontLst>
    <p:embeddedFont>
      <p:font typeface="Calibri Light" panose="020F0302020204030204" pitchFamily="34" charset="0"/>
      <p:regular r:id="rId14"/>
      <p: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Adobe Gothic Std B" panose="020B0800000000000000" pitchFamily="34" charset="-128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234"/>
    <a:srgbClr val="FBC0E3"/>
    <a:srgbClr val="74549E"/>
    <a:srgbClr val="9D85BE"/>
    <a:srgbClr val="9F87C0"/>
    <a:srgbClr val="C2B3D7"/>
    <a:srgbClr val="E9DBC3"/>
    <a:srgbClr val="FFFFFF"/>
    <a:srgbClr val="6DCFF6"/>
    <a:srgbClr val="F3E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40" autoAdjust="0"/>
    <p:restoredTop sz="90239" autoAdjust="0"/>
  </p:normalViewPr>
  <p:slideViewPr>
    <p:cSldViewPr snapToGrid="0">
      <p:cViewPr>
        <p:scale>
          <a:sx n="75" d="100"/>
          <a:sy n="75" d="100"/>
        </p:scale>
        <p:origin x="660" y="6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AFF6F-08C7-4966-9F33-FCC1EB8E810B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C0E4C-4EB0-4365-AF36-CEE1FBB67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86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12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68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2460352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14641052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32067679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91599467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9079398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8521145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90428788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28063425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0533991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56680728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06281844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12907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04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07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7" Type="http://schemas.openxmlformats.org/officeDocument/2006/relationships/image" Target="../media/image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4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9562599-65C7-4760-420D-22A1855453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7" t="38386" b="32156"/>
          <a:stretch/>
        </p:blipFill>
        <p:spPr>
          <a:xfrm>
            <a:off x="352675" y="3546427"/>
            <a:ext cx="3898537" cy="218819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562599-65C7-4760-420D-22A1855453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58" b="2635"/>
          <a:stretch/>
        </p:blipFill>
        <p:spPr>
          <a:xfrm>
            <a:off x="3965168" y="3542785"/>
            <a:ext cx="7661695" cy="21992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562599-65C7-4760-420D-22A1855453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51"/>
          <a:stretch/>
        </p:blipFill>
        <p:spPr>
          <a:xfrm>
            <a:off x="277776" y="550194"/>
            <a:ext cx="7661695" cy="28560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9562599-65C7-4760-420D-22A1855453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" t="38405" r="50585" b="32286"/>
          <a:stretch/>
        </p:blipFill>
        <p:spPr>
          <a:xfrm>
            <a:off x="7681178" y="1217231"/>
            <a:ext cx="3724351" cy="2177143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464457" y="4390571"/>
            <a:ext cx="1307215" cy="12046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I LIKE FOOD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3" name="Oval 12"/>
          <p:cNvSpPr/>
          <p:nvPr/>
        </p:nvSpPr>
        <p:spPr>
          <a:xfrm>
            <a:off x="1626268" y="1269623"/>
            <a:ext cx="1096400" cy="10559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302520" y="1268031"/>
            <a:ext cx="1248228" cy="12046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150482" y="2019517"/>
            <a:ext cx="1174559" cy="11965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479466" y="4210630"/>
            <a:ext cx="1248228" cy="12046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878258" y="3675089"/>
            <a:ext cx="1330189" cy="12046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23 G2WB Track B23">
            <a:hlinkClick r:id="" action="ppaction://media"/>
            <a:extLst>
              <a:ext uri="{FF2B5EF4-FFF2-40B4-BE49-F238E27FC236}">
                <a16:creationId xmlns:a16="http://schemas.microsoft.com/office/drawing/2014/main" id="{E890AF11-8E9A-D0E0-EBA2-837352C349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92323" y="65843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23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7313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7" grpId="0" animBg="1"/>
      <p:bldP spid="13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I LIKE FOOD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DE42CF59-C074-41B8-C94C-2478933A0C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" t="2807" r="3370" b="67811"/>
          <a:stretch/>
        </p:blipFill>
        <p:spPr>
          <a:xfrm>
            <a:off x="39287" y="622725"/>
            <a:ext cx="12279145" cy="505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259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I LIKE FOOD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54017" y="936787"/>
            <a:ext cx="8345059" cy="5260623"/>
            <a:chOff x="233585" y="688621"/>
            <a:chExt cx="7826307" cy="493360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E42CF59-C074-41B8-C94C-2478933A0C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0" t="32075" r="20724" b="63204"/>
            <a:stretch/>
          </p:blipFill>
          <p:spPr>
            <a:xfrm>
              <a:off x="233585" y="688621"/>
              <a:ext cx="7826307" cy="69574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E42CF59-C074-41B8-C94C-2478933A0C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0" t="36309" r="64471" b="34503"/>
            <a:stretch/>
          </p:blipFill>
          <p:spPr>
            <a:xfrm>
              <a:off x="796316" y="1320800"/>
              <a:ext cx="3137851" cy="430142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E42CF59-C074-41B8-C94C-2478933A0C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77" t="36834" r="20724" b="34503"/>
            <a:stretch/>
          </p:blipFill>
          <p:spPr>
            <a:xfrm>
              <a:off x="3381595" y="1398105"/>
              <a:ext cx="3600831" cy="4224124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8839354" y="587021"/>
            <a:ext cx="2799097" cy="5603844"/>
            <a:chOff x="8873221" y="688621"/>
            <a:chExt cx="2799097" cy="560384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68"/>
            <a:stretch/>
          </p:blipFill>
          <p:spPr>
            <a:xfrm>
              <a:off x="8873221" y="3423526"/>
              <a:ext cx="2799097" cy="286893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627" b="1886"/>
            <a:stretch/>
          </p:blipFill>
          <p:spPr>
            <a:xfrm>
              <a:off x="8873221" y="688621"/>
              <a:ext cx="2798705" cy="28400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96880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I LIKE FOOD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C522056-CD1E-44C1-51EC-BE830EE444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61" r="12534" b="4580"/>
          <a:stretch/>
        </p:blipFill>
        <p:spPr>
          <a:xfrm>
            <a:off x="288171" y="609600"/>
            <a:ext cx="10199208" cy="502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01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I LIKE FOOD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600ED9AF-3134-736D-CCFC-032D53ACC3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4210"/>
          <a:stretch/>
        </p:blipFill>
        <p:spPr>
          <a:xfrm>
            <a:off x="734458" y="721895"/>
            <a:ext cx="10843176" cy="4908883"/>
          </a:xfrm>
          <a:prstGeom prst="rect">
            <a:avLst/>
          </a:prstGeom>
        </p:spPr>
      </p:pic>
      <p:pic>
        <p:nvPicPr>
          <p:cNvPr id="9" name="24 G2WB Track B24">
            <a:hlinkClick r:id="" action="ppaction://media"/>
            <a:extLst>
              <a:ext uri="{FF2B5EF4-FFF2-40B4-BE49-F238E27FC236}">
                <a16:creationId xmlns:a16="http://schemas.microsoft.com/office/drawing/2014/main" id="{8F6B405A-245C-2CEE-9A60-57982AAB9A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48926" y="922422"/>
            <a:ext cx="609600" cy="6096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EC7FA4A-09BF-4DE6-E443-8AC9479E1B36}"/>
              </a:ext>
            </a:extLst>
          </p:cNvPr>
          <p:cNvSpPr/>
          <p:nvPr/>
        </p:nvSpPr>
        <p:spPr>
          <a:xfrm>
            <a:off x="1597486" y="1755314"/>
            <a:ext cx="465221" cy="46166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1857923-AF3F-FCC4-39D8-64DA5358A632}"/>
              </a:ext>
            </a:extLst>
          </p:cNvPr>
          <p:cNvSpPr/>
          <p:nvPr/>
        </p:nvSpPr>
        <p:spPr>
          <a:xfrm>
            <a:off x="2005263" y="2194213"/>
            <a:ext cx="465221" cy="46166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D97C415-1B08-A3BF-4CB4-003E3BDE1679}"/>
              </a:ext>
            </a:extLst>
          </p:cNvPr>
          <p:cNvSpPr/>
          <p:nvPr/>
        </p:nvSpPr>
        <p:spPr>
          <a:xfrm>
            <a:off x="2422358" y="1757521"/>
            <a:ext cx="465221" cy="4616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DD9F275-C110-BA7B-F176-C658430885E4}"/>
              </a:ext>
            </a:extLst>
          </p:cNvPr>
          <p:cNvSpPr/>
          <p:nvPr/>
        </p:nvSpPr>
        <p:spPr>
          <a:xfrm>
            <a:off x="2839453" y="2178170"/>
            <a:ext cx="465221" cy="4616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F43AD2D-A871-9530-0F97-EE7365A22D77}"/>
              </a:ext>
            </a:extLst>
          </p:cNvPr>
          <p:cNvSpPr/>
          <p:nvPr/>
        </p:nvSpPr>
        <p:spPr>
          <a:xfrm>
            <a:off x="3260026" y="1757521"/>
            <a:ext cx="465221" cy="4616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0DD3FDC-EB01-5CF4-4EBF-455920ABE320}"/>
              </a:ext>
            </a:extLst>
          </p:cNvPr>
          <p:cNvSpPr/>
          <p:nvPr/>
        </p:nvSpPr>
        <p:spPr>
          <a:xfrm>
            <a:off x="3671281" y="2181528"/>
            <a:ext cx="465221" cy="46166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14B1A7A-EA4F-3298-FD9A-137FF08BC891}"/>
              </a:ext>
            </a:extLst>
          </p:cNvPr>
          <p:cNvSpPr/>
          <p:nvPr/>
        </p:nvSpPr>
        <p:spPr>
          <a:xfrm>
            <a:off x="4075812" y="1759491"/>
            <a:ext cx="465221" cy="4616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ACFAA1D-EE99-A07E-8762-B9E998DCE513}"/>
              </a:ext>
            </a:extLst>
          </p:cNvPr>
          <p:cNvSpPr/>
          <p:nvPr/>
        </p:nvSpPr>
        <p:spPr>
          <a:xfrm>
            <a:off x="4502900" y="2184121"/>
            <a:ext cx="465221" cy="4616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4E271BB-B70E-802C-2D3F-7721553A651B}"/>
              </a:ext>
            </a:extLst>
          </p:cNvPr>
          <p:cNvSpPr/>
          <p:nvPr/>
        </p:nvSpPr>
        <p:spPr>
          <a:xfrm>
            <a:off x="4898480" y="1768808"/>
            <a:ext cx="465221" cy="4616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592660F-61F5-C501-C412-8238B3E58D13}"/>
              </a:ext>
            </a:extLst>
          </p:cNvPr>
          <p:cNvSpPr/>
          <p:nvPr/>
        </p:nvSpPr>
        <p:spPr>
          <a:xfrm>
            <a:off x="5328137" y="2188250"/>
            <a:ext cx="465221" cy="4616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731320E-F82B-D1A9-7B0A-692D06EA8BEA}"/>
              </a:ext>
            </a:extLst>
          </p:cNvPr>
          <p:cNvSpPr/>
          <p:nvPr/>
        </p:nvSpPr>
        <p:spPr>
          <a:xfrm>
            <a:off x="5727197" y="1757521"/>
            <a:ext cx="465221" cy="46166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1D6F5DA-B32E-5C2F-DAA4-1967394F1D1C}"/>
              </a:ext>
            </a:extLst>
          </p:cNvPr>
          <p:cNvSpPr/>
          <p:nvPr/>
        </p:nvSpPr>
        <p:spPr>
          <a:xfrm>
            <a:off x="6125312" y="2178787"/>
            <a:ext cx="465221" cy="46166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685DDAB-7F29-036D-448B-A388433522DA}"/>
              </a:ext>
            </a:extLst>
          </p:cNvPr>
          <p:cNvSpPr/>
          <p:nvPr/>
        </p:nvSpPr>
        <p:spPr>
          <a:xfrm>
            <a:off x="8633607" y="2179016"/>
            <a:ext cx="465221" cy="46166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A1707F-C915-F26C-A5EB-B260EA864113}"/>
              </a:ext>
            </a:extLst>
          </p:cNvPr>
          <p:cNvSpPr/>
          <p:nvPr/>
        </p:nvSpPr>
        <p:spPr>
          <a:xfrm>
            <a:off x="9026393" y="1759490"/>
            <a:ext cx="465221" cy="46166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5A36E10-EC2B-6665-F293-CE436C3DEF38}"/>
              </a:ext>
            </a:extLst>
          </p:cNvPr>
          <p:cNvSpPr/>
          <p:nvPr/>
        </p:nvSpPr>
        <p:spPr>
          <a:xfrm>
            <a:off x="9457987" y="2182916"/>
            <a:ext cx="465221" cy="46166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90EBEA1-4206-6DCE-52E8-1F0B532906C5}"/>
              </a:ext>
            </a:extLst>
          </p:cNvPr>
          <p:cNvSpPr/>
          <p:nvPr/>
        </p:nvSpPr>
        <p:spPr>
          <a:xfrm>
            <a:off x="6552698" y="1764245"/>
            <a:ext cx="465221" cy="4616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A520854-30E4-B75F-A4F7-7FB62E20B15D}"/>
              </a:ext>
            </a:extLst>
          </p:cNvPr>
          <p:cNvSpPr/>
          <p:nvPr/>
        </p:nvSpPr>
        <p:spPr>
          <a:xfrm>
            <a:off x="6956412" y="2193053"/>
            <a:ext cx="465221" cy="4616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5066A36-E912-A6E6-E19A-FADF06494891}"/>
              </a:ext>
            </a:extLst>
          </p:cNvPr>
          <p:cNvSpPr/>
          <p:nvPr/>
        </p:nvSpPr>
        <p:spPr>
          <a:xfrm>
            <a:off x="7384118" y="1765387"/>
            <a:ext cx="465221" cy="4616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991C9C9-6A3A-166C-69C7-B7998BFE3A7C}"/>
              </a:ext>
            </a:extLst>
          </p:cNvPr>
          <p:cNvSpPr/>
          <p:nvPr/>
        </p:nvSpPr>
        <p:spPr>
          <a:xfrm>
            <a:off x="7788932" y="2188334"/>
            <a:ext cx="465221" cy="4616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85FBCD1-74BA-7B0A-3BA8-E2D348B34BCF}"/>
              </a:ext>
            </a:extLst>
          </p:cNvPr>
          <p:cNvSpPr/>
          <p:nvPr/>
        </p:nvSpPr>
        <p:spPr>
          <a:xfrm>
            <a:off x="8202015" y="1759353"/>
            <a:ext cx="465221" cy="4616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CEECBC-F731-B791-2311-62AD5533B337}"/>
              </a:ext>
            </a:extLst>
          </p:cNvPr>
          <p:cNvSpPr/>
          <p:nvPr/>
        </p:nvSpPr>
        <p:spPr>
          <a:xfrm>
            <a:off x="1620253" y="2951748"/>
            <a:ext cx="497306" cy="52783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B7FA0B2-5B61-3F2A-5BE0-77ECCD12ABAD}"/>
              </a:ext>
            </a:extLst>
          </p:cNvPr>
          <p:cNvSpPr/>
          <p:nvPr/>
        </p:nvSpPr>
        <p:spPr>
          <a:xfrm>
            <a:off x="2117558" y="3495627"/>
            <a:ext cx="537410" cy="50778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3E2629-D2FA-D269-1D75-4FC8787B062D}"/>
              </a:ext>
            </a:extLst>
          </p:cNvPr>
          <p:cNvSpPr/>
          <p:nvPr/>
        </p:nvSpPr>
        <p:spPr>
          <a:xfrm>
            <a:off x="4673247" y="2967789"/>
            <a:ext cx="473886" cy="47725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5B0AAB-2BCB-D1B4-7459-6FCD7C3F6422}"/>
              </a:ext>
            </a:extLst>
          </p:cNvPr>
          <p:cNvSpPr/>
          <p:nvPr/>
        </p:nvSpPr>
        <p:spPr>
          <a:xfrm>
            <a:off x="5171194" y="3495626"/>
            <a:ext cx="489285" cy="49051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3E44735-6C11-10FC-406D-E0D0873D98C1}"/>
              </a:ext>
            </a:extLst>
          </p:cNvPr>
          <p:cNvSpPr/>
          <p:nvPr/>
        </p:nvSpPr>
        <p:spPr>
          <a:xfrm>
            <a:off x="5690825" y="2967789"/>
            <a:ext cx="509225" cy="51179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58D65BB-5BDC-8E71-EBD9-6CA6974AF6E9}"/>
              </a:ext>
            </a:extLst>
          </p:cNvPr>
          <p:cNvSpPr/>
          <p:nvPr/>
        </p:nvSpPr>
        <p:spPr>
          <a:xfrm>
            <a:off x="6232357" y="3521242"/>
            <a:ext cx="489285" cy="50532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AA3D511-52DD-D4F7-5D0D-636A79C8E4A9}"/>
              </a:ext>
            </a:extLst>
          </p:cNvPr>
          <p:cNvSpPr/>
          <p:nvPr/>
        </p:nvSpPr>
        <p:spPr>
          <a:xfrm>
            <a:off x="2631688" y="2955074"/>
            <a:ext cx="488501" cy="49242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F31A37-D8A2-0E09-6CC0-30128D4E95EF}"/>
              </a:ext>
            </a:extLst>
          </p:cNvPr>
          <p:cNvSpPr/>
          <p:nvPr/>
        </p:nvSpPr>
        <p:spPr>
          <a:xfrm>
            <a:off x="3654572" y="2967789"/>
            <a:ext cx="473886" cy="47725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BB624B6-6C4C-5851-5249-5214786D0D30}"/>
              </a:ext>
            </a:extLst>
          </p:cNvPr>
          <p:cNvSpPr/>
          <p:nvPr/>
        </p:nvSpPr>
        <p:spPr>
          <a:xfrm>
            <a:off x="4166402" y="3521242"/>
            <a:ext cx="489284" cy="4821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6DBC5FE-BBEC-0F7C-DB18-CA1AF199FEE6}"/>
              </a:ext>
            </a:extLst>
          </p:cNvPr>
          <p:cNvSpPr/>
          <p:nvPr/>
        </p:nvSpPr>
        <p:spPr>
          <a:xfrm>
            <a:off x="3157488" y="3494395"/>
            <a:ext cx="465221" cy="490518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254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47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1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I LIKE FOOD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DD97B411-EA7E-80C1-5E6A-C741F6148A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60" b="44065"/>
          <a:stretch/>
        </p:blipFill>
        <p:spPr>
          <a:xfrm>
            <a:off x="362178" y="1153041"/>
            <a:ext cx="11156821" cy="34189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972F36-F435-377E-256C-555D48BC9007}"/>
              </a:ext>
            </a:extLst>
          </p:cNvPr>
          <p:cNvSpPr txBox="1"/>
          <p:nvPr/>
        </p:nvSpPr>
        <p:spPr>
          <a:xfrm>
            <a:off x="2442116" y="2252133"/>
            <a:ext cx="825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BB9056-6D1C-C15E-2842-942D79C9DF3F}"/>
              </a:ext>
            </a:extLst>
          </p:cNvPr>
          <p:cNvSpPr txBox="1"/>
          <p:nvPr/>
        </p:nvSpPr>
        <p:spPr>
          <a:xfrm>
            <a:off x="2739482" y="3318989"/>
            <a:ext cx="825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343056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I LIKE FOOD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E03CE56D-5A89-FBCA-4B0F-30594E7187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19"/>
          <a:stretch/>
        </p:blipFill>
        <p:spPr>
          <a:xfrm>
            <a:off x="1171067" y="356351"/>
            <a:ext cx="9779621" cy="55025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25906E2-EC56-600A-6FB6-F882C0F88DB8}"/>
              </a:ext>
            </a:extLst>
          </p:cNvPr>
          <p:cNvSpPr txBox="1"/>
          <p:nvPr/>
        </p:nvSpPr>
        <p:spPr>
          <a:xfrm>
            <a:off x="3087975" y="2830600"/>
            <a:ext cx="1783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t	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3BB927-C79D-25EC-CEB0-5C111F019B7A}"/>
              </a:ext>
            </a:extLst>
          </p:cNvPr>
          <p:cNvSpPr txBox="1"/>
          <p:nvPr/>
        </p:nvSpPr>
        <p:spPr>
          <a:xfrm>
            <a:off x="7812092" y="2830599"/>
            <a:ext cx="1783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</a:rPr>
              <a:t>i</a:t>
            </a:r>
            <a:r>
              <a:rPr lang="en-US" sz="3600" dirty="0">
                <a:solidFill>
                  <a:srgbClr val="FF0000"/>
                </a:solidFill>
              </a:rPr>
              <a:t>   v 	 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7346F7-ECC0-133C-88C9-9BE4FA39328A}"/>
              </a:ext>
            </a:extLst>
          </p:cNvPr>
          <p:cNvSpPr txBox="1"/>
          <p:nvPr/>
        </p:nvSpPr>
        <p:spPr>
          <a:xfrm>
            <a:off x="2058367" y="5212597"/>
            <a:ext cx="3532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s    </a:t>
            </a:r>
            <a:r>
              <a:rPr lang="en-US" sz="3600" dirty="0" err="1">
                <a:solidFill>
                  <a:srgbClr val="FF0000"/>
                </a:solidFill>
              </a:rPr>
              <a:t>i</a:t>
            </a:r>
            <a:r>
              <a:rPr lang="en-US" sz="3600" dirty="0">
                <a:solidFill>
                  <a:srgbClr val="FF0000"/>
                </a:solidFill>
              </a:rPr>
              <a:t>    x   t    e   </a:t>
            </a:r>
            <a:r>
              <a:rPr lang="en-US" sz="3600" dirty="0" err="1">
                <a:solidFill>
                  <a:srgbClr val="FF0000"/>
                </a:solidFill>
              </a:rPr>
              <a:t>e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76B78B-4D28-C3ED-132B-60D75D95F66E}"/>
              </a:ext>
            </a:extLst>
          </p:cNvPr>
          <p:cNvSpPr txBox="1"/>
          <p:nvPr/>
        </p:nvSpPr>
        <p:spPr>
          <a:xfrm>
            <a:off x="7812092" y="5212595"/>
            <a:ext cx="1783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t   e</a:t>
            </a:r>
          </a:p>
        </p:txBody>
      </p:sp>
    </p:spTree>
    <p:extLst>
      <p:ext uri="{BB962C8B-B14F-4D97-AF65-F5344CB8AC3E}">
        <p14:creationId xmlns:p14="http://schemas.microsoft.com/office/powerpoint/2010/main" val="12338421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I LIKE FOOD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2F5A91D9-530F-4C76-9B92-CFE9A9E4410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" r="3364" b="34863"/>
          <a:stretch/>
        </p:blipFill>
        <p:spPr>
          <a:xfrm>
            <a:off x="2094597" y="401783"/>
            <a:ext cx="6876197" cy="6333099"/>
          </a:xfrm>
          <a:prstGeom prst="rect">
            <a:avLst/>
          </a:prstGeom>
        </p:spPr>
      </p:pic>
      <p:pic>
        <p:nvPicPr>
          <p:cNvPr id="10" name="25 G2WB Track B25">
            <a:hlinkClick r:id="" action="ppaction://media"/>
            <a:extLst>
              <a:ext uri="{FF2B5EF4-FFF2-40B4-BE49-F238E27FC236}">
                <a16:creationId xmlns:a16="http://schemas.microsoft.com/office/drawing/2014/main" id="{A12A984A-FD88-93EB-FF6B-8AA29BA7DB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61548" y="534645"/>
            <a:ext cx="609600" cy="609600"/>
          </a:xfrm>
          <a:prstGeom prst="rect">
            <a:avLst/>
          </a:prstGeom>
        </p:spPr>
      </p:pic>
      <p:pic>
        <p:nvPicPr>
          <p:cNvPr id="11" name="26 G2WB Track B26">
            <a:hlinkClick r:id="" action="ppaction://media"/>
            <a:extLst>
              <a:ext uri="{FF2B5EF4-FFF2-40B4-BE49-F238E27FC236}">
                <a16:creationId xmlns:a16="http://schemas.microsoft.com/office/drawing/2014/main" id="{446E4D8B-2247-FFDA-6FA5-910A4AE4109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70794" y="1197985"/>
            <a:ext cx="609600" cy="60960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1ABDB152-8E4D-632D-A19B-B269E547AA0C}"/>
              </a:ext>
            </a:extLst>
          </p:cNvPr>
          <p:cNvSpPr/>
          <p:nvPr/>
        </p:nvSpPr>
        <p:spPr>
          <a:xfrm>
            <a:off x="5343175" y="3568332"/>
            <a:ext cx="1314801" cy="13179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5229653-0DFA-E0A8-32E7-68DB1E81B9D3}"/>
              </a:ext>
            </a:extLst>
          </p:cNvPr>
          <p:cNvSpPr/>
          <p:nvPr/>
        </p:nvSpPr>
        <p:spPr>
          <a:xfrm>
            <a:off x="5343175" y="1962149"/>
            <a:ext cx="1316736" cy="13167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FE21310-C045-62E1-A98B-0D06665FF6DD}"/>
              </a:ext>
            </a:extLst>
          </p:cNvPr>
          <p:cNvSpPr/>
          <p:nvPr/>
        </p:nvSpPr>
        <p:spPr>
          <a:xfrm>
            <a:off x="7497581" y="5213939"/>
            <a:ext cx="1316736" cy="13167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094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062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436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I LIKE FOOD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06797F5-ADAA-CD9D-024F-070DA385F3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99" r="24651"/>
          <a:stretch/>
        </p:blipFill>
        <p:spPr>
          <a:xfrm>
            <a:off x="1187218" y="394277"/>
            <a:ext cx="8770633" cy="5564302"/>
          </a:xfrm>
          <a:prstGeom prst="rect">
            <a:avLst/>
          </a:prstGeom>
        </p:spPr>
      </p:pic>
      <p:pic>
        <p:nvPicPr>
          <p:cNvPr id="10" name="27 G2WB Track B27">
            <a:hlinkClick r:id="" action="ppaction://media"/>
            <a:extLst>
              <a:ext uri="{FF2B5EF4-FFF2-40B4-BE49-F238E27FC236}">
                <a16:creationId xmlns:a16="http://schemas.microsoft.com/office/drawing/2014/main" id="{FDBE2A38-7099-B3DD-5957-02D2013E2B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68317" y="7096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7002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7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I LIKE FOOD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E98FA95A-716A-F665-A24B-26B0B04DCD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67"/>
          <a:stretch/>
        </p:blipFill>
        <p:spPr>
          <a:xfrm>
            <a:off x="122537" y="442555"/>
            <a:ext cx="6436716" cy="52216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8FA95A-716A-F665-A24B-26B0B04DCD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1" r="12491"/>
          <a:stretch/>
        </p:blipFill>
        <p:spPr>
          <a:xfrm>
            <a:off x="6559253" y="1796077"/>
            <a:ext cx="5632747" cy="298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3472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I LIKE FOOD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98F1C8B-349C-3376-DCB4-8D6BE72ED8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40"/>
          <a:stretch/>
        </p:blipFill>
        <p:spPr>
          <a:xfrm>
            <a:off x="6159500" y="1790700"/>
            <a:ext cx="5959072" cy="28881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8F1C8B-349C-3376-DCB4-8D6BE72ED8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83"/>
          <a:stretch/>
        </p:blipFill>
        <p:spPr>
          <a:xfrm>
            <a:off x="0" y="882328"/>
            <a:ext cx="6315161" cy="470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96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70</Words>
  <Application>Microsoft Office PowerPoint</Application>
  <PresentationFormat>Widescreen</PresentationFormat>
  <Paragraphs>30</Paragraphs>
  <Slides>11</Slides>
  <Notes>2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Calibri Light</vt:lpstr>
      <vt:lpstr>Calibri</vt:lpstr>
      <vt:lpstr>Adobe Gothic Std B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75</cp:revision>
  <dcterms:created xsi:type="dcterms:W3CDTF">2021-03-24T08:09:12Z</dcterms:created>
  <dcterms:modified xsi:type="dcterms:W3CDTF">2022-10-06T10:28:26Z</dcterms:modified>
</cp:coreProperties>
</file>