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sldIdLst>
    <p:sldId id="383" r:id="rId2"/>
    <p:sldId id="395" r:id="rId3"/>
    <p:sldId id="384" r:id="rId4"/>
    <p:sldId id="397" r:id="rId5"/>
    <p:sldId id="385" r:id="rId6"/>
  </p:sldIdLst>
  <p:sldSz cx="12192000" cy="6858000"/>
  <p:notesSz cx="6858000" cy="9144000"/>
  <p:embeddedFontLst>
    <p:embeddedFont>
      <p:font typeface="Adobe Gothic Std B" panose="020B0800000000000000" pitchFamily="34" charset="-128"/>
      <p:bold r:id="rId8"/>
    </p:embeddedFont>
    <p:embeddedFont>
      <p:font typeface="Wingdings 2" panose="05020102010507070707" pitchFamily="18" charset="2"/>
      <p:regular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3" autoAdjust="0"/>
    <p:restoredTop sz="90239" autoAdjust="0"/>
  </p:normalViewPr>
  <p:slideViewPr>
    <p:cSldViewPr snapToGrid="0">
      <p:cViewPr varScale="1">
        <p:scale>
          <a:sx n="100" d="100"/>
          <a:sy n="100" d="100"/>
        </p:scale>
        <p:origin x="4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31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477" y="489375"/>
            <a:ext cx="7830030" cy="5514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2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28 G2WB Track B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80175" y="641350"/>
            <a:ext cx="609600" cy="6096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629275" y="1695450"/>
            <a:ext cx="1809750" cy="1038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29275" y="2659062"/>
            <a:ext cx="1809750" cy="1531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86125" y="3425031"/>
            <a:ext cx="17907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19450" y="1924050"/>
            <a:ext cx="1857375" cy="2453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86125" y="5010150"/>
            <a:ext cx="1790700" cy="2857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37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2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430"/>
            <a:ext cx="12192000" cy="4085139"/>
          </a:xfrm>
          <a:prstGeom prst="rect">
            <a:avLst/>
          </a:prstGeom>
        </p:spPr>
      </p:pic>
      <p:pic>
        <p:nvPicPr>
          <p:cNvPr id="6" name="29 G2WB Track B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42125" y="1632361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1" t="62591"/>
          <a:stretch/>
        </p:blipFill>
        <p:spPr>
          <a:xfrm>
            <a:off x="962024" y="3943350"/>
            <a:ext cx="11229975" cy="1528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22020" b="38808"/>
          <a:stretch/>
        </p:blipFill>
        <p:spPr>
          <a:xfrm>
            <a:off x="857250" y="2286001"/>
            <a:ext cx="1133475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402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10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2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79"/>
          <a:stretch/>
        </p:blipFill>
        <p:spPr>
          <a:xfrm>
            <a:off x="137907" y="489375"/>
            <a:ext cx="12728362" cy="110719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1" r="53455" b="44551"/>
          <a:stretch/>
        </p:blipFill>
        <p:spPr>
          <a:xfrm>
            <a:off x="874898" y="1361987"/>
            <a:ext cx="5221102" cy="42509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5" t="8575" b="44182"/>
          <a:stretch/>
        </p:blipFill>
        <p:spPr>
          <a:xfrm>
            <a:off x="5939603" y="1189182"/>
            <a:ext cx="5286241" cy="4423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2178" y="1690970"/>
            <a:ext cx="850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10022" y="1690970"/>
            <a:ext cx="850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28" r="51275"/>
          <a:stretch/>
        </p:blipFill>
        <p:spPr>
          <a:xfrm>
            <a:off x="989665" y="1361987"/>
            <a:ext cx="5512423" cy="429440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2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79"/>
          <a:stretch/>
        </p:blipFill>
        <p:spPr>
          <a:xfrm>
            <a:off x="137907" y="489375"/>
            <a:ext cx="12728362" cy="11071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5" t="54937"/>
          <a:stretch/>
        </p:blipFill>
        <p:spPr>
          <a:xfrm>
            <a:off x="6502088" y="1405980"/>
            <a:ext cx="4949892" cy="42064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87878" y="1805270"/>
            <a:ext cx="850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32978" y="1805270"/>
            <a:ext cx="850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394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2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9" y="641775"/>
            <a:ext cx="8032599" cy="53409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84802" y="2704007"/>
            <a:ext cx="1928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q   u       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3000" dirty="0" smtClean="0">
                <a:solidFill>
                  <a:srgbClr val="FF0000"/>
                </a:solidFill>
              </a:rPr>
              <a:t>n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61452" y="2704007"/>
            <a:ext cx="1928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c   r         n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56252" y="5043238"/>
            <a:ext cx="1928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w</a:t>
            </a:r>
            <a:r>
              <a:rPr lang="en-US" sz="3000" dirty="0" smtClean="0">
                <a:solidFill>
                  <a:srgbClr val="FF0000"/>
                </a:solidFill>
              </a:rPr>
              <a:t>     n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2103" y="5043238"/>
            <a:ext cx="1928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u     c</a:t>
            </a:r>
            <a:endParaRPr lang="en-US" sz="3000" dirty="0">
              <a:solidFill>
                <a:srgbClr val="FF0000"/>
              </a:solidFill>
            </a:endParaRPr>
          </a:p>
        </p:txBody>
      </p:sp>
      <p:pic>
        <p:nvPicPr>
          <p:cNvPr id="7" name="30 G2WB Track B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3141" y="7257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43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78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31</Words>
  <Application>Microsoft Office PowerPoint</Application>
  <PresentationFormat>Widescreen</PresentationFormat>
  <Paragraphs>15</Paragraphs>
  <Slides>5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Adobe Gothic Std B</vt:lpstr>
      <vt:lpstr>Wingdings 2</vt:lpstr>
      <vt:lpstr>Times New Roman</vt:lpstr>
      <vt:lpstr>Arial</vt:lpstr>
      <vt:lpstr>Calibri Light</vt:lpstr>
      <vt:lpstr>Calibri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99</cp:revision>
  <dcterms:created xsi:type="dcterms:W3CDTF">2021-03-24T08:09:12Z</dcterms:created>
  <dcterms:modified xsi:type="dcterms:W3CDTF">2022-10-06T07:06:50Z</dcterms:modified>
</cp:coreProperties>
</file>