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4"/>
  </p:notesMasterIdLst>
  <p:sldIdLst>
    <p:sldId id="383" r:id="rId2"/>
    <p:sldId id="384" r:id="rId3"/>
    <p:sldId id="385" r:id="rId4"/>
    <p:sldId id="386" r:id="rId5"/>
    <p:sldId id="387" r:id="rId6"/>
    <p:sldId id="389" r:id="rId7"/>
    <p:sldId id="390" r:id="rId8"/>
    <p:sldId id="391" r:id="rId9"/>
    <p:sldId id="392" r:id="rId10"/>
    <p:sldId id="393" r:id="rId11"/>
    <p:sldId id="394" r:id="rId12"/>
    <p:sldId id="395" r:id="rId13"/>
  </p:sldIdLst>
  <p:sldSz cx="12192000" cy="6858000"/>
  <p:notesSz cx="6858000" cy="9144000"/>
  <p:embeddedFontLst>
    <p:embeddedFont>
      <p:font typeface="Adobe Gothic Std B" panose="020B0800000000000000" pitchFamily="34" charset="-128"/>
      <p:bold r:id="rId15"/>
    </p:embeddedFont>
    <p:embeddedFont>
      <p:font typeface="Calibri Light" panose="020F0302020204030204" pitchFamily="34" charset="0"/>
      <p:regular r:id="rId16"/>
      <p:italic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2D234"/>
    <a:srgbClr val="FBC0E3"/>
    <a:srgbClr val="74549E"/>
    <a:srgbClr val="9D85BE"/>
    <a:srgbClr val="9F87C0"/>
    <a:srgbClr val="C2B3D7"/>
    <a:srgbClr val="E9DBC3"/>
    <a:srgbClr val="FFFFFF"/>
    <a:srgbClr val="6DCFF6"/>
    <a:srgbClr val="F3E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5076F6E-F992-754F-AEA6-1C0045DF4117}" v="132" dt="2022-10-04T04:00:26.81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00" autoAdjust="0"/>
    <p:restoredTop sz="90192" autoAdjust="0"/>
  </p:normalViewPr>
  <p:slideViewPr>
    <p:cSldViewPr snapToGrid="0">
      <p:cViewPr>
        <p:scale>
          <a:sx n="75" d="100"/>
          <a:sy n="75" d="100"/>
        </p:scale>
        <p:origin x="1188" y="63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7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uynh Duong Ngoc Hoa" userId="f8178e4e1a05b5ab" providerId="LiveId" clId="{35076F6E-F992-754F-AEA6-1C0045DF4117}"/>
    <pc:docChg chg="undo custSel delSld modSld">
      <pc:chgData name="Huynh Duong Ngoc Hoa" userId="f8178e4e1a05b5ab" providerId="LiveId" clId="{35076F6E-F992-754F-AEA6-1C0045DF4117}" dt="2022-10-04T04:00:26.813" v="995"/>
      <pc:docMkLst>
        <pc:docMk/>
      </pc:docMkLst>
      <pc:sldChg chg="addSp delSp modSp mod delAnim modAnim">
        <pc:chgData name="Huynh Duong Ngoc Hoa" userId="f8178e4e1a05b5ab" providerId="LiveId" clId="{35076F6E-F992-754F-AEA6-1C0045DF4117}" dt="2022-10-04T03:59:08.556" v="985"/>
        <pc:sldMkLst>
          <pc:docMk/>
          <pc:sldMk cId="1074923856" sldId="383"/>
        </pc:sldMkLst>
        <pc:spChg chg="mod">
          <ac:chgData name="Huynh Duong Ngoc Hoa" userId="f8178e4e1a05b5ab" providerId="LiveId" clId="{35076F6E-F992-754F-AEA6-1C0045DF4117}" dt="2022-10-04T02:22:38.692" v="5" actId="20577"/>
          <ac:spMkLst>
            <pc:docMk/>
            <pc:sldMk cId="1074923856" sldId="383"/>
            <ac:spMk id="4" creationId="{415008B0-6FEF-4A16-A244-4CAB8C528301}"/>
          </ac:spMkLst>
        </pc:spChg>
        <pc:spChg chg="mod">
          <ac:chgData name="Huynh Duong Ngoc Hoa" userId="f8178e4e1a05b5ab" providerId="LiveId" clId="{35076F6E-F992-754F-AEA6-1C0045DF4117}" dt="2022-10-04T02:22:58.062" v="28" actId="20577"/>
          <ac:spMkLst>
            <pc:docMk/>
            <pc:sldMk cId="1074923856" sldId="383"/>
            <ac:spMk id="5" creationId="{ED892E67-4743-437A-B4BE-2D99471925C2}"/>
          </ac:spMkLst>
        </pc:spChg>
        <pc:spChg chg="add del">
          <ac:chgData name="Huynh Duong Ngoc Hoa" userId="f8178e4e1a05b5ab" providerId="LiveId" clId="{35076F6E-F992-754F-AEA6-1C0045DF4117}" dt="2022-10-04T02:24:37.978" v="38" actId="478"/>
          <ac:spMkLst>
            <pc:docMk/>
            <pc:sldMk cId="1074923856" sldId="383"/>
            <ac:spMk id="9" creationId="{9A0F45DD-724C-9994-9358-6D566AC4C6FA}"/>
          </ac:spMkLst>
        </pc:spChg>
        <pc:spChg chg="del">
          <ac:chgData name="Huynh Duong Ngoc Hoa" userId="f8178e4e1a05b5ab" providerId="LiveId" clId="{35076F6E-F992-754F-AEA6-1C0045DF4117}" dt="2022-10-04T02:23:12.048" v="32" actId="478"/>
          <ac:spMkLst>
            <pc:docMk/>
            <pc:sldMk cId="1074923856" sldId="383"/>
            <ac:spMk id="13" creationId="{00000000-0000-0000-0000-000000000000}"/>
          </ac:spMkLst>
        </pc:spChg>
        <pc:spChg chg="del">
          <ac:chgData name="Huynh Duong Ngoc Hoa" userId="f8178e4e1a05b5ab" providerId="LiveId" clId="{35076F6E-F992-754F-AEA6-1C0045DF4117}" dt="2022-10-04T02:23:10.858" v="31" actId="478"/>
          <ac:spMkLst>
            <pc:docMk/>
            <pc:sldMk cId="1074923856" sldId="383"/>
            <ac:spMk id="16" creationId="{00000000-0000-0000-0000-000000000000}"/>
          </ac:spMkLst>
        </pc:spChg>
        <pc:spChg chg="del">
          <ac:chgData name="Huynh Duong Ngoc Hoa" userId="f8178e4e1a05b5ab" providerId="LiveId" clId="{35076F6E-F992-754F-AEA6-1C0045DF4117}" dt="2022-10-04T02:23:12.647" v="33" actId="478"/>
          <ac:spMkLst>
            <pc:docMk/>
            <pc:sldMk cId="1074923856" sldId="383"/>
            <ac:spMk id="17" creationId="{00000000-0000-0000-0000-000000000000}"/>
          </ac:spMkLst>
        </pc:spChg>
        <pc:spChg chg="del">
          <ac:chgData name="Huynh Duong Ngoc Hoa" userId="f8178e4e1a05b5ab" providerId="LiveId" clId="{35076F6E-F992-754F-AEA6-1C0045DF4117}" dt="2022-10-04T02:23:13.530" v="34" actId="478"/>
          <ac:spMkLst>
            <pc:docMk/>
            <pc:sldMk cId="1074923856" sldId="383"/>
            <ac:spMk id="18" creationId="{00000000-0000-0000-0000-000000000000}"/>
          </ac:spMkLst>
        </pc:spChg>
        <pc:spChg chg="del">
          <ac:chgData name="Huynh Duong Ngoc Hoa" userId="f8178e4e1a05b5ab" providerId="LiveId" clId="{35076F6E-F992-754F-AEA6-1C0045DF4117}" dt="2022-10-04T02:23:14.995" v="35" actId="478"/>
          <ac:spMkLst>
            <pc:docMk/>
            <pc:sldMk cId="1074923856" sldId="383"/>
            <ac:spMk id="19" creationId="{00000000-0000-0000-0000-000000000000}"/>
          </ac:spMkLst>
        </pc:spChg>
        <pc:spChg chg="del">
          <ac:chgData name="Huynh Duong Ngoc Hoa" userId="f8178e4e1a05b5ab" providerId="LiveId" clId="{35076F6E-F992-754F-AEA6-1C0045DF4117}" dt="2022-10-04T02:23:16.652" v="36" actId="478"/>
          <ac:spMkLst>
            <pc:docMk/>
            <pc:sldMk cId="1074923856" sldId="383"/>
            <ac:spMk id="20" creationId="{00000000-0000-0000-0000-000000000000}"/>
          </ac:spMkLst>
        </pc:spChg>
        <pc:picChg chg="del mod">
          <ac:chgData name="Huynh Duong Ngoc Hoa" userId="f8178e4e1a05b5ab" providerId="LiveId" clId="{35076F6E-F992-754F-AEA6-1C0045DF4117}" dt="2022-10-04T02:23:03.756" v="29" actId="478"/>
          <ac:picMkLst>
            <pc:docMk/>
            <pc:sldMk cId="1074923856" sldId="383"/>
            <ac:picMk id="7" creationId="{00000000-0000-0000-0000-000000000000}"/>
          </ac:picMkLst>
        </pc:picChg>
        <pc:picChg chg="add mod">
          <ac:chgData name="Huynh Duong Ngoc Hoa" userId="f8178e4e1a05b5ab" providerId="LiveId" clId="{35076F6E-F992-754F-AEA6-1C0045DF4117}" dt="2022-10-04T03:54:19.421" v="926" actId="1076"/>
          <ac:picMkLst>
            <pc:docMk/>
            <pc:sldMk cId="1074923856" sldId="383"/>
            <ac:picMk id="7" creationId="{E4C057F9-3217-AC7D-E865-5B9B6D2447DC}"/>
          </ac:picMkLst>
        </pc:picChg>
        <pc:picChg chg="del mod">
          <ac:chgData name="Huynh Duong Ngoc Hoa" userId="f8178e4e1a05b5ab" providerId="LiveId" clId="{35076F6E-F992-754F-AEA6-1C0045DF4117}" dt="2022-10-04T03:53:55.098" v="922" actId="478"/>
          <ac:picMkLst>
            <pc:docMk/>
            <pc:sldMk cId="1074923856" sldId="383"/>
            <ac:picMk id="10" creationId="{00000000-0000-0000-0000-000000000000}"/>
          </ac:picMkLst>
        </pc:picChg>
        <pc:picChg chg="add mod">
          <ac:chgData name="Huynh Duong Ngoc Hoa" userId="f8178e4e1a05b5ab" providerId="LiveId" clId="{35076F6E-F992-754F-AEA6-1C0045DF4117}" dt="2022-10-04T02:25:19.023" v="58" actId="1037"/>
          <ac:picMkLst>
            <pc:docMk/>
            <pc:sldMk cId="1074923856" sldId="383"/>
            <ac:picMk id="11" creationId="{B7ABA2D0-D62F-F7E5-601C-010C4CAF3824}"/>
          </ac:picMkLst>
        </pc:picChg>
        <pc:cxnChg chg="add mod">
          <ac:chgData name="Huynh Duong Ngoc Hoa" userId="f8178e4e1a05b5ab" providerId="LiveId" clId="{35076F6E-F992-754F-AEA6-1C0045DF4117}" dt="2022-10-04T02:30:40.129" v="86" actId="14100"/>
          <ac:cxnSpMkLst>
            <pc:docMk/>
            <pc:sldMk cId="1074923856" sldId="383"/>
            <ac:cxnSpMk id="14" creationId="{AA5E4A74-1E26-134F-AF70-F15C156EB2FC}"/>
          </ac:cxnSpMkLst>
        </pc:cxnChg>
        <pc:cxnChg chg="add mod">
          <ac:chgData name="Huynh Duong Ngoc Hoa" userId="f8178e4e1a05b5ab" providerId="LiveId" clId="{35076F6E-F992-754F-AEA6-1C0045DF4117}" dt="2022-10-04T02:28:23.328" v="71" actId="1582"/>
          <ac:cxnSpMkLst>
            <pc:docMk/>
            <pc:sldMk cId="1074923856" sldId="383"/>
            <ac:cxnSpMk id="21" creationId="{C146956C-D4F5-6D32-8A3C-2A6527D0B242}"/>
          </ac:cxnSpMkLst>
        </pc:cxnChg>
        <pc:cxnChg chg="add mod">
          <ac:chgData name="Huynh Duong Ngoc Hoa" userId="f8178e4e1a05b5ab" providerId="LiveId" clId="{35076F6E-F992-754F-AEA6-1C0045DF4117}" dt="2022-10-04T02:28:58.211" v="76" actId="1582"/>
          <ac:cxnSpMkLst>
            <pc:docMk/>
            <pc:sldMk cId="1074923856" sldId="383"/>
            <ac:cxnSpMk id="23" creationId="{EC47BFF9-0FBD-15BC-ACC9-E6DB9C1D8EA9}"/>
          </ac:cxnSpMkLst>
        </pc:cxnChg>
        <pc:cxnChg chg="add mod">
          <ac:chgData name="Huynh Duong Ngoc Hoa" userId="f8178e4e1a05b5ab" providerId="LiveId" clId="{35076F6E-F992-754F-AEA6-1C0045DF4117}" dt="2022-10-04T02:29:36.261" v="80" actId="208"/>
          <ac:cxnSpMkLst>
            <pc:docMk/>
            <pc:sldMk cId="1074923856" sldId="383"/>
            <ac:cxnSpMk id="25" creationId="{D668439A-3238-3571-6E18-FA44A82668ED}"/>
          </ac:cxnSpMkLst>
        </pc:cxnChg>
        <pc:cxnChg chg="add mod">
          <ac:chgData name="Huynh Duong Ngoc Hoa" userId="f8178e4e1a05b5ab" providerId="LiveId" clId="{35076F6E-F992-754F-AEA6-1C0045DF4117}" dt="2022-10-04T02:30:18.577" v="84" actId="208"/>
          <ac:cxnSpMkLst>
            <pc:docMk/>
            <pc:sldMk cId="1074923856" sldId="383"/>
            <ac:cxnSpMk id="27" creationId="{E6B0E05D-61B4-0CCD-3A55-E857BF3F738C}"/>
          </ac:cxnSpMkLst>
        </pc:cxnChg>
        <pc:cxnChg chg="add mod">
          <ac:chgData name="Huynh Duong Ngoc Hoa" userId="f8178e4e1a05b5ab" providerId="LiveId" clId="{35076F6E-F992-754F-AEA6-1C0045DF4117}" dt="2022-10-04T02:31:03.444" v="90" actId="1582"/>
          <ac:cxnSpMkLst>
            <pc:docMk/>
            <pc:sldMk cId="1074923856" sldId="383"/>
            <ac:cxnSpMk id="30" creationId="{B62F226A-0F87-BD59-D3AE-9414803C10CB}"/>
          </ac:cxnSpMkLst>
        </pc:cxnChg>
        <pc:cxnChg chg="add mod">
          <ac:chgData name="Huynh Duong Ngoc Hoa" userId="f8178e4e1a05b5ab" providerId="LiveId" clId="{35076F6E-F992-754F-AEA6-1C0045DF4117}" dt="2022-10-04T02:31:31.912" v="94" actId="1582"/>
          <ac:cxnSpMkLst>
            <pc:docMk/>
            <pc:sldMk cId="1074923856" sldId="383"/>
            <ac:cxnSpMk id="32" creationId="{97435B92-2153-4989-F4EE-DAD54BB4568F}"/>
          </ac:cxnSpMkLst>
        </pc:cxnChg>
        <pc:cxnChg chg="add mod">
          <ac:chgData name="Huynh Duong Ngoc Hoa" userId="f8178e4e1a05b5ab" providerId="LiveId" clId="{35076F6E-F992-754F-AEA6-1C0045DF4117}" dt="2022-10-04T02:31:58.126" v="98" actId="1582"/>
          <ac:cxnSpMkLst>
            <pc:docMk/>
            <pc:sldMk cId="1074923856" sldId="383"/>
            <ac:cxnSpMk id="34" creationId="{55984F0C-D837-D1BB-17CF-F17EEB3778FB}"/>
          </ac:cxnSpMkLst>
        </pc:cxnChg>
      </pc:sldChg>
      <pc:sldChg chg="addSp delSp modSp mod delAnim modAnim">
        <pc:chgData name="Huynh Duong Ngoc Hoa" userId="f8178e4e1a05b5ab" providerId="LiveId" clId="{35076F6E-F992-754F-AEA6-1C0045DF4117}" dt="2022-10-04T03:59:14.463" v="986"/>
        <pc:sldMkLst>
          <pc:docMk/>
          <pc:sldMk cId="3910225963" sldId="384"/>
        </pc:sldMkLst>
        <pc:spChg chg="mod">
          <ac:chgData name="Huynh Duong Ngoc Hoa" userId="f8178e4e1a05b5ab" providerId="LiveId" clId="{35076F6E-F992-754F-AEA6-1C0045DF4117}" dt="2022-10-04T02:43:49.486" v="181" actId="20577"/>
          <ac:spMkLst>
            <pc:docMk/>
            <pc:sldMk cId="3910225963" sldId="384"/>
            <ac:spMk id="4" creationId="{415008B0-6FEF-4A16-A244-4CAB8C528301}"/>
          </ac:spMkLst>
        </pc:spChg>
        <pc:spChg chg="mod">
          <ac:chgData name="Huynh Duong Ngoc Hoa" userId="f8178e4e1a05b5ab" providerId="LiveId" clId="{35076F6E-F992-754F-AEA6-1C0045DF4117}" dt="2022-10-04T02:43:56.865" v="195" actId="20577"/>
          <ac:spMkLst>
            <pc:docMk/>
            <pc:sldMk cId="3910225963" sldId="384"/>
            <ac:spMk id="5" creationId="{ED892E67-4743-437A-B4BE-2D99471925C2}"/>
          </ac:spMkLst>
        </pc:spChg>
        <pc:spChg chg="del">
          <ac:chgData name="Huynh Duong Ngoc Hoa" userId="f8178e4e1a05b5ab" providerId="LiveId" clId="{35076F6E-F992-754F-AEA6-1C0045DF4117}" dt="2022-10-04T02:32:38.554" v="106" actId="478"/>
          <ac:spMkLst>
            <pc:docMk/>
            <pc:sldMk cId="3910225963" sldId="384"/>
            <ac:spMk id="9" creationId="{00000000-0000-0000-0000-000000000000}"/>
          </ac:spMkLst>
        </pc:spChg>
        <pc:spChg chg="del">
          <ac:chgData name="Huynh Duong Ngoc Hoa" userId="f8178e4e1a05b5ab" providerId="LiveId" clId="{35076F6E-F992-754F-AEA6-1C0045DF4117}" dt="2022-10-04T02:32:36.769" v="104" actId="478"/>
          <ac:spMkLst>
            <pc:docMk/>
            <pc:sldMk cId="3910225963" sldId="384"/>
            <ac:spMk id="10" creationId="{00000000-0000-0000-0000-000000000000}"/>
          </ac:spMkLst>
        </pc:spChg>
        <pc:spChg chg="del">
          <ac:chgData name="Huynh Duong Ngoc Hoa" userId="f8178e4e1a05b5ab" providerId="LiveId" clId="{35076F6E-F992-754F-AEA6-1C0045DF4117}" dt="2022-10-04T02:32:37.723" v="105" actId="478"/>
          <ac:spMkLst>
            <pc:docMk/>
            <pc:sldMk cId="3910225963" sldId="384"/>
            <ac:spMk id="11" creationId="{00000000-0000-0000-0000-000000000000}"/>
          </ac:spMkLst>
        </pc:spChg>
        <pc:spChg chg="del">
          <ac:chgData name="Huynh Duong Ngoc Hoa" userId="f8178e4e1a05b5ab" providerId="LiveId" clId="{35076F6E-F992-754F-AEA6-1C0045DF4117}" dt="2022-10-04T02:32:31.914" v="101" actId="478"/>
          <ac:spMkLst>
            <pc:docMk/>
            <pc:sldMk cId="3910225963" sldId="384"/>
            <ac:spMk id="12" creationId="{00000000-0000-0000-0000-000000000000}"/>
          </ac:spMkLst>
        </pc:spChg>
        <pc:spChg chg="del">
          <ac:chgData name="Huynh Duong Ngoc Hoa" userId="f8178e4e1a05b5ab" providerId="LiveId" clId="{35076F6E-F992-754F-AEA6-1C0045DF4117}" dt="2022-10-04T02:32:33.744" v="102" actId="478"/>
          <ac:spMkLst>
            <pc:docMk/>
            <pc:sldMk cId="3910225963" sldId="384"/>
            <ac:spMk id="13" creationId="{00000000-0000-0000-0000-000000000000}"/>
          </ac:spMkLst>
        </pc:spChg>
        <pc:spChg chg="del">
          <ac:chgData name="Huynh Duong Ngoc Hoa" userId="f8178e4e1a05b5ab" providerId="LiveId" clId="{35076F6E-F992-754F-AEA6-1C0045DF4117}" dt="2022-10-04T02:32:39.791" v="107" actId="478"/>
          <ac:spMkLst>
            <pc:docMk/>
            <pc:sldMk cId="3910225963" sldId="384"/>
            <ac:spMk id="14" creationId="{00000000-0000-0000-0000-000000000000}"/>
          </ac:spMkLst>
        </pc:spChg>
        <pc:spChg chg="add mod">
          <ac:chgData name="Huynh Duong Ngoc Hoa" userId="f8178e4e1a05b5ab" providerId="LiveId" clId="{35076F6E-F992-754F-AEA6-1C0045DF4117}" dt="2022-10-04T02:36:58.096" v="134" actId="1582"/>
          <ac:spMkLst>
            <pc:docMk/>
            <pc:sldMk cId="3910225963" sldId="384"/>
            <ac:spMk id="22" creationId="{20A11D5F-7BF9-00F5-5F02-83A7358ECA7B}"/>
          </ac:spMkLst>
        </pc:spChg>
        <pc:picChg chg="del">
          <ac:chgData name="Huynh Duong Ngoc Hoa" userId="f8178e4e1a05b5ab" providerId="LiveId" clId="{35076F6E-F992-754F-AEA6-1C0045DF4117}" dt="2022-10-04T02:32:35.099" v="103" actId="478"/>
          <ac:picMkLst>
            <pc:docMk/>
            <pc:sldMk cId="3910225963" sldId="384"/>
            <ac:picMk id="7" creationId="{00000000-0000-0000-0000-000000000000}"/>
          </ac:picMkLst>
        </pc:picChg>
        <pc:picChg chg="add mod">
          <ac:chgData name="Huynh Duong Ngoc Hoa" userId="f8178e4e1a05b5ab" providerId="LiveId" clId="{35076F6E-F992-754F-AEA6-1C0045DF4117}" dt="2022-10-04T03:55:07.554" v="938" actId="208"/>
          <ac:picMkLst>
            <pc:docMk/>
            <pc:sldMk cId="3910225963" sldId="384"/>
            <ac:picMk id="7" creationId="{00200C9B-1732-BC44-7FEC-2DBDA8FF8E1B}"/>
          </ac:picMkLst>
        </pc:picChg>
        <pc:picChg chg="del mod">
          <ac:chgData name="Huynh Duong Ngoc Hoa" userId="f8178e4e1a05b5ab" providerId="LiveId" clId="{35076F6E-F992-754F-AEA6-1C0045DF4117}" dt="2022-10-04T03:54:23.230" v="927" actId="478"/>
          <ac:picMkLst>
            <pc:docMk/>
            <pc:sldMk cId="3910225963" sldId="384"/>
            <ac:picMk id="8" creationId="{00000000-0000-0000-0000-000000000000}"/>
          </ac:picMkLst>
        </pc:picChg>
        <pc:picChg chg="add del">
          <ac:chgData name="Huynh Duong Ngoc Hoa" userId="f8178e4e1a05b5ab" providerId="LiveId" clId="{35076F6E-F992-754F-AEA6-1C0045DF4117}" dt="2022-10-04T02:33:57.290" v="109" actId="478"/>
          <ac:picMkLst>
            <pc:docMk/>
            <pc:sldMk cId="3910225963" sldId="384"/>
            <ac:picMk id="15" creationId="{1F707413-1B08-0847-8A1B-84098B6B3DC8}"/>
          </ac:picMkLst>
        </pc:picChg>
        <pc:picChg chg="add mod">
          <ac:chgData name="Huynh Duong Ngoc Hoa" userId="f8178e4e1a05b5ab" providerId="LiveId" clId="{35076F6E-F992-754F-AEA6-1C0045DF4117}" dt="2022-10-04T02:34:55.962" v="120" actId="14100"/>
          <ac:picMkLst>
            <pc:docMk/>
            <pc:sldMk cId="3910225963" sldId="384"/>
            <ac:picMk id="16" creationId="{A689497F-95C5-E0C1-FBC2-E22C0A4AD5DA}"/>
          </ac:picMkLst>
        </pc:picChg>
        <pc:picChg chg="add mod">
          <ac:chgData name="Huynh Duong Ngoc Hoa" userId="f8178e4e1a05b5ab" providerId="LiveId" clId="{35076F6E-F992-754F-AEA6-1C0045DF4117}" dt="2022-10-04T02:35:24.413" v="122" actId="1076"/>
          <ac:picMkLst>
            <pc:docMk/>
            <pc:sldMk cId="3910225963" sldId="384"/>
            <ac:picMk id="17" creationId="{3656D61B-1A7D-8417-9301-4C74FB67515E}"/>
          </ac:picMkLst>
        </pc:picChg>
        <pc:cxnChg chg="add del">
          <ac:chgData name="Huynh Duong Ngoc Hoa" userId="f8178e4e1a05b5ab" providerId="LiveId" clId="{35076F6E-F992-754F-AEA6-1C0045DF4117}" dt="2022-10-04T02:35:56.105" v="126" actId="11529"/>
          <ac:cxnSpMkLst>
            <pc:docMk/>
            <pc:sldMk cId="3910225963" sldId="384"/>
            <ac:cxnSpMk id="19" creationId="{9C2717AE-0D8A-B8F8-267B-2EDD22533170}"/>
          </ac:cxnSpMkLst>
        </pc:cxnChg>
        <pc:cxnChg chg="add del">
          <ac:chgData name="Huynh Duong Ngoc Hoa" userId="f8178e4e1a05b5ab" providerId="LiveId" clId="{35076F6E-F992-754F-AEA6-1C0045DF4117}" dt="2022-10-04T02:36:06.383" v="128" actId="11529"/>
          <ac:cxnSpMkLst>
            <pc:docMk/>
            <pc:sldMk cId="3910225963" sldId="384"/>
            <ac:cxnSpMk id="21" creationId="{A0CBC0D6-D615-0EAC-F887-74C859D3FE82}"/>
          </ac:cxnSpMkLst>
        </pc:cxnChg>
      </pc:sldChg>
      <pc:sldChg chg="addSp delSp modSp mod">
        <pc:chgData name="Huynh Duong Ngoc Hoa" userId="f8178e4e1a05b5ab" providerId="LiveId" clId="{35076F6E-F992-754F-AEA6-1C0045DF4117}" dt="2022-10-04T02:44:06.898" v="211" actId="20577"/>
        <pc:sldMkLst>
          <pc:docMk/>
          <pc:sldMk cId="1158843927" sldId="385"/>
        </pc:sldMkLst>
        <pc:spChg chg="mod">
          <ac:chgData name="Huynh Duong Ngoc Hoa" userId="f8178e4e1a05b5ab" providerId="LiveId" clId="{35076F6E-F992-754F-AEA6-1C0045DF4117}" dt="2022-10-04T02:44:01.807" v="197" actId="20577"/>
          <ac:spMkLst>
            <pc:docMk/>
            <pc:sldMk cId="1158843927" sldId="385"/>
            <ac:spMk id="4" creationId="{415008B0-6FEF-4A16-A244-4CAB8C528301}"/>
          </ac:spMkLst>
        </pc:spChg>
        <pc:spChg chg="mod">
          <ac:chgData name="Huynh Duong Ngoc Hoa" userId="f8178e4e1a05b5ab" providerId="LiveId" clId="{35076F6E-F992-754F-AEA6-1C0045DF4117}" dt="2022-10-04T02:44:06.898" v="211" actId="20577"/>
          <ac:spMkLst>
            <pc:docMk/>
            <pc:sldMk cId="1158843927" sldId="385"/>
            <ac:spMk id="5" creationId="{ED892E67-4743-437A-B4BE-2D99471925C2}"/>
          </ac:spMkLst>
        </pc:spChg>
        <pc:picChg chg="del">
          <ac:chgData name="Huynh Duong Ngoc Hoa" userId="f8178e4e1a05b5ab" providerId="LiveId" clId="{35076F6E-F992-754F-AEA6-1C0045DF4117}" dt="2022-10-04T02:37:29.811" v="135" actId="478"/>
          <ac:picMkLst>
            <pc:docMk/>
            <pc:sldMk cId="1158843927" sldId="385"/>
            <ac:picMk id="7" creationId="{00000000-0000-0000-0000-000000000000}"/>
          </ac:picMkLst>
        </pc:picChg>
        <pc:picChg chg="add mod">
          <ac:chgData name="Huynh Duong Ngoc Hoa" userId="f8178e4e1a05b5ab" providerId="LiveId" clId="{35076F6E-F992-754F-AEA6-1C0045DF4117}" dt="2022-10-04T02:37:39.081" v="140" actId="1076"/>
          <ac:picMkLst>
            <pc:docMk/>
            <pc:sldMk cId="1158843927" sldId="385"/>
            <ac:picMk id="8" creationId="{4EF8ACD2-45AD-62B9-9EF2-8A2B9108D4F4}"/>
          </ac:picMkLst>
        </pc:picChg>
      </pc:sldChg>
      <pc:sldChg chg="addSp delSp modSp mod delAnim modAnim">
        <pc:chgData name="Huynh Duong Ngoc Hoa" userId="f8178e4e1a05b5ab" providerId="LiveId" clId="{35076F6E-F992-754F-AEA6-1C0045DF4117}" dt="2022-10-04T03:59:37.296" v="990"/>
        <pc:sldMkLst>
          <pc:docMk/>
          <pc:sldMk cId="3247013967" sldId="386"/>
        </pc:sldMkLst>
        <pc:spChg chg="mod">
          <ac:chgData name="Huynh Duong Ngoc Hoa" userId="f8178e4e1a05b5ab" providerId="LiveId" clId="{35076F6E-F992-754F-AEA6-1C0045DF4117}" dt="2022-10-04T02:44:11.976" v="213" actId="20577"/>
          <ac:spMkLst>
            <pc:docMk/>
            <pc:sldMk cId="3247013967" sldId="386"/>
            <ac:spMk id="4" creationId="{415008B0-6FEF-4A16-A244-4CAB8C528301}"/>
          </ac:spMkLst>
        </pc:spChg>
        <pc:spChg chg="mod">
          <ac:chgData name="Huynh Duong Ngoc Hoa" userId="f8178e4e1a05b5ab" providerId="LiveId" clId="{35076F6E-F992-754F-AEA6-1C0045DF4117}" dt="2022-10-04T02:44:17.441" v="227" actId="20577"/>
          <ac:spMkLst>
            <pc:docMk/>
            <pc:sldMk cId="3247013967" sldId="386"/>
            <ac:spMk id="5" creationId="{ED892E67-4743-437A-B4BE-2D99471925C2}"/>
          </ac:spMkLst>
        </pc:spChg>
        <pc:picChg chg="del">
          <ac:chgData name="Huynh Duong Ngoc Hoa" userId="f8178e4e1a05b5ab" providerId="LiveId" clId="{35076F6E-F992-754F-AEA6-1C0045DF4117}" dt="2022-10-04T02:38:12.512" v="142" actId="478"/>
          <ac:picMkLst>
            <pc:docMk/>
            <pc:sldMk cId="3247013967" sldId="386"/>
            <ac:picMk id="7" creationId="{00000000-0000-0000-0000-000000000000}"/>
          </ac:picMkLst>
        </pc:picChg>
        <pc:picChg chg="add mod">
          <ac:chgData name="Huynh Duong Ngoc Hoa" userId="f8178e4e1a05b5ab" providerId="LiveId" clId="{35076F6E-F992-754F-AEA6-1C0045DF4117}" dt="2022-10-04T03:34:24.924" v="464" actId="1076"/>
          <ac:picMkLst>
            <pc:docMk/>
            <pc:sldMk cId="3247013967" sldId="386"/>
            <ac:picMk id="7" creationId="{D5FDC9BB-6BB9-BEAE-42CC-6F1B287C8040}"/>
          </ac:picMkLst>
        </pc:picChg>
        <pc:picChg chg="del mod">
          <ac:chgData name="Huynh Duong Ngoc Hoa" userId="f8178e4e1a05b5ab" providerId="LiveId" clId="{35076F6E-F992-754F-AEA6-1C0045DF4117}" dt="2022-10-04T03:55:28.850" v="939" actId="478"/>
          <ac:picMkLst>
            <pc:docMk/>
            <pc:sldMk cId="3247013967" sldId="386"/>
            <ac:picMk id="8" creationId="{00000000-0000-0000-0000-000000000000}"/>
          </ac:picMkLst>
        </pc:picChg>
        <pc:picChg chg="add mod">
          <ac:chgData name="Huynh Duong Ngoc Hoa" userId="f8178e4e1a05b5ab" providerId="LiveId" clId="{35076F6E-F992-754F-AEA6-1C0045DF4117}" dt="2022-10-04T02:38:25.801" v="166" actId="1038"/>
          <ac:picMkLst>
            <pc:docMk/>
            <pc:sldMk cId="3247013967" sldId="386"/>
            <ac:picMk id="9" creationId="{7DF004DD-CCC5-AF5F-29D4-A218C390C190}"/>
          </ac:picMkLst>
        </pc:picChg>
        <pc:picChg chg="add mod">
          <ac:chgData name="Huynh Duong Ngoc Hoa" userId="f8178e4e1a05b5ab" providerId="LiveId" clId="{35076F6E-F992-754F-AEA6-1C0045DF4117}" dt="2022-10-04T03:35:05.855" v="481" actId="1035"/>
          <ac:picMkLst>
            <pc:docMk/>
            <pc:sldMk cId="3247013967" sldId="386"/>
            <ac:picMk id="10" creationId="{4A5085EB-9359-7A5A-8F8D-6EB7D819816C}"/>
          </ac:picMkLst>
        </pc:picChg>
        <pc:picChg chg="add del mod">
          <ac:chgData name="Huynh Duong Ngoc Hoa" userId="f8178e4e1a05b5ab" providerId="LiveId" clId="{35076F6E-F992-754F-AEA6-1C0045DF4117}" dt="2022-10-04T02:39:08.836" v="169" actId="478"/>
          <ac:picMkLst>
            <pc:docMk/>
            <pc:sldMk cId="3247013967" sldId="386"/>
            <ac:picMk id="10" creationId="{B160AFD7-EFE2-8CB6-A3DA-256012C721B9}"/>
          </ac:picMkLst>
        </pc:picChg>
        <pc:picChg chg="add mod">
          <ac:chgData name="Huynh Duong Ngoc Hoa" userId="f8178e4e1a05b5ab" providerId="LiveId" clId="{35076F6E-F992-754F-AEA6-1C0045DF4117}" dt="2022-10-04T02:39:39.542" v="175" actId="1035"/>
          <ac:picMkLst>
            <pc:docMk/>
            <pc:sldMk cId="3247013967" sldId="386"/>
            <ac:picMk id="11" creationId="{AACE4BE4-A5AD-01F7-7AB6-B60C81CBA5D7}"/>
          </ac:picMkLst>
        </pc:picChg>
        <pc:picChg chg="add mod">
          <ac:chgData name="Huynh Duong Ngoc Hoa" userId="f8178e4e1a05b5ab" providerId="LiveId" clId="{35076F6E-F992-754F-AEA6-1C0045DF4117}" dt="2022-10-04T03:35:32.657" v="488" actId="1038"/>
          <ac:picMkLst>
            <pc:docMk/>
            <pc:sldMk cId="3247013967" sldId="386"/>
            <ac:picMk id="12" creationId="{9CCC8A3D-5E76-11A2-1E2A-66D4ACFDE566}"/>
          </ac:picMkLst>
        </pc:picChg>
        <pc:picChg chg="add mod">
          <ac:chgData name="Huynh Duong Ngoc Hoa" userId="f8178e4e1a05b5ab" providerId="LiveId" clId="{35076F6E-F992-754F-AEA6-1C0045DF4117}" dt="2022-10-04T03:35:57.584" v="498" actId="1036"/>
          <ac:picMkLst>
            <pc:docMk/>
            <pc:sldMk cId="3247013967" sldId="386"/>
            <ac:picMk id="13" creationId="{28E9B859-57D0-DDE1-320E-C3216CE86556}"/>
          </ac:picMkLst>
        </pc:picChg>
        <pc:picChg chg="add mod">
          <ac:chgData name="Huynh Duong Ngoc Hoa" userId="f8178e4e1a05b5ab" providerId="LiveId" clId="{35076F6E-F992-754F-AEA6-1C0045DF4117}" dt="2022-10-04T03:36:49.972" v="502" actId="1076"/>
          <ac:picMkLst>
            <pc:docMk/>
            <pc:sldMk cId="3247013967" sldId="386"/>
            <ac:picMk id="14" creationId="{1D50CF45-AFAC-7475-9DC8-F4E153C7DD24}"/>
          </ac:picMkLst>
        </pc:picChg>
        <pc:picChg chg="add mod">
          <ac:chgData name="Huynh Duong Ngoc Hoa" userId="f8178e4e1a05b5ab" providerId="LiveId" clId="{35076F6E-F992-754F-AEA6-1C0045DF4117}" dt="2022-10-04T03:37:11.522" v="504" actId="1076"/>
          <ac:picMkLst>
            <pc:docMk/>
            <pc:sldMk cId="3247013967" sldId="386"/>
            <ac:picMk id="15" creationId="{FF085229-F330-E3EA-32E1-B959069C62A2}"/>
          </ac:picMkLst>
        </pc:picChg>
        <pc:picChg chg="add mod">
          <ac:chgData name="Huynh Duong Ngoc Hoa" userId="f8178e4e1a05b5ab" providerId="LiveId" clId="{35076F6E-F992-754F-AEA6-1C0045DF4117}" dt="2022-10-04T03:37:38.911" v="510" actId="1035"/>
          <ac:picMkLst>
            <pc:docMk/>
            <pc:sldMk cId="3247013967" sldId="386"/>
            <ac:picMk id="16" creationId="{D8DD03F8-FE2D-DD8C-07B0-E503020340CD}"/>
          </ac:picMkLst>
        </pc:picChg>
        <pc:picChg chg="add mod">
          <ac:chgData name="Huynh Duong Ngoc Hoa" userId="f8178e4e1a05b5ab" providerId="LiveId" clId="{35076F6E-F992-754F-AEA6-1C0045DF4117}" dt="2022-10-04T03:55:42.238" v="941" actId="1076"/>
          <ac:picMkLst>
            <pc:docMk/>
            <pc:sldMk cId="3247013967" sldId="386"/>
            <ac:picMk id="17" creationId="{F2779250-7745-D639-4B7F-F882159B62C9}"/>
          </ac:picMkLst>
        </pc:picChg>
      </pc:sldChg>
      <pc:sldChg chg="addSp delSp modSp mod modAnim">
        <pc:chgData name="Huynh Duong Ngoc Hoa" userId="f8178e4e1a05b5ab" providerId="LiveId" clId="{35076F6E-F992-754F-AEA6-1C0045DF4117}" dt="2022-10-04T02:48:49.533" v="278"/>
        <pc:sldMkLst>
          <pc:docMk/>
          <pc:sldMk cId="1909617389" sldId="387"/>
        </pc:sldMkLst>
        <pc:spChg chg="mod">
          <ac:chgData name="Huynh Duong Ngoc Hoa" userId="f8178e4e1a05b5ab" providerId="LiveId" clId="{35076F6E-F992-754F-AEA6-1C0045DF4117}" dt="2022-10-04T02:44:21.668" v="229" actId="20577"/>
          <ac:spMkLst>
            <pc:docMk/>
            <pc:sldMk cId="1909617389" sldId="387"/>
            <ac:spMk id="4" creationId="{415008B0-6FEF-4A16-A244-4CAB8C528301}"/>
          </ac:spMkLst>
        </pc:spChg>
        <pc:spChg chg="mod">
          <ac:chgData name="Huynh Duong Ngoc Hoa" userId="f8178e4e1a05b5ab" providerId="LiveId" clId="{35076F6E-F992-754F-AEA6-1C0045DF4117}" dt="2022-10-04T02:44:27.971" v="243" actId="20577"/>
          <ac:spMkLst>
            <pc:docMk/>
            <pc:sldMk cId="1909617389" sldId="387"/>
            <ac:spMk id="5" creationId="{ED892E67-4743-437A-B4BE-2D99471925C2}"/>
          </ac:spMkLst>
        </pc:spChg>
        <pc:spChg chg="add del">
          <ac:chgData name="Huynh Duong Ngoc Hoa" userId="f8178e4e1a05b5ab" providerId="LiveId" clId="{35076F6E-F992-754F-AEA6-1C0045DF4117}" dt="2022-10-04T02:46:12.999" v="263" actId="11529"/>
          <ac:spMkLst>
            <pc:docMk/>
            <pc:sldMk cId="1909617389" sldId="387"/>
            <ac:spMk id="9" creationId="{CD330EBE-ED7E-8ABA-3AB2-0C4EAD1D80DC}"/>
          </ac:spMkLst>
        </pc:spChg>
        <pc:spChg chg="add del">
          <ac:chgData name="Huynh Duong Ngoc Hoa" userId="f8178e4e1a05b5ab" providerId="LiveId" clId="{35076F6E-F992-754F-AEA6-1C0045DF4117}" dt="2022-10-04T02:46:56.075" v="269" actId="11529"/>
          <ac:spMkLst>
            <pc:docMk/>
            <pc:sldMk cId="1909617389" sldId="387"/>
            <ac:spMk id="19" creationId="{4F4262D6-4FE9-AD9D-0641-F96542455FFD}"/>
          </ac:spMkLst>
        </pc:spChg>
        <pc:spChg chg="add del">
          <ac:chgData name="Huynh Duong Ngoc Hoa" userId="f8178e4e1a05b5ab" providerId="LiveId" clId="{35076F6E-F992-754F-AEA6-1C0045DF4117}" dt="2022-10-04T02:47:15.264" v="271" actId="11529"/>
          <ac:spMkLst>
            <pc:docMk/>
            <pc:sldMk cId="1909617389" sldId="387"/>
            <ac:spMk id="20" creationId="{9432BEF2-60A3-A2D6-4388-C31542F6D26C}"/>
          </ac:spMkLst>
        </pc:spChg>
        <pc:spChg chg="add del">
          <ac:chgData name="Huynh Duong Ngoc Hoa" userId="f8178e4e1a05b5ab" providerId="LiveId" clId="{35076F6E-F992-754F-AEA6-1C0045DF4117}" dt="2022-10-04T02:47:38.872" v="273" actId="11529"/>
          <ac:spMkLst>
            <pc:docMk/>
            <pc:sldMk cId="1909617389" sldId="387"/>
            <ac:spMk id="21" creationId="{1BA77898-EDD6-04FD-60E4-1EEA3B5BB545}"/>
          </ac:spMkLst>
        </pc:spChg>
        <pc:spChg chg="add mod">
          <ac:chgData name="Huynh Duong Ngoc Hoa" userId="f8178e4e1a05b5ab" providerId="LiveId" clId="{35076F6E-F992-754F-AEA6-1C0045DF4117}" dt="2022-10-04T02:48:40.593" v="276" actId="1582"/>
          <ac:spMkLst>
            <pc:docMk/>
            <pc:sldMk cId="1909617389" sldId="387"/>
            <ac:spMk id="22" creationId="{FD0E81F4-776B-48D5-75FB-B8668522448C}"/>
          </ac:spMkLst>
        </pc:spChg>
        <pc:grpChg chg="mod">
          <ac:chgData name="Huynh Duong Ngoc Hoa" userId="f8178e4e1a05b5ab" providerId="LiveId" clId="{35076F6E-F992-754F-AEA6-1C0045DF4117}" dt="2022-10-04T02:46:11.843" v="259"/>
          <ac:grpSpMkLst>
            <pc:docMk/>
            <pc:sldMk cId="1909617389" sldId="387"/>
            <ac:grpSpMk id="15" creationId="{BFCF4379-B146-E733-4ECE-B22714C605AB}"/>
          </ac:grpSpMkLst>
        </pc:grpChg>
        <pc:picChg chg="del">
          <ac:chgData name="Huynh Duong Ngoc Hoa" userId="f8178e4e1a05b5ab" providerId="LiveId" clId="{35076F6E-F992-754F-AEA6-1C0045DF4117}" dt="2022-10-04T02:43:36.189" v="176" actId="478"/>
          <ac:picMkLst>
            <pc:docMk/>
            <pc:sldMk cId="1909617389" sldId="387"/>
            <ac:picMk id="7" creationId="{00000000-0000-0000-0000-000000000000}"/>
          </ac:picMkLst>
        </pc:picChg>
        <pc:picChg chg="add mod">
          <ac:chgData name="Huynh Duong Ngoc Hoa" userId="f8178e4e1a05b5ab" providerId="LiveId" clId="{35076F6E-F992-754F-AEA6-1C0045DF4117}" dt="2022-10-04T02:45:26.864" v="252" actId="1076"/>
          <ac:picMkLst>
            <pc:docMk/>
            <pc:sldMk cId="1909617389" sldId="387"/>
            <ac:picMk id="8" creationId="{857AE433-7E83-B777-C586-32B6EEA2CD07}"/>
          </ac:picMkLst>
        </pc:picChg>
        <pc:inkChg chg="add del">
          <ac:chgData name="Huynh Duong Ngoc Hoa" userId="f8178e4e1a05b5ab" providerId="LiveId" clId="{35076F6E-F992-754F-AEA6-1C0045DF4117}" dt="2022-10-04T02:46:12.200" v="261" actId="9405"/>
          <ac:inkMkLst>
            <pc:docMk/>
            <pc:sldMk cId="1909617389" sldId="387"/>
            <ac:inkMk id="12" creationId="{D5BD0E67-9E66-CB3F-40A7-C350CDAB2DE6}"/>
          </ac:inkMkLst>
        </pc:inkChg>
        <pc:inkChg chg="add del mod">
          <ac:chgData name="Huynh Duong Ngoc Hoa" userId="f8178e4e1a05b5ab" providerId="LiveId" clId="{35076F6E-F992-754F-AEA6-1C0045DF4117}" dt="2022-10-04T02:46:12.014" v="260" actId="9405"/>
          <ac:inkMkLst>
            <pc:docMk/>
            <pc:sldMk cId="1909617389" sldId="387"/>
            <ac:inkMk id="13" creationId="{4AE18FD0-59D6-51E0-2D5F-47F280430742}"/>
          </ac:inkMkLst>
        </pc:inkChg>
        <pc:inkChg chg="add del mod">
          <ac:chgData name="Huynh Duong Ngoc Hoa" userId="f8178e4e1a05b5ab" providerId="LiveId" clId="{35076F6E-F992-754F-AEA6-1C0045DF4117}" dt="2022-10-04T02:46:11.843" v="259"/>
          <ac:inkMkLst>
            <pc:docMk/>
            <pc:sldMk cId="1909617389" sldId="387"/>
            <ac:inkMk id="14" creationId="{A8F46295-19F9-0D6E-A355-863388AF95C4}"/>
          </ac:inkMkLst>
        </pc:inkChg>
        <pc:cxnChg chg="add del">
          <ac:chgData name="Huynh Duong Ngoc Hoa" userId="f8178e4e1a05b5ab" providerId="LiveId" clId="{35076F6E-F992-754F-AEA6-1C0045DF4117}" dt="2022-10-04T02:45:27.738" v="253" actId="11529"/>
          <ac:cxnSpMkLst>
            <pc:docMk/>
            <pc:sldMk cId="1909617389" sldId="387"/>
            <ac:cxnSpMk id="11" creationId="{6CD25E81-3F01-FF24-7C85-36E327A47281}"/>
          </ac:cxnSpMkLst>
        </pc:cxnChg>
        <pc:cxnChg chg="add del mod">
          <ac:chgData name="Huynh Duong Ngoc Hoa" userId="f8178e4e1a05b5ab" providerId="LiveId" clId="{35076F6E-F992-754F-AEA6-1C0045DF4117}" dt="2022-10-04T02:46:30.011" v="267" actId="11529"/>
          <ac:cxnSpMkLst>
            <pc:docMk/>
            <pc:sldMk cId="1909617389" sldId="387"/>
            <ac:cxnSpMk id="17" creationId="{A391F20F-3A1F-1F80-D5C4-3379F2B6EB84}"/>
          </ac:cxnSpMkLst>
        </pc:cxnChg>
      </pc:sldChg>
      <pc:sldChg chg="del">
        <pc:chgData name="Huynh Duong Ngoc Hoa" userId="f8178e4e1a05b5ab" providerId="LiveId" clId="{35076F6E-F992-754F-AEA6-1C0045DF4117}" dt="2022-10-04T02:55:10.736" v="299" actId="2696"/>
        <pc:sldMkLst>
          <pc:docMk/>
          <pc:sldMk cId="3444967516" sldId="388"/>
        </pc:sldMkLst>
      </pc:sldChg>
      <pc:sldChg chg="addSp delSp modSp mod delAnim modAnim">
        <pc:chgData name="Huynh Duong Ngoc Hoa" userId="f8178e4e1a05b5ab" providerId="LiveId" clId="{35076F6E-F992-754F-AEA6-1C0045DF4117}" dt="2022-10-04T04:00:02.093" v="992"/>
        <pc:sldMkLst>
          <pc:docMk/>
          <pc:sldMk cId="411777318" sldId="389"/>
        </pc:sldMkLst>
        <pc:spChg chg="mod">
          <ac:chgData name="Huynh Duong Ngoc Hoa" userId="f8178e4e1a05b5ab" providerId="LiveId" clId="{35076F6E-F992-754F-AEA6-1C0045DF4117}" dt="2022-10-04T03:00:25.136" v="364" actId="20577"/>
          <ac:spMkLst>
            <pc:docMk/>
            <pc:sldMk cId="411777318" sldId="389"/>
            <ac:spMk id="4" creationId="{415008B0-6FEF-4A16-A244-4CAB8C528301}"/>
          </ac:spMkLst>
        </pc:spChg>
        <pc:spChg chg="mod">
          <ac:chgData name="Huynh Duong Ngoc Hoa" userId="f8178e4e1a05b5ab" providerId="LiveId" clId="{35076F6E-F992-754F-AEA6-1C0045DF4117}" dt="2022-10-04T03:00:32.937" v="387" actId="20577"/>
          <ac:spMkLst>
            <pc:docMk/>
            <pc:sldMk cId="411777318" sldId="389"/>
            <ac:spMk id="5" creationId="{ED892E67-4743-437A-B4BE-2D99471925C2}"/>
          </ac:spMkLst>
        </pc:spChg>
        <pc:spChg chg="add mod">
          <ac:chgData name="Huynh Duong Ngoc Hoa" userId="f8178e4e1a05b5ab" providerId="LiveId" clId="{35076F6E-F992-754F-AEA6-1C0045DF4117}" dt="2022-10-04T03:40:14.885" v="600" actId="1076"/>
          <ac:spMkLst>
            <pc:docMk/>
            <pc:sldMk cId="411777318" sldId="389"/>
            <ac:spMk id="7" creationId="{C5C58C61-366F-C527-F075-B21E186F2F06}"/>
          </ac:spMkLst>
        </pc:spChg>
        <pc:spChg chg="add mod">
          <ac:chgData name="Huynh Duong Ngoc Hoa" userId="f8178e4e1a05b5ab" providerId="LiveId" clId="{35076F6E-F992-754F-AEA6-1C0045DF4117}" dt="2022-10-04T03:40:18.321" v="601" actId="1076"/>
          <ac:spMkLst>
            <pc:docMk/>
            <pc:sldMk cId="411777318" sldId="389"/>
            <ac:spMk id="10" creationId="{9C2313B5-CED4-1468-C1CF-D8FA87073F13}"/>
          </ac:spMkLst>
        </pc:spChg>
        <pc:spChg chg="add mod">
          <ac:chgData name="Huynh Duong Ngoc Hoa" userId="f8178e4e1a05b5ab" providerId="LiveId" clId="{35076F6E-F992-754F-AEA6-1C0045DF4117}" dt="2022-10-04T03:40:21.954" v="602" actId="1076"/>
          <ac:spMkLst>
            <pc:docMk/>
            <pc:sldMk cId="411777318" sldId="389"/>
            <ac:spMk id="11" creationId="{49C9BD75-9846-EFE0-E050-679C065FAD1C}"/>
          </ac:spMkLst>
        </pc:spChg>
        <pc:spChg chg="add del mod">
          <ac:chgData name="Huynh Duong Ngoc Hoa" userId="f8178e4e1a05b5ab" providerId="LiveId" clId="{35076F6E-F992-754F-AEA6-1C0045DF4117}" dt="2022-10-04T03:40:26.330" v="605" actId="1038"/>
          <ac:spMkLst>
            <pc:docMk/>
            <pc:sldMk cId="411777318" sldId="389"/>
            <ac:spMk id="12" creationId="{B4AD1977-9CBC-AC92-FF11-11C6C57998A0}"/>
          </ac:spMkLst>
        </pc:spChg>
        <pc:picChg chg="del">
          <ac:chgData name="Huynh Duong Ngoc Hoa" userId="f8178e4e1a05b5ab" providerId="LiveId" clId="{35076F6E-F992-754F-AEA6-1C0045DF4117}" dt="2022-10-04T02:53:40.212" v="279" actId="478"/>
          <ac:picMkLst>
            <pc:docMk/>
            <pc:sldMk cId="411777318" sldId="389"/>
            <ac:picMk id="7" creationId="{00000000-0000-0000-0000-000000000000}"/>
          </ac:picMkLst>
        </pc:picChg>
        <pc:picChg chg="del mod">
          <ac:chgData name="Huynh Duong Ngoc Hoa" userId="f8178e4e1a05b5ab" providerId="LiveId" clId="{35076F6E-F992-754F-AEA6-1C0045DF4117}" dt="2022-10-04T03:55:46.962" v="942" actId="478"/>
          <ac:picMkLst>
            <pc:docMk/>
            <pc:sldMk cId="411777318" sldId="389"/>
            <ac:picMk id="8" creationId="{00000000-0000-0000-0000-000000000000}"/>
          </ac:picMkLst>
        </pc:picChg>
        <pc:picChg chg="add mod">
          <ac:chgData name="Huynh Duong Ngoc Hoa" userId="f8178e4e1a05b5ab" providerId="LiveId" clId="{35076F6E-F992-754F-AEA6-1C0045DF4117}" dt="2022-10-04T03:38:41.644" v="536" actId="1035"/>
          <ac:picMkLst>
            <pc:docMk/>
            <pc:sldMk cId="411777318" sldId="389"/>
            <ac:picMk id="9" creationId="{DAE7CB13-59DE-0FE3-02E4-05BEBE2C3A54}"/>
          </ac:picMkLst>
        </pc:picChg>
        <pc:picChg chg="add mod">
          <ac:chgData name="Huynh Duong Ngoc Hoa" userId="f8178e4e1a05b5ab" providerId="LiveId" clId="{35076F6E-F992-754F-AEA6-1C0045DF4117}" dt="2022-10-04T03:56:05.782" v="952" actId="1037"/>
          <ac:picMkLst>
            <pc:docMk/>
            <pc:sldMk cId="411777318" sldId="389"/>
            <ac:picMk id="13" creationId="{66AD63C9-AD58-06C9-95C3-76FB45DAEFEE}"/>
          </ac:picMkLst>
        </pc:picChg>
      </pc:sldChg>
      <pc:sldChg chg="addSp delSp modSp mod addAnim delAnim modAnim">
        <pc:chgData name="Huynh Duong Ngoc Hoa" userId="f8178e4e1a05b5ab" providerId="LiveId" clId="{35076F6E-F992-754F-AEA6-1C0045DF4117}" dt="2022-10-04T04:00:15.609" v="993"/>
        <pc:sldMkLst>
          <pc:docMk/>
          <pc:sldMk cId="1731970040" sldId="390"/>
        </pc:sldMkLst>
        <pc:spChg chg="mod">
          <ac:chgData name="Huynh Duong Ngoc Hoa" userId="f8178e4e1a05b5ab" providerId="LiveId" clId="{35076F6E-F992-754F-AEA6-1C0045DF4117}" dt="2022-10-04T03:00:37.927" v="389" actId="20577"/>
          <ac:spMkLst>
            <pc:docMk/>
            <pc:sldMk cId="1731970040" sldId="390"/>
            <ac:spMk id="4" creationId="{415008B0-6FEF-4A16-A244-4CAB8C528301}"/>
          </ac:spMkLst>
        </pc:spChg>
        <pc:spChg chg="mod">
          <ac:chgData name="Huynh Duong Ngoc Hoa" userId="f8178e4e1a05b5ab" providerId="LiveId" clId="{35076F6E-F992-754F-AEA6-1C0045DF4117}" dt="2022-10-04T03:00:43.529" v="401" actId="20577"/>
          <ac:spMkLst>
            <pc:docMk/>
            <pc:sldMk cId="1731970040" sldId="390"/>
            <ac:spMk id="5" creationId="{ED892E67-4743-437A-B4BE-2D99471925C2}"/>
          </ac:spMkLst>
        </pc:spChg>
        <pc:spChg chg="add mod">
          <ac:chgData name="Huynh Duong Ngoc Hoa" userId="f8178e4e1a05b5ab" providerId="LiveId" clId="{35076F6E-F992-754F-AEA6-1C0045DF4117}" dt="2022-10-04T03:45:53.216" v="641" actId="1076"/>
          <ac:spMkLst>
            <pc:docMk/>
            <pc:sldMk cId="1731970040" sldId="390"/>
            <ac:spMk id="7" creationId="{A854F081-CB52-D04D-53F2-C00B767FAB39}"/>
          </ac:spMkLst>
        </pc:spChg>
        <pc:spChg chg="add mod">
          <ac:chgData name="Huynh Duong Ngoc Hoa" userId="f8178e4e1a05b5ab" providerId="LiveId" clId="{35076F6E-F992-754F-AEA6-1C0045DF4117}" dt="2022-10-04T03:46:14.100" v="679" actId="20577"/>
          <ac:spMkLst>
            <pc:docMk/>
            <pc:sldMk cId="1731970040" sldId="390"/>
            <ac:spMk id="8" creationId="{B8070071-C538-9336-F5DD-46E8C28E8D16}"/>
          </ac:spMkLst>
        </pc:spChg>
        <pc:spChg chg="add del">
          <ac:chgData name="Huynh Duong Ngoc Hoa" userId="f8178e4e1a05b5ab" providerId="LiveId" clId="{35076F6E-F992-754F-AEA6-1C0045DF4117}" dt="2022-10-04T02:54:55.978" v="298" actId="478"/>
          <ac:spMkLst>
            <pc:docMk/>
            <pc:sldMk cId="1731970040" sldId="390"/>
            <ac:spMk id="9" creationId="{00000000-0000-0000-0000-000000000000}"/>
          </ac:spMkLst>
        </pc:spChg>
        <pc:spChg chg="add mod">
          <ac:chgData name="Huynh Duong Ngoc Hoa" userId="f8178e4e1a05b5ab" providerId="LiveId" clId="{35076F6E-F992-754F-AEA6-1C0045DF4117}" dt="2022-10-04T03:46:40.283" v="714" actId="1076"/>
          <ac:spMkLst>
            <pc:docMk/>
            <pc:sldMk cId="1731970040" sldId="390"/>
            <ac:spMk id="9" creationId="{FE401585-426D-8F32-DB00-00C2AB965995}"/>
          </ac:spMkLst>
        </pc:spChg>
        <pc:spChg chg="add del">
          <ac:chgData name="Huynh Duong Ngoc Hoa" userId="f8178e4e1a05b5ab" providerId="LiveId" clId="{35076F6E-F992-754F-AEA6-1C0045DF4117}" dt="2022-10-04T02:54:52.640" v="297" actId="478"/>
          <ac:spMkLst>
            <pc:docMk/>
            <pc:sldMk cId="1731970040" sldId="390"/>
            <ac:spMk id="10" creationId="{00000000-0000-0000-0000-000000000000}"/>
          </ac:spMkLst>
        </pc:spChg>
        <pc:spChg chg="add mod">
          <ac:chgData name="Huynh Duong Ngoc Hoa" userId="f8178e4e1a05b5ab" providerId="LiveId" clId="{35076F6E-F992-754F-AEA6-1C0045DF4117}" dt="2022-10-04T03:47:08.726" v="758" actId="20577"/>
          <ac:spMkLst>
            <pc:docMk/>
            <pc:sldMk cId="1731970040" sldId="390"/>
            <ac:spMk id="10" creationId="{F40DE972-D536-3B42-9640-69E85BE596FF}"/>
          </ac:spMkLst>
        </pc:spChg>
        <pc:spChg chg="add del">
          <ac:chgData name="Huynh Duong Ngoc Hoa" userId="f8178e4e1a05b5ab" providerId="LiveId" clId="{35076F6E-F992-754F-AEA6-1C0045DF4117}" dt="2022-10-04T02:54:48.421" v="295" actId="478"/>
          <ac:spMkLst>
            <pc:docMk/>
            <pc:sldMk cId="1731970040" sldId="390"/>
            <ac:spMk id="11" creationId="{00000000-0000-0000-0000-000000000000}"/>
          </ac:spMkLst>
        </pc:spChg>
        <pc:spChg chg="add del">
          <ac:chgData name="Huynh Duong Ngoc Hoa" userId="f8178e4e1a05b5ab" providerId="LiveId" clId="{35076F6E-F992-754F-AEA6-1C0045DF4117}" dt="2022-10-04T02:54:50.542" v="296" actId="478"/>
          <ac:spMkLst>
            <pc:docMk/>
            <pc:sldMk cId="1731970040" sldId="390"/>
            <ac:spMk id="12" creationId="{00000000-0000-0000-0000-000000000000}"/>
          </ac:spMkLst>
        </pc:spChg>
        <pc:grpChg chg="add del">
          <ac:chgData name="Huynh Duong Ngoc Hoa" userId="f8178e4e1a05b5ab" providerId="LiveId" clId="{35076F6E-F992-754F-AEA6-1C0045DF4117}" dt="2022-10-04T02:54:41.573" v="293" actId="478"/>
          <ac:grpSpMkLst>
            <pc:docMk/>
            <pc:sldMk cId="1731970040" sldId="390"/>
            <ac:grpSpMk id="2" creationId="{A5292667-1687-47A0-BB3E-0EFCE5057D01}"/>
          </ac:grpSpMkLst>
        </pc:grpChg>
        <pc:picChg chg="del">
          <ac:chgData name="Huynh Duong Ngoc Hoa" userId="f8178e4e1a05b5ab" providerId="LiveId" clId="{35076F6E-F992-754F-AEA6-1C0045DF4117}" dt="2022-10-04T02:54:35.572" v="291" actId="478"/>
          <ac:picMkLst>
            <pc:docMk/>
            <pc:sldMk cId="1731970040" sldId="390"/>
            <ac:picMk id="7" creationId="{00000000-0000-0000-0000-000000000000}"/>
          </ac:picMkLst>
        </pc:picChg>
        <pc:picChg chg="add del">
          <ac:chgData name="Huynh Duong Ngoc Hoa" userId="f8178e4e1a05b5ab" providerId="LiveId" clId="{35076F6E-F992-754F-AEA6-1C0045DF4117}" dt="2022-10-04T02:54:44.049" v="294" actId="478"/>
          <ac:picMkLst>
            <pc:docMk/>
            <pc:sldMk cId="1731970040" sldId="390"/>
            <ac:picMk id="8" creationId="{00000000-0000-0000-0000-000000000000}"/>
          </ac:picMkLst>
        </pc:picChg>
        <pc:picChg chg="add mod">
          <ac:chgData name="Huynh Duong Ngoc Hoa" userId="f8178e4e1a05b5ab" providerId="LiveId" clId="{35076F6E-F992-754F-AEA6-1C0045DF4117}" dt="2022-10-04T03:56:26.239" v="954" actId="1076"/>
          <ac:picMkLst>
            <pc:docMk/>
            <pc:sldMk cId="1731970040" sldId="390"/>
            <ac:picMk id="11" creationId="{F7F6E6CB-BF07-B82F-5529-47E07EC3CBAC}"/>
          </ac:picMkLst>
        </pc:picChg>
        <pc:picChg chg="add mod">
          <ac:chgData name="Huynh Duong Ngoc Hoa" userId="f8178e4e1a05b5ab" providerId="LiveId" clId="{35076F6E-F992-754F-AEA6-1C0045DF4117}" dt="2022-10-04T03:46:48.037" v="717" actId="1076"/>
          <ac:picMkLst>
            <pc:docMk/>
            <pc:sldMk cId="1731970040" sldId="390"/>
            <ac:picMk id="13" creationId="{39BBBB97-584F-C5FF-48EE-E127E4A647A4}"/>
          </ac:picMkLst>
        </pc:picChg>
      </pc:sldChg>
      <pc:sldChg chg="addSp delSp modSp mod delAnim modAnim">
        <pc:chgData name="Huynh Duong Ngoc Hoa" userId="f8178e4e1a05b5ab" providerId="LiveId" clId="{35076F6E-F992-754F-AEA6-1C0045DF4117}" dt="2022-10-04T03:58:23.039" v="982"/>
        <pc:sldMkLst>
          <pc:docMk/>
          <pc:sldMk cId="2459190825" sldId="391"/>
        </pc:sldMkLst>
        <pc:spChg chg="mod">
          <ac:chgData name="Huynh Duong Ngoc Hoa" userId="f8178e4e1a05b5ab" providerId="LiveId" clId="{35076F6E-F992-754F-AEA6-1C0045DF4117}" dt="2022-10-04T03:00:48.170" v="403" actId="20577"/>
          <ac:spMkLst>
            <pc:docMk/>
            <pc:sldMk cId="2459190825" sldId="391"/>
            <ac:spMk id="4" creationId="{415008B0-6FEF-4A16-A244-4CAB8C528301}"/>
          </ac:spMkLst>
        </pc:spChg>
        <pc:spChg chg="mod">
          <ac:chgData name="Huynh Duong Ngoc Hoa" userId="f8178e4e1a05b5ab" providerId="LiveId" clId="{35076F6E-F992-754F-AEA6-1C0045DF4117}" dt="2022-10-04T03:00:53.215" v="415" actId="20577"/>
          <ac:spMkLst>
            <pc:docMk/>
            <pc:sldMk cId="2459190825" sldId="391"/>
            <ac:spMk id="5" creationId="{ED892E67-4743-437A-B4BE-2D99471925C2}"/>
          </ac:spMkLst>
        </pc:spChg>
        <pc:spChg chg="add del mod">
          <ac:chgData name="Huynh Duong Ngoc Hoa" userId="f8178e4e1a05b5ab" providerId="LiveId" clId="{35076F6E-F992-754F-AEA6-1C0045DF4117}" dt="2022-10-04T03:57:44.220" v="977" actId="20577"/>
          <ac:spMkLst>
            <pc:docMk/>
            <pc:sldMk cId="2459190825" sldId="391"/>
            <ac:spMk id="7" creationId="{ECF6ED47-D43A-2F20-571F-C7E83F8BA166}"/>
          </ac:spMkLst>
        </pc:spChg>
        <pc:spChg chg="add del mod">
          <ac:chgData name="Huynh Duong Ngoc Hoa" userId="f8178e4e1a05b5ab" providerId="LiveId" clId="{35076F6E-F992-754F-AEA6-1C0045DF4117}" dt="2022-10-04T03:57:43.029" v="976" actId="20577"/>
          <ac:spMkLst>
            <pc:docMk/>
            <pc:sldMk cId="2459190825" sldId="391"/>
            <ac:spMk id="8" creationId="{85BE9A14-58F5-5CE9-8BF9-66A835031483}"/>
          </ac:spMkLst>
        </pc:spChg>
        <pc:spChg chg="del">
          <ac:chgData name="Huynh Duong Ngoc Hoa" userId="f8178e4e1a05b5ab" providerId="LiveId" clId="{35076F6E-F992-754F-AEA6-1C0045DF4117}" dt="2022-10-04T02:56:19.582" v="310" actId="478"/>
          <ac:spMkLst>
            <pc:docMk/>
            <pc:sldMk cId="2459190825" sldId="391"/>
            <ac:spMk id="10" creationId="{00000000-0000-0000-0000-000000000000}"/>
          </ac:spMkLst>
        </pc:spChg>
        <pc:spChg chg="add del mod">
          <ac:chgData name="Huynh Duong Ngoc Hoa" userId="f8178e4e1a05b5ab" providerId="LiveId" clId="{35076F6E-F992-754F-AEA6-1C0045DF4117}" dt="2022-10-04T03:51:34.401" v="876" actId="20577"/>
          <ac:spMkLst>
            <pc:docMk/>
            <pc:sldMk cId="2459190825" sldId="391"/>
            <ac:spMk id="10" creationId="{BCC8D03D-2297-DEAD-2282-B4E19C69D5BA}"/>
          </ac:spMkLst>
        </pc:spChg>
        <pc:spChg chg="del">
          <ac:chgData name="Huynh Duong Ngoc Hoa" userId="f8178e4e1a05b5ab" providerId="LiveId" clId="{35076F6E-F992-754F-AEA6-1C0045DF4117}" dt="2022-10-04T02:56:20.843" v="311" actId="478"/>
          <ac:spMkLst>
            <pc:docMk/>
            <pc:sldMk cId="2459190825" sldId="391"/>
            <ac:spMk id="11" creationId="{00000000-0000-0000-0000-000000000000}"/>
          </ac:spMkLst>
        </pc:spChg>
        <pc:spChg chg="add del mod">
          <ac:chgData name="Huynh Duong Ngoc Hoa" userId="f8178e4e1a05b5ab" providerId="LiveId" clId="{35076F6E-F992-754F-AEA6-1C0045DF4117}" dt="2022-10-04T03:49:03.669" v="797"/>
          <ac:spMkLst>
            <pc:docMk/>
            <pc:sldMk cId="2459190825" sldId="391"/>
            <ac:spMk id="11" creationId="{C004F6EF-69F7-4CFC-32D2-DFBDD208A9BF}"/>
          </ac:spMkLst>
        </pc:spChg>
        <pc:spChg chg="del">
          <ac:chgData name="Huynh Duong Ngoc Hoa" userId="f8178e4e1a05b5ab" providerId="LiveId" clId="{35076F6E-F992-754F-AEA6-1C0045DF4117}" dt="2022-10-04T02:56:21.873" v="312" actId="478"/>
          <ac:spMkLst>
            <pc:docMk/>
            <pc:sldMk cId="2459190825" sldId="391"/>
            <ac:spMk id="12" creationId="{00000000-0000-0000-0000-000000000000}"/>
          </ac:spMkLst>
        </pc:spChg>
        <pc:spChg chg="add mod">
          <ac:chgData name="Huynh Duong Ngoc Hoa" userId="f8178e4e1a05b5ab" providerId="LiveId" clId="{35076F6E-F992-754F-AEA6-1C0045DF4117}" dt="2022-10-04T03:51:36.340" v="878" actId="20577"/>
          <ac:spMkLst>
            <pc:docMk/>
            <pc:sldMk cId="2459190825" sldId="391"/>
            <ac:spMk id="12" creationId="{AA20A625-A265-20F0-12B0-7FD89BA2BACC}"/>
          </ac:spMkLst>
        </pc:spChg>
        <pc:spChg chg="add mod">
          <ac:chgData name="Huynh Duong Ngoc Hoa" userId="f8178e4e1a05b5ab" providerId="LiveId" clId="{35076F6E-F992-754F-AEA6-1C0045DF4117}" dt="2022-10-04T03:51:38.678" v="880" actId="20577"/>
          <ac:spMkLst>
            <pc:docMk/>
            <pc:sldMk cId="2459190825" sldId="391"/>
            <ac:spMk id="14" creationId="{7D37EE04-0F90-65CD-9E48-6662807A6861}"/>
          </ac:spMkLst>
        </pc:spChg>
        <pc:spChg chg="add mod">
          <ac:chgData name="Huynh Duong Ngoc Hoa" userId="f8178e4e1a05b5ab" providerId="LiveId" clId="{35076F6E-F992-754F-AEA6-1C0045DF4117}" dt="2022-10-04T03:49:32.164" v="814" actId="1036"/>
          <ac:spMkLst>
            <pc:docMk/>
            <pc:sldMk cId="2459190825" sldId="391"/>
            <ac:spMk id="15" creationId="{AF655E23-5DC8-EF41-341B-9928733C151B}"/>
          </ac:spMkLst>
        </pc:spChg>
        <pc:spChg chg="add mod">
          <ac:chgData name="Huynh Duong Ngoc Hoa" userId="f8178e4e1a05b5ab" providerId="LiveId" clId="{35076F6E-F992-754F-AEA6-1C0045DF4117}" dt="2022-10-04T03:49:35.430" v="816" actId="1036"/>
          <ac:spMkLst>
            <pc:docMk/>
            <pc:sldMk cId="2459190825" sldId="391"/>
            <ac:spMk id="16" creationId="{49E638CA-FA9A-00B3-9DB6-782173CDAC73}"/>
          </ac:spMkLst>
        </pc:spChg>
        <pc:spChg chg="add mod">
          <ac:chgData name="Huynh Duong Ngoc Hoa" userId="f8178e4e1a05b5ab" providerId="LiveId" clId="{35076F6E-F992-754F-AEA6-1C0045DF4117}" dt="2022-10-04T03:51:44.702" v="882" actId="20577"/>
          <ac:spMkLst>
            <pc:docMk/>
            <pc:sldMk cId="2459190825" sldId="391"/>
            <ac:spMk id="17" creationId="{F6F78B6D-FBF7-BFB4-19E7-ED194F449906}"/>
          </ac:spMkLst>
        </pc:spChg>
        <pc:spChg chg="add mod">
          <ac:chgData name="Huynh Duong Ngoc Hoa" userId="f8178e4e1a05b5ab" providerId="LiveId" clId="{35076F6E-F992-754F-AEA6-1C0045DF4117}" dt="2022-10-04T03:50:19.123" v="850" actId="1036"/>
          <ac:spMkLst>
            <pc:docMk/>
            <pc:sldMk cId="2459190825" sldId="391"/>
            <ac:spMk id="18" creationId="{FC8288E7-A2B8-DF12-1F33-67FD869A6A2E}"/>
          </ac:spMkLst>
        </pc:spChg>
        <pc:spChg chg="add mod">
          <ac:chgData name="Huynh Duong Ngoc Hoa" userId="f8178e4e1a05b5ab" providerId="LiveId" clId="{35076F6E-F992-754F-AEA6-1C0045DF4117}" dt="2022-10-04T03:51:49.685" v="886" actId="20577"/>
          <ac:spMkLst>
            <pc:docMk/>
            <pc:sldMk cId="2459190825" sldId="391"/>
            <ac:spMk id="19" creationId="{723C532B-D523-7DBB-CDBD-205E3981B4C7}"/>
          </ac:spMkLst>
        </pc:spChg>
        <pc:spChg chg="add mod">
          <ac:chgData name="Huynh Duong Ngoc Hoa" userId="f8178e4e1a05b5ab" providerId="LiveId" clId="{35076F6E-F992-754F-AEA6-1C0045DF4117}" dt="2022-10-04T03:50:19.123" v="850" actId="1036"/>
          <ac:spMkLst>
            <pc:docMk/>
            <pc:sldMk cId="2459190825" sldId="391"/>
            <ac:spMk id="20" creationId="{C04B6971-30A2-7E4F-A26F-091B20E687B0}"/>
          </ac:spMkLst>
        </pc:spChg>
        <pc:spChg chg="add del mod">
          <ac:chgData name="Huynh Duong Ngoc Hoa" userId="f8178e4e1a05b5ab" providerId="LiveId" clId="{35076F6E-F992-754F-AEA6-1C0045DF4117}" dt="2022-10-04T03:49:55.767" v="819" actId="478"/>
          <ac:spMkLst>
            <pc:docMk/>
            <pc:sldMk cId="2459190825" sldId="391"/>
            <ac:spMk id="21" creationId="{EC7169C3-A819-CC0E-9554-82A18A7BAFC0}"/>
          </ac:spMkLst>
        </pc:spChg>
        <pc:spChg chg="add del mod">
          <ac:chgData name="Huynh Duong Ngoc Hoa" userId="f8178e4e1a05b5ab" providerId="LiveId" clId="{35076F6E-F992-754F-AEA6-1C0045DF4117}" dt="2022-10-04T03:50:30.145" v="854"/>
          <ac:spMkLst>
            <pc:docMk/>
            <pc:sldMk cId="2459190825" sldId="391"/>
            <ac:spMk id="22" creationId="{2654AA9A-5D88-58A1-5BAF-A2D096483C72}"/>
          </ac:spMkLst>
        </pc:spChg>
        <pc:spChg chg="add del mod">
          <ac:chgData name="Huynh Duong Ngoc Hoa" userId="f8178e4e1a05b5ab" providerId="LiveId" clId="{35076F6E-F992-754F-AEA6-1C0045DF4117}" dt="2022-10-04T03:50:30.145" v="854"/>
          <ac:spMkLst>
            <pc:docMk/>
            <pc:sldMk cId="2459190825" sldId="391"/>
            <ac:spMk id="23" creationId="{19BB99D7-F030-CDB7-5C17-2994CBFFF820}"/>
          </ac:spMkLst>
        </pc:spChg>
        <pc:spChg chg="add del mod">
          <ac:chgData name="Huynh Duong Ngoc Hoa" userId="f8178e4e1a05b5ab" providerId="LiveId" clId="{35076F6E-F992-754F-AEA6-1C0045DF4117}" dt="2022-10-04T03:50:30.145" v="854"/>
          <ac:spMkLst>
            <pc:docMk/>
            <pc:sldMk cId="2459190825" sldId="391"/>
            <ac:spMk id="24" creationId="{A329CC7D-AFD5-79D3-D798-A4FC69E118AA}"/>
          </ac:spMkLst>
        </pc:spChg>
        <pc:spChg chg="add del mod">
          <ac:chgData name="Huynh Duong Ngoc Hoa" userId="f8178e4e1a05b5ab" providerId="LiveId" clId="{35076F6E-F992-754F-AEA6-1C0045DF4117}" dt="2022-10-04T03:50:52.969" v="866"/>
          <ac:spMkLst>
            <pc:docMk/>
            <pc:sldMk cId="2459190825" sldId="391"/>
            <ac:spMk id="26" creationId="{5B9C56EC-71D3-7D36-1137-813697DB1C3C}"/>
          </ac:spMkLst>
        </pc:spChg>
        <pc:spChg chg="add del mod">
          <ac:chgData name="Huynh Duong Ngoc Hoa" userId="f8178e4e1a05b5ab" providerId="LiveId" clId="{35076F6E-F992-754F-AEA6-1C0045DF4117}" dt="2022-10-04T03:50:52.969" v="866"/>
          <ac:spMkLst>
            <pc:docMk/>
            <pc:sldMk cId="2459190825" sldId="391"/>
            <ac:spMk id="27" creationId="{78BB3F6D-A575-E139-C93B-4608886E2502}"/>
          </ac:spMkLst>
        </pc:spChg>
        <pc:spChg chg="add del mod">
          <ac:chgData name="Huynh Duong Ngoc Hoa" userId="f8178e4e1a05b5ab" providerId="LiveId" clId="{35076F6E-F992-754F-AEA6-1C0045DF4117}" dt="2022-10-04T03:50:52.969" v="866"/>
          <ac:spMkLst>
            <pc:docMk/>
            <pc:sldMk cId="2459190825" sldId="391"/>
            <ac:spMk id="28" creationId="{69AAF7FC-8C8E-9856-E84A-8DBAC78BF1E4}"/>
          </ac:spMkLst>
        </pc:spChg>
        <pc:spChg chg="add mod">
          <ac:chgData name="Huynh Duong Ngoc Hoa" userId="f8178e4e1a05b5ab" providerId="LiveId" clId="{35076F6E-F992-754F-AEA6-1C0045DF4117}" dt="2022-10-04T03:51:51.895" v="888" actId="20577"/>
          <ac:spMkLst>
            <pc:docMk/>
            <pc:sldMk cId="2459190825" sldId="391"/>
            <ac:spMk id="29" creationId="{C8092A8C-7B66-0B9C-443F-62CF068F0ADC}"/>
          </ac:spMkLst>
        </pc:spChg>
        <pc:spChg chg="add mod">
          <ac:chgData name="Huynh Duong Ngoc Hoa" userId="f8178e4e1a05b5ab" providerId="LiveId" clId="{35076F6E-F992-754F-AEA6-1C0045DF4117}" dt="2022-10-04T03:51:04.288" v="868" actId="1076"/>
          <ac:spMkLst>
            <pc:docMk/>
            <pc:sldMk cId="2459190825" sldId="391"/>
            <ac:spMk id="30" creationId="{3D6A015E-39A6-ADC2-E94E-B0A42658EDE6}"/>
          </ac:spMkLst>
        </pc:spChg>
        <pc:spChg chg="add mod">
          <ac:chgData name="Huynh Duong Ngoc Hoa" userId="f8178e4e1a05b5ab" providerId="LiveId" clId="{35076F6E-F992-754F-AEA6-1C0045DF4117}" dt="2022-10-04T03:51:04.288" v="868" actId="1076"/>
          <ac:spMkLst>
            <pc:docMk/>
            <pc:sldMk cId="2459190825" sldId="391"/>
            <ac:spMk id="31" creationId="{759716F4-A340-A535-268F-2947E9A493D4}"/>
          </ac:spMkLst>
        </pc:spChg>
        <pc:spChg chg="add del mod">
          <ac:chgData name="Huynh Duong Ngoc Hoa" userId="f8178e4e1a05b5ab" providerId="LiveId" clId="{35076F6E-F992-754F-AEA6-1C0045DF4117}" dt="2022-10-04T03:51:13.961" v="870"/>
          <ac:spMkLst>
            <pc:docMk/>
            <pc:sldMk cId="2459190825" sldId="391"/>
            <ac:spMk id="32" creationId="{E6697FE9-DAE5-8393-5901-C51F3D38D501}"/>
          </ac:spMkLst>
        </pc:spChg>
        <pc:spChg chg="add del mod">
          <ac:chgData name="Huynh Duong Ngoc Hoa" userId="f8178e4e1a05b5ab" providerId="LiveId" clId="{35076F6E-F992-754F-AEA6-1C0045DF4117}" dt="2022-10-04T03:51:13.961" v="870"/>
          <ac:spMkLst>
            <pc:docMk/>
            <pc:sldMk cId="2459190825" sldId="391"/>
            <ac:spMk id="33" creationId="{DD526E9F-1F3F-D774-7721-6A7E03D81AD0}"/>
          </ac:spMkLst>
        </pc:spChg>
        <pc:spChg chg="add del mod">
          <ac:chgData name="Huynh Duong Ngoc Hoa" userId="f8178e4e1a05b5ab" providerId="LiveId" clId="{35076F6E-F992-754F-AEA6-1C0045DF4117}" dt="2022-10-04T03:51:13.961" v="870"/>
          <ac:spMkLst>
            <pc:docMk/>
            <pc:sldMk cId="2459190825" sldId="391"/>
            <ac:spMk id="34" creationId="{2926505C-82A3-D67D-9FE4-2855FA3D8004}"/>
          </ac:spMkLst>
        </pc:spChg>
        <pc:spChg chg="add del mod">
          <ac:chgData name="Huynh Duong Ngoc Hoa" userId="f8178e4e1a05b5ab" providerId="LiveId" clId="{35076F6E-F992-754F-AEA6-1C0045DF4117}" dt="2022-10-04T03:51:13.961" v="870"/>
          <ac:spMkLst>
            <pc:docMk/>
            <pc:sldMk cId="2459190825" sldId="391"/>
            <ac:spMk id="35" creationId="{D0B40F5A-2F47-9998-5CED-A9FAF1136D2D}"/>
          </ac:spMkLst>
        </pc:spChg>
        <pc:spChg chg="add del mod">
          <ac:chgData name="Huynh Duong Ngoc Hoa" userId="f8178e4e1a05b5ab" providerId="LiveId" clId="{35076F6E-F992-754F-AEA6-1C0045DF4117}" dt="2022-10-04T03:52:00.704" v="894" actId="20577"/>
          <ac:spMkLst>
            <pc:docMk/>
            <pc:sldMk cId="2459190825" sldId="391"/>
            <ac:spMk id="36" creationId="{67149417-6B2C-CA0C-62DF-4227F92ABB95}"/>
          </ac:spMkLst>
        </pc:spChg>
        <pc:spChg chg="add mod">
          <ac:chgData name="Huynh Duong Ngoc Hoa" userId="f8178e4e1a05b5ab" providerId="LiveId" clId="{35076F6E-F992-754F-AEA6-1C0045DF4117}" dt="2022-10-04T03:51:26.054" v="872" actId="1076"/>
          <ac:spMkLst>
            <pc:docMk/>
            <pc:sldMk cId="2459190825" sldId="391"/>
            <ac:spMk id="37" creationId="{6DD8E820-4A97-CCDF-4AAC-B00E4C04EEFB}"/>
          </ac:spMkLst>
        </pc:spChg>
        <pc:spChg chg="add mod">
          <ac:chgData name="Huynh Duong Ngoc Hoa" userId="f8178e4e1a05b5ab" providerId="LiveId" clId="{35076F6E-F992-754F-AEA6-1C0045DF4117}" dt="2022-10-04T03:52:03.354" v="896" actId="20577"/>
          <ac:spMkLst>
            <pc:docMk/>
            <pc:sldMk cId="2459190825" sldId="391"/>
            <ac:spMk id="38" creationId="{61D4E63C-D928-C82A-AE7E-9AD902474BA1}"/>
          </ac:spMkLst>
        </pc:spChg>
        <pc:spChg chg="add mod">
          <ac:chgData name="Huynh Duong Ngoc Hoa" userId="f8178e4e1a05b5ab" providerId="LiveId" clId="{35076F6E-F992-754F-AEA6-1C0045DF4117}" dt="2022-10-04T03:51:26.054" v="872" actId="1076"/>
          <ac:spMkLst>
            <pc:docMk/>
            <pc:sldMk cId="2459190825" sldId="391"/>
            <ac:spMk id="39" creationId="{37892338-04CC-3C5E-190A-EF0C3A018356}"/>
          </ac:spMkLst>
        </pc:spChg>
        <pc:picChg chg="del">
          <ac:chgData name="Huynh Duong Ngoc Hoa" userId="f8178e4e1a05b5ab" providerId="LiveId" clId="{35076F6E-F992-754F-AEA6-1C0045DF4117}" dt="2022-10-04T02:56:12.992" v="307" actId="478"/>
          <ac:picMkLst>
            <pc:docMk/>
            <pc:sldMk cId="2459190825" sldId="391"/>
            <ac:picMk id="7" creationId="{00000000-0000-0000-0000-000000000000}"/>
          </ac:picMkLst>
        </pc:picChg>
        <pc:picChg chg="del">
          <ac:chgData name="Huynh Duong Ngoc Hoa" userId="f8178e4e1a05b5ab" providerId="LiveId" clId="{35076F6E-F992-754F-AEA6-1C0045DF4117}" dt="2022-10-04T02:56:16.175" v="308" actId="478"/>
          <ac:picMkLst>
            <pc:docMk/>
            <pc:sldMk cId="2459190825" sldId="391"/>
            <ac:picMk id="8" creationId="{00000000-0000-0000-0000-000000000000}"/>
          </ac:picMkLst>
        </pc:picChg>
        <pc:picChg chg="del mod">
          <ac:chgData name="Huynh Duong Ngoc Hoa" userId="f8178e4e1a05b5ab" providerId="LiveId" clId="{35076F6E-F992-754F-AEA6-1C0045DF4117}" dt="2022-10-04T03:56:33.721" v="955" actId="478"/>
          <ac:picMkLst>
            <pc:docMk/>
            <pc:sldMk cId="2459190825" sldId="391"/>
            <ac:picMk id="9" creationId="{00000000-0000-0000-0000-000000000000}"/>
          </ac:picMkLst>
        </pc:picChg>
        <pc:picChg chg="add del mod">
          <ac:chgData name="Huynh Duong Ngoc Hoa" userId="f8178e4e1a05b5ab" providerId="LiveId" clId="{35076F6E-F992-754F-AEA6-1C0045DF4117}" dt="2022-10-04T03:50:45.011" v="864" actId="1036"/>
          <ac:picMkLst>
            <pc:docMk/>
            <pc:sldMk cId="2459190825" sldId="391"/>
            <ac:picMk id="13" creationId="{8D3C8336-7FE8-49EB-4136-9143CCCC590D}"/>
          </ac:picMkLst>
        </pc:picChg>
        <pc:picChg chg="add del mod">
          <ac:chgData name="Huynh Duong Ngoc Hoa" userId="f8178e4e1a05b5ab" providerId="LiveId" clId="{35076F6E-F992-754F-AEA6-1C0045DF4117}" dt="2022-10-04T03:50:52.969" v="866"/>
          <ac:picMkLst>
            <pc:docMk/>
            <pc:sldMk cId="2459190825" sldId="391"/>
            <ac:picMk id="25" creationId="{7FD3F09D-4439-5778-F5B1-AA95940D7ECA}"/>
          </ac:picMkLst>
        </pc:picChg>
      </pc:sldChg>
      <pc:sldChg chg="addSp delSp modSp mod delAnim modAnim">
        <pc:chgData name="Huynh Duong Ngoc Hoa" userId="f8178e4e1a05b5ab" providerId="LiveId" clId="{35076F6E-F992-754F-AEA6-1C0045DF4117}" dt="2022-10-04T04:00:26.813" v="995"/>
        <pc:sldMkLst>
          <pc:docMk/>
          <pc:sldMk cId="354126479" sldId="392"/>
        </pc:sldMkLst>
        <pc:spChg chg="mod">
          <ac:chgData name="Huynh Duong Ngoc Hoa" userId="f8178e4e1a05b5ab" providerId="LiveId" clId="{35076F6E-F992-754F-AEA6-1C0045DF4117}" dt="2022-10-04T03:00:56.746" v="417" actId="20577"/>
          <ac:spMkLst>
            <pc:docMk/>
            <pc:sldMk cId="354126479" sldId="392"/>
            <ac:spMk id="4" creationId="{415008B0-6FEF-4A16-A244-4CAB8C528301}"/>
          </ac:spMkLst>
        </pc:spChg>
        <pc:spChg chg="mod">
          <ac:chgData name="Huynh Duong Ngoc Hoa" userId="f8178e4e1a05b5ab" providerId="LiveId" clId="{35076F6E-F992-754F-AEA6-1C0045DF4117}" dt="2022-10-04T03:01:02.108" v="429" actId="20577"/>
          <ac:spMkLst>
            <pc:docMk/>
            <pc:sldMk cId="354126479" sldId="392"/>
            <ac:spMk id="5" creationId="{ED892E67-4743-437A-B4BE-2D99471925C2}"/>
          </ac:spMkLst>
        </pc:spChg>
        <pc:spChg chg="add mod">
          <ac:chgData name="Huynh Duong Ngoc Hoa" userId="f8178e4e1a05b5ab" providerId="LiveId" clId="{35076F6E-F992-754F-AEA6-1C0045DF4117}" dt="2022-10-04T03:52:50.203" v="904" actId="1582"/>
          <ac:spMkLst>
            <pc:docMk/>
            <pc:sldMk cId="354126479" sldId="392"/>
            <ac:spMk id="7" creationId="{B986F04D-6239-5BF3-1193-8B1DD52A8308}"/>
          </ac:spMkLst>
        </pc:spChg>
        <pc:spChg chg="add mod">
          <ac:chgData name="Huynh Duong Ngoc Hoa" userId="f8178e4e1a05b5ab" providerId="LiveId" clId="{35076F6E-F992-754F-AEA6-1C0045DF4117}" dt="2022-10-04T03:53:03.230" v="914" actId="1036"/>
          <ac:spMkLst>
            <pc:docMk/>
            <pc:sldMk cId="354126479" sldId="392"/>
            <ac:spMk id="9" creationId="{5A55D042-E577-74EC-9560-B5B762A0A7D8}"/>
          </ac:spMkLst>
        </pc:spChg>
        <pc:spChg chg="add mod">
          <ac:chgData name="Huynh Duong Ngoc Hoa" userId="f8178e4e1a05b5ab" providerId="LiveId" clId="{35076F6E-F992-754F-AEA6-1C0045DF4117}" dt="2022-10-04T03:53:13.600" v="918" actId="1035"/>
          <ac:spMkLst>
            <pc:docMk/>
            <pc:sldMk cId="354126479" sldId="392"/>
            <ac:spMk id="10" creationId="{8894753A-9195-AC68-1689-ACB9E9648F7D}"/>
          </ac:spMkLst>
        </pc:spChg>
        <pc:picChg chg="del">
          <ac:chgData name="Huynh Duong Ngoc Hoa" userId="f8178e4e1a05b5ab" providerId="LiveId" clId="{35076F6E-F992-754F-AEA6-1C0045DF4117}" dt="2022-10-04T02:56:55.695" v="317" actId="478"/>
          <ac:picMkLst>
            <pc:docMk/>
            <pc:sldMk cId="354126479" sldId="392"/>
            <ac:picMk id="7" creationId="{00000000-0000-0000-0000-000000000000}"/>
          </ac:picMkLst>
        </pc:picChg>
        <pc:picChg chg="del mod">
          <ac:chgData name="Huynh Duong Ngoc Hoa" userId="f8178e4e1a05b5ab" providerId="LiveId" clId="{35076F6E-F992-754F-AEA6-1C0045DF4117}" dt="2022-10-04T03:56:38.854" v="956" actId="478"/>
          <ac:picMkLst>
            <pc:docMk/>
            <pc:sldMk cId="354126479" sldId="392"/>
            <ac:picMk id="8" creationId="{00000000-0000-0000-0000-000000000000}"/>
          </ac:picMkLst>
        </pc:picChg>
        <pc:picChg chg="add del mod">
          <ac:chgData name="Huynh Duong Ngoc Hoa" userId="f8178e4e1a05b5ab" providerId="LiveId" clId="{35076F6E-F992-754F-AEA6-1C0045DF4117}" dt="2022-10-04T02:57:10.518" v="324" actId="478"/>
          <ac:picMkLst>
            <pc:docMk/>
            <pc:sldMk cId="354126479" sldId="392"/>
            <ac:picMk id="9" creationId="{3F3A2493-ECA4-1356-3514-6EBDBCE30331}"/>
          </ac:picMkLst>
        </pc:picChg>
        <pc:picChg chg="add del mod">
          <ac:chgData name="Huynh Duong Ngoc Hoa" userId="f8178e4e1a05b5ab" providerId="LiveId" clId="{35076F6E-F992-754F-AEA6-1C0045DF4117}" dt="2022-10-04T02:57:53.554" v="335" actId="478"/>
          <ac:picMkLst>
            <pc:docMk/>
            <pc:sldMk cId="354126479" sldId="392"/>
            <ac:picMk id="10" creationId="{78407A6C-86F3-6947-B820-E735394494E9}"/>
          </ac:picMkLst>
        </pc:picChg>
        <pc:picChg chg="add mod">
          <ac:chgData name="Huynh Duong Ngoc Hoa" userId="f8178e4e1a05b5ab" providerId="LiveId" clId="{35076F6E-F992-754F-AEA6-1C0045DF4117}" dt="2022-10-04T03:56:52.098" v="962" actId="1038"/>
          <ac:picMkLst>
            <pc:docMk/>
            <pc:sldMk cId="354126479" sldId="392"/>
            <ac:picMk id="11" creationId="{0FB54AE3-8283-E8B7-9A96-CE009D0E09FF}"/>
          </ac:picMkLst>
        </pc:picChg>
        <pc:picChg chg="add del mod">
          <ac:chgData name="Huynh Duong Ngoc Hoa" userId="f8178e4e1a05b5ab" providerId="LiveId" clId="{35076F6E-F992-754F-AEA6-1C0045DF4117}" dt="2022-10-04T02:57:51.554" v="334" actId="478"/>
          <ac:picMkLst>
            <pc:docMk/>
            <pc:sldMk cId="354126479" sldId="392"/>
            <ac:picMk id="11" creationId="{19B4B7CD-2932-5974-407C-4363EC902B2C}"/>
          </ac:picMkLst>
        </pc:picChg>
        <pc:picChg chg="add mod">
          <ac:chgData name="Huynh Duong Ngoc Hoa" userId="f8178e4e1a05b5ab" providerId="LiveId" clId="{35076F6E-F992-754F-AEA6-1C0045DF4117}" dt="2022-10-04T02:58:25.927" v="341" actId="1076"/>
          <ac:picMkLst>
            <pc:docMk/>
            <pc:sldMk cId="354126479" sldId="392"/>
            <ac:picMk id="12" creationId="{2664BD94-C7A2-527F-483F-06A20F66C037}"/>
          </ac:picMkLst>
        </pc:picChg>
        <pc:picChg chg="add del mod">
          <ac:chgData name="Huynh Duong Ngoc Hoa" userId="f8178e4e1a05b5ab" providerId="LiveId" clId="{35076F6E-F992-754F-AEA6-1C0045DF4117}" dt="2022-10-04T03:57:07.793" v="965" actId="478"/>
          <ac:picMkLst>
            <pc:docMk/>
            <pc:sldMk cId="354126479" sldId="392"/>
            <ac:picMk id="13" creationId="{0E8A79F4-CC53-E4F9-4CBF-B41C253A974A}"/>
          </ac:picMkLst>
        </pc:picChg>
        <pc:picChg chg="add mod">
          <ac:chgData name="Huynh Duong Ngoc Hoa" userId="f8178e4e1a05b5ab" providerId="LiveId" clId="{35076F6E-F992-754F-AEA6-1C0045DF4117}" dt="2022-10-04T03:57:19.239" v="967" actId="1076"/>
          <ac:picMkLst>
            <pc:docMk/>
            <pc:sldMk cId="354126479" sldId="392"/>
            <ac:picMk id="14" creationId="{2FF85872-F379-0E06-2090-CE0F18EAC62A}"/>
          </ac:picMkLst>
        </pc:picChg>
      </pc:sldChg>
      <pc:sldChg chg="addSp delSp modSp mod modAnim">
        <pc:chgData name="Huynh Duong Ngoc Hoa" userId="f8178e4e1a05b5ab" providerId="LiveId" clId="{35076F6E-F992-754F-AEA6-1C0045DF4117}" dt="2022-10-04T03:57:32.408" v="970" actId="1038"/>
        <pc:sldMkLst>
          <pc:docMk/>
          <pc:sldMk cId="4186519704" sldId="393"/>
        </pc:sldMkLst>
        <pc:spChg chg="mod">
          <ac:chgData name="Huynh Duong Ngoc Hoa" userId="f8178e4e1a05b5ab" providerId="LiveId" clId="{35076F6E-F992-754F-AEA6-1C0045DF4117}" dt="2022-10-04T03:01:06.215" v="431" actId="20577"/>
          <ac:spMkLst>
            <pc:docMk/>
            <pc:sldMk cId="4186519704" sldId="393"/>
            <ac:spMk id="4" creationId="{415008B0-6FEF-4A16-A244-4CAB8C528301}"/>
          </ac:spMkLst>
        </pc:spChg>
        <pc:spChg chg="mod">
          <ac:chgData name="Huynh Duong Ngoc Hoa" userId="f8178e4e1a05b5ab" providerId="LiveId" clId="{35076F6E-F992-754F-AEA6-1C0045DF4117}" dt="2022-10-04T03:01:11.844" v="443" actId="20577"/>
          <ac:spMkLst>
            <pc:docMk/>
            <pc:sldMk cId="4186519704" sldId="393"/>
            <ac:spMk id="5" creationId="{ED892E67-4743-437A-B4BE-2D99471925C2}"/>
          </ac:spMkLst>
        </pc:spChg>
        <pc:picChg chg="add mod">
          <ac:chgData name="Huynh Duong Ngoc Hoa" userId="f8178e4e1a05b5ab" providerId="LiveId" clId="{35076F6E-F992-754F-AEA6-1C0045DF4117}" dt="2022-10-04T02:59:02.908" v="348" actId="1076"/>
          <ac:picMkLst>
            <pc:docMk/>
            <pc:sldMk cId="4186519704" sldId="393"/>
            <ac:picMk id="7" creationId="{923F8BF2-B5E9-6CF0-C453-F2ADA3EEEC5B}"/>
          </ac:picMkLst>
        </pc:picChg>
        <pc:picChg chg="add mod">
          <ac:chgData name="Huynh Duong Ngoc Hoa" userId="f8178e4e1a05b5ab" providerId="LiveId" clId="{35076F6E-F992-754F-AEA6-1C0045DF4117}" dt="2022-10-04T03:57:32.408" v="970" actId="1038"/>
          <ac:picMkLst>
            <pc:docMk/>
            <pc:sldMk cId="4186519704" sldId="393"/>
            <ac:picMk id="8" creationId="{13F220FB-A5CB-26B8-649E-F6F3436F6509}"/>
          </ac:picMkLst>
        </pc:picChg>
        <pc:picChg chg="del">
          <ac:chgData name="Huynh Duong Ngoc Hoa" userId="f8178e4e1a05b5ab" providerId="LiveId" clId="{35076F6E-F992-754F-AEA6-1C0045DF4117}" dt="2022-10-04T02:58:52.367" v="342" actId="478"/>
          <ac:picMkLst>
            <pc:docMk/>
            <pc:sldMk cId="4186519704" sldId="393"/>
            <ac:picMk id="9" creationId="{00000000-0000-0000-0000-000000000000}"/>
          </ac:picMkLst>
        </pc:picChg>
        <pc:picChg chg="del">
          <ac:chgData name="Huynh Duong Ngoc Hoa" userId="f8178e4e1a05b5ab" providerId="LiveId" clId="{35076F6E-F992-754F-AEA6-1C0045DF4117}" dt="2022-10-04T02:58:53.453" v="343" actId="478"/>
          <ac:picMkLst>
            <pc:docMk/>
            <pc:sldMk cId="4186519704" sldId="393"/>
            <ac:picMk id="11" creationId="{00000000-0000-0000-0000-000000000000}"/>
          </ac:picMkLst>
        </pc:picChg>
      </pc:sldChg>
      <pc:sldChg chg="addSp delSp modSp mod">
        <pc:chgData name="Huynh Duong Ngoc Hoa" userId="f8178e4e1a05b5ab" providerId="LiveId" clId="{35076F6E-F992-754F-AEA6-1C0045DF4117}" dt="2022-10-04T03:01:23.947" v="460" actId="20577"/>
        <pc:sldMkLst>
          <pc:docMk/>
          <pc:sldMk cId="1887358934" sldId="394"/>
        </pc:sldMkLst>
        <pc:spChg chg="mod">
          <ac:chgData name="Huynh Duong Ngoc Hoa" userId="f8178e4e1a05b5ab" providerId="LiveId" clId="{35076F6E-F992-754F-AEA6-1C0045DF4117}" dt="2022-10-04T03:01:17.760" v="445" actId="20577"/>
          <ac:spMkLst>
            <pc:docMk/>
            <pc:sldMk cId="1887358934" sldId="394"/>
            <ac:spMk id="4" creationId="{415008B0-6FEF-4A16-A244-4CAB8C528301}"/>
          </ac:spMkLst>
        </pc:spChg>
        <pc:spChg chg="mod">
          <ac:chgData name="Huynh Duong Ngoc Hoa" userId="f8178e4e1a05b5ab" providerId="LiveId" clId="{35076F6E-F992-754F-AEA6-1C0045DF4117}" dt="2022-10-04T03:01:23.947" v="460" actId="20577"/>
          <ac:spMkLst>
            <pc:docMk/>
            <pc:sldMk cId="1887358934" sldId="394"/>
            <ac:spMk id="5" creationId="{ED892E67-4743-437A-B4BE-2D99471925C2}"/>
          </ac:spMkLst>
        </pc:spChg>
        <pc:picChg chg="del">
          <ac:chgData name="Huynh Duong Ngoc Hoa" userId="f8178e4e1a05b5ab" providerId="LiveId" clId="{35076F6E-F992-754F-AEA6-1C0045DF4117}" dt="2022-10-04T02:59:37.829" v="349" actId="478"/>
          <ac:picMkLst>
            <pc:docMk/>
            <pc:sldMk cId="1887358934" sldId="394"/>
            <ac:picMk id="7" creationId="{00000000-0000-0000-0000-000000000000}"/>
          </ac:picMkLst>
        </pc:picChg>
        <pc:picChg chg="add mod">
          <ac:chgData name="Huynh Duong Ngoc Hoa" userId="f8178e4e1a05b5ab" providerId="LiveId" clId="{35076F6E-F992-754F-AEA6-1C0045DF4117}" dt="2022-10-04T03:00:09.526" v="360" actId="1076"/>
          <ac:picMkLst>
            <pc:docMk/>
            <pc:sldMk cId="1887358934" sldId="394"/>
            <ac:picMk id="8" creationId="{FAEC4F03-A722-D408-B26A-E2A4B6DFC47C}"/>
          </ac:picMkLst>
        </pc:picChg>
        <pc:picChg chg="add mod">
          <ac:chgData name="Huynh Duong Ngoc Hoa" userId="f8178e4e1a05b5ab" providerId="LiveId" clId="{35076F6E-F992-754F-AEA6-1C0045DF4117}" dt="2022-10-04T03:00:13.610" v="362" actId="14100"/>
          <ac:picMkLst>
            <pc:docMk/>
            <pc:sldMk cId="1887358934" sldId="394"/>
            <ac:picMk id="9" creationId="{332BEE86-0720-66D9-5E35-F2FEC5716AB1}"/>
          </ac:picMkLst>
        </pc:picChg>
        <pc:picChg chg="del">
          <ac:chgData name="Huynh Duong Ngoc Hoa" userId="f8178e4e1a05b5ab" providerId="LiveId" clId="{35076F6E-F992-754F-AEA6-1C0045DF4117}" dt="2022-10-04T02:59:38.846" v="350" actId="478"/>
          <ac:picMkLst>
            <pc:docMk/>
            <pc:sldMk cId="1887358934" sldId="394"/>
            <ac:picMk id="10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E9AFF6F-08C7-4966-9F33-FCC1EB8E810B}" type="datetimeFigureOut">
              <a:rPr lang="en-US" smtClean="0"/>
              <a:t>10/6/2022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EC0E4C-4EB0-4365-AF36-CEE1FBB676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82864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DEC0E4C-4EB0-4365-AF36-CEE1FBB6761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47345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72460352"/>
      </p:ext>
    </p:extLst>
  </p:cSld>
  <p:clrMapOvr>
    <a:masterClrMapping/>
  </p:clrMapOvr>
  <p:hf hdr="0" ft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214641052"/>
      </p:ext>
    </p:extLst>
  </p:cSld>
  <p:clrMapOvr>
    <a:masterClrMapping/>
  </p:clrMapOvr>
  <p:hf hdr="0" ftr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332067679"/>
      </p:ext>
    </p:extLst>
  </p:cSld>
  <p:clrMapOvr>
    <a:masterClrMapping/>
  </p:clrMapOvr>
  <p:hf hdr="0" ft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391599467"/>
      </p:ext>
    </p:extLst>
  </p:cSld>
  <p:clrMapOvr>
    <a:masterClrMapping/>
  </p:clrMapOvr>
  <p:hf hdr="0" ftr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79079398"/>
      </p:ext>
    </p:extLst>
  </p:cSld>
  <p:clrMapOvr>
    <a:masterClrMapping/>
  </p:clrMapOvr>
  <p:hf hdr="0" ftr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78521145"/>
      </p:ext>
    </p:extLst>
  </p:cSld>
  <p:clrMapOvr>
    <a:masterClrMapping/>
  </p:clrMapOvr>
  <p:hf hdr="0" ftr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3190428788"/>
      </p:ext>
    </p:extLst>
  </p:cSld>
  <p:clrMapOvr>
    <a:masterClrMapping/>
  </p:clrMapOvr>
  <p:hf hdr="0" ftr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4128063425"/>
      </p:ext>
    </p:extLst>
  </p:cSld>
  <p:clrMapOvr>
    <a:masterClrMapping/>
  </p:clrMapOvr>
  <p:hf hdr="0" ftr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1005339919"/>
      </p:ext>
    </p:extLst>
  </p:cSld>
  <p:clrMapOvr>
    <a:masterClrMapping/>
  </p:clrMapOvr>
  <p:hf hdr="0" ftr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356680728"/>
      </p:ext>
    </p:extLst>
  </p:cSld>
  <p:clrMapOvr>
    <a:masterClrMapping/>
  </p:clrMapOvr>
  <p:hf hdr="0" ftr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vi-V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206281844"/>
      </p:ext>
    </p:extLst>
  </p:cSld>
  <p:clrMapOvr>
    <a:masterClrMapping/>
  </p:clrMapOvr>
  <p:hf hdr="0" ftr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êu đề Bản chiế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êu đề 1">
            <a:extLst>
              <a:ext uri="{FF2B5EF4-FFF2-40B4-BE49-F238E27FC236}">
                <a16:creationId xmlns:a16="http://schemas.microsoft.com/office/drawing/2014/main" id="{D30E03FE-0ADD-43FF-B53A-5F5AF55DE3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vi-VN"/>
              <a:t>Bấm để sửa kiểu tiêu đề Bản cái</a:t>
            </a:r>
          </a:p>
        </p:txBody>
      </p:sp>
      <p:sp>
        <p:nvSpPr>
          <p:cNvPr id="3" name="Tiêu đề phụ 2">
            <a:extLst>
              <a:ext uri="{FF2B5EF4-FFF2-40B4-BE49-F238E27FC236}">
                <a16:creationId xmlns:a16="http://schemas.microsoft.com/office/drawing/2014/main" id="{CD5F6121-3A01-4461-B735-3FF14FEB105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vi-VN"/>
              <a:t>Bấm để chỉnh sửa kiểu tiêu đề phụ của Bản cái</a:t>
            </a:r>
          </a:p>
        </p:txBody>
      </p:sp>
      <p:sp>
        <p:nvSpPr>
          <p:cNvPr id="4" name="Chỗ dành sẵn cho Ngày tháng 3">
            <a:extLst>
              <a:ext uri="{FF2B5EF4-FFF2-40B4-BE49-F238E27FC236}">
                <a16:creationId xmlns:a16="http://schemas.microsoft.com/office/drawing/2014/main" id="{AF344272-7993-473C-90E8-FDF3A940D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vi-VN"/>
              <a:t>25/05/2020</a:t>
            </a:r>
          </a:p>
        </p:txBody>
      </p:sp>
      <p:sp>
        <p:nvSpPr>
          <p:cNvPr id="5" name="Chỗ dành sẵn cho Chân trang 4">
            <a:extLst>
              <a:ext uri="{FF2B5EF4-FFF2-40B4-BE49-F238E27FC236}">
                <a16:creationId xmlns:a16="http://schemas.microsoft.com/office/drawing/2014/main" id="{4DAE2458-B427-4E11-899B-7B02F26186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vi-VN"/>
          </a:p>
        </p:txBody>
      </p:sp>
      <p:sp>
        <p:nvSpPr>
          <p:cNvPr id="6" name="Chỗ dành sẵn cho Số hiệu Bản chiếu 5">
            <a:extLst>
              <a:ext uri="{FF2B5EF4-FFF2-40B4-BE49-F238E27FC236}">
                <a16:creationId xmlns:a16="http://schemas.microsoft.com/office/drawing/2014/main" id="{A4ACAD3A-3BE8-4B7B-A01F-A3AE39C9E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5C2D176-BDDD-4308-9A3E-DBFC2B3B23A7}" type="slidenum">
              <a:rPr lang="vi-VN" smtClean="0"/>
              <a:pPr/>
              <a:t>‹#›</a:t>
            </a:fld>
            <a:endParaRPr lang="vi-VN"/>
          </a:p>
        </p:txBody>
      </p:sp>
    </p:spTree>
    <p:extLst>
      <p:ext uri="{BB962C8B-B14F-4D97-AF65-F5344CB8AC3E}">
        <p14:creationId xmlns:p14="http://schemas.microsoft.com/office/powerpoint/2010/main" val="28129079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bg>
      <p:bgPr>
        <a:blipFill dpi="0" rotWithShape="1">
          <a:blip r:embed="rId2">
            <a:lum/>
          </a:blip>
          <a:srcRect/>
          <a:stretch>
            <a:fillRect t="-4000" b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64041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5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76775" y="1146175"/>
            <a:ext cx="72167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76775" y="2971800"/>
            <a:ext cx="10100603" cy="28944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9073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.png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13" Type="http://schemas.openxmlformats.org/officeDocument/2006/relationships/image" Target="../media/image18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12.png"/><Relationship Id="rId12" Type="http://schemas.openxmlformats.org/officeDocument/2006/relationships/image" Target="../media/image17.png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6" Type="http://schemas.openxmlformats.org/officeDocument/2006/relationships/image" Target="../media/image11.png"/><Relationship Id="rId11" Type="http://schemas.openxmlformats.org/officeDocument/2006/relationships/image" Target="../media/image16.png"/><Relationship Id="rId5" Type="http://schemas.openxmlformats.org/officeDocument/2006/relationships/image" Target="../media/image10.png"/><Relationship Id="rId10" Type="http://schemas.openxmlformats.org/officeDocument/2006/relationships/image" Target="../media/image15.png"/><Relationship Id="rId4" Type="http://schemas.openxmlformats.org/officeDocument/2006/relationships/image" Target="../media/image4.png"/><Relationship Id="rId9" Type="http://schemas.openxmlformats.org/officeDocument/2006/relationships/image" Target="../media/image14.png"/><Relationship Id="rId1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6.png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slideLayout" Target="../slideLayouts/slideLayout12.xml"/><Relationship Id="rId7" Type="http://schemas.openxmlformats.org/officeDocument/2006/relationships/image" Target="../media/image23.pn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22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microsoft.com/office/2007/relationships/media" Target="../media/media7.mp3"/><Relationship Id="rId7" Type="http://schemas.openxmlformats.org/officeDocument/2006/relationships/image" Target="../media/image25.png"/><Relationship Id="rId2" Type="http://schemas.openxmlformats.org/officeDocument/2006/relationships/audio" Target="../media/media6.mp3"/><Relationship Id="rId1" Type="http://schemas.microsoft.com/office/2007/relationships/media" Target="../media/media6.mp3"/><Relationship Id="rId6" Type="http://schemas.openxmlformats.org/officeDocument/2006/relationships/image" Target="../media/image4.png"/><Relationship Id="rId5" Type="http://schemas.openxmlformats.org/officeDocument/2006/relationships/slideLayout" Target="../slideLayouts/slideLayout12.xml"/><Relationship Id="rId4" Type="http://schemas.openxmlformats.org/officeDocument/2006/relationships/audio" Target="../media/media7.mp3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8.mp3"/><Relationship Id="rId1" Type="http://schemas.microsoft.com/office/2007/relationships/media" Target="../media/media8.mp3"/><Relationship Id="rId6" Type="http://schemas.openxmlformats.org/officeDocument/2006/relationships/image" Target="../media/image6.png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CLOTHES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1" name="Picture 10">
            <a:extLst>
              <a:ext uri="{FF2B5EF4-FFF2-40B4-BE49-F238E27FC236}">
                <a16:creationId xmlns:a16="http://schemas.microsoft.com/office/drawing/2014/main" id="{B7ABA2D0-D62F-F7E5-601C-010C4CAF382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04663" y="481869"/>
            <a:ext cx="5844962" cy="5309331"/>
          </a:xfrm>
          <a:prstGeom prst="rect">
            <a:avLst/>
          </a:prstGeom>
        </p:spPr>
      </p:pic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AA5E4A74-1E26-134F-AF70-F15C156EB2FC}"/>
              </a:ext>
            </a:extLst>
          </p:cNvPr>
          <p:cNvCxnSpPr>
            <a:cxnSpLocks/>
          </p:cNvCxnSpPr>
          <p:nvPr/>
        </p:nvCxnSpPr>
        <p:spPr>
          <a:xfrm>
            <a:off x="4712677" y="1559169"/>
            <a:ext cx="984738" cy="318216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C146956C-D4F5-6D32-8A3C-2A6527D0B242}"/>
              </a:ext>
            </a:extLst>
          </p:cNvPr>
          <p:cNvCxnSpPr/>
          <p:nvPr/>
        </p:nvCxnSpPr>
        <p:spPr>
          <a:xfrm>
            <a:off x="4712677" y="2760133"/>
            <a:ext cx="984738" cy="29633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EC47BFF9-0FBD-15BC-ACC9-E6DB9C1D8EA9}"/>
              </a:ext>
            </a:extLst>
          </p:cNvPr>
          <p:cNvCxnSpPr/>
          <p:nvPr/>
        </p:nvCxnSpPr>
        <p:spPr>
          <a:xfrm flipV="1">
            <a:off x="4712677" y="1439333"/>
            <a:ext cx="984738" cy="253153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D668439A-3238-3571-6E18-FA44A82668ED}"/>
              </a:ext>
            </a:extLst>
          </p:cNvPr>
          <p:cNvCxnSpPr/>
          <p:nvPr/>
        </p:nvCxnSpPr>
        <p:spPr>
          <a:xfrm flipV="1">
            <a:off x="4712677" y="4216400"/>
            <a:ext cx="984738" cy="905933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E6B0E05D-61B4-0CCD-3A55-E857BF3F738C}"/>
              </a:ext>
            </a:extLst>
          </p:cNvPr>
          <p:cNvCxnSpPr/>
          <p:nvPr/>
        </p:nvCxnSpPr>
        <p:spPr>
          <a:xfrm flipV="1">
            <a:off x="6156047" y="1559169"/>
            <a:ext cx="989820" cy="91309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B62F226A-0F87-BD59-D3AE-9414803C10CB}"/>
              </a:ext>
            </a:extLst>
          </p:cNvPr>
          <p:cNvCxnSpPr/>
          <p:nvPr/>
        </p:nvCxnSpPr>
        <p:spPr>
          <a:xfrm flipH="1">
            <a:off x="6156047" y="2760133"/>
            <a:ext cx="989820" cy="247226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97435B92-2153-4989-F4EE-DAD54BB4568F}"/>
              </a:ext>
            </a:extLst>
          </p:cNvPr>
          <p:cNvCxnSpPr/>
          <p:nvPr/>
        </p:nvCxnSpPr>
        <p:spPr>
          <a:xfrm>
            <a:off x="6156047" y="1947333"/>
            <a:ext cx="989820" cy="2023534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55984F0C-D837-D1BB-17CF-F17EEB3778FB}"/>
              </a:ext>
            </a:extLst>
          </p:cNvPr>
          <p:cNvCxnSpPr/>
          <p:nvPr/>
        </p:nvCxnSpPr>
        <p:spPr>
          <a:xfrm>
            <a:off x="6156047" y="3632200"/>
            <a:ext cx="989820" cy="16002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31 G2WB Track B31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7242175" y="422802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492385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9236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CLOTHES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6" name="Picture 15">
            <a:extLst>
              <a:ext uri="{FF2B5EF4-FFF2-40B4-BE49-F238E27FC236}">
                <a16:creationId xmlns:a16="http://schemas.microsoft.com/office/drawing/2014/main" id="{A689497F-95C5-E0C1-FBC2-E22C0A4AD5D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9316" y="550712"/>
            <a:ext cx="8415539" cy="909788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656D61B-1A7D-8417-9301-4C74FB67515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81100" y="2235200"/>
            <a:ext cx="9829800" cy="1943100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20A11D5F-7BF9-00F5-5F02-83A7358ECA7B}"/>
              </a:ext>
            </a:extLst>
          </p:cNvPr>
          <p:cNvSpPr/>
          <p:nvPr/>
        </p:nvSpPr>
        <p:spPr>
          <a:xfrm>
            <a:off x="3670300" y="1685909"/>
            <a:ext cx="4533900" cy="1323991"/>
          </a:xfrm>
          <a:custGeom>
            <a:avLst/>
            <a:gdLst>
              <a:gd name="connsiteX0" fmla="*/ 0 w 4610100"/>
              <a:gd name="connsiteY0" fmla="*/ 1374791 h 1374791"/>
              <a:gd name="connsiteX1" fmla="*/ 1587500 w 4610100"/>
              <a:gd name="connsiteY1" fmla="*/ 3191 h 1374791"/>
              <a:gd name="connsiteX2" fmla="*/ 4610100 w 4610100"/>
              <a:gd name="connsiteY2" fmla="*/ 968391 h 1374791"/>
              <a:gd name="connsiteX3" fmla="*/ 4610100 w 4610100"/>
              <a:gd name="connsiteY3" fmla="*/ 968391 h 13747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610100" h="1374791">
                <a:moveTo>
                  <a:pt x="0" y="1374791"/>
                </a:moveTo>
                <a:cubicBezTo>
                  <a:pt x="409575" y="722857"/>
                  <a:pt x="819150" y="70924"/>
                  <a:pt x="1587500" y="3191"/>
                </a:cubicBezTo>
                <a:cubicBezTo>
                  <a:pt x="2355850" y="-64542"/>
                  <a:pt x="4610100" y="968391"/>
                  <a:pt x="4610100" y="968391"/>
                </a:cubicBezTo>
                <a:lnTo>
                  <a:pt x="4610100" y="968391"/>
                </a:lnTo>
              </a:path>
            </a:pathLst>
          </a:cu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>
              <a:solidFill>
                <a:srgbClr val="FF0000"/>
              </a:solidFill>
            </a:endParaRPr>
          </a:p>
        </p:txBody>
      </p:sp>
      <p:pic>
        <p:nvPicPr>
          <p:cNvPr id="8" name="32 G2WB Track B32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8780055" y="843108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0225963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" dur="22856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1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2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CLOTHES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4EF8ACD2-45AD-62B9-9EF2-8A2B9108D4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4415" y="1295400"/>
            <a:ext cx="10703169" cy="3771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5884392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CLOTHES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7DF004DD-CCC5-AF5F-29D4-A218C390C19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9139" y="609599"/>
            <a:ext cx="9639300" cy="515864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ACE4BE4-A5AD-01F7-7AB6-B60C81CBA5D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66950" y="2006600"/>
            <a:ext cx="1357168" cy="151431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FDC9BB-6BB9-BEAE-42CC-6F1B287C804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14581" y="1906507"/>
            <a:ext cx="1566573" cy="16144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A5085EB-9359-7A5A-8F8D-6EB7D819816C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77833" y="2065989"/>
            <a:ext cx="1520360" cy="1372863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CCC8A3D-5E76-11A2-1E2A-66D4ACFDE56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67186" y="2164801"/>
            <a:ext cx="1602597" cy="1175238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8E9B859-57D0-DDE1-320E-C3216CE8655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59599" y="3953407"/>
            <a:ext cx="1582322" cy="1415762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1D50CF45-AFAC-7475-9DC8-F4E153C7DD2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298832" y="4019327"/>
            <a:ext cx="1539294" cy="134984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F085229-F330-E3EA-32E1-B959069C62A2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474193" y="4019938"/>
            <a:ext cx="1524000" cy="1282700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D8DD03F8-FE2D-DD8C-07B0-E503020340C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698180" y="4035914"/>
            <a:ext cx="1539294" cy="1293007"/>
          </a:xfrm>
          <a:prstGeom prst="rect">
            <a:avLst/>
          </a:prstGeom>
        </p:spPr>
      </p:pic>
      <p:pic>
        <p:nvPicPr>
          <p:cNvPr id="8" name="33 G2WB Track B3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4"/>
          <a:stretch>
            <a:fillRect/>
          </a:stretch>
        </p:blipFill>
        <p:spPr>
          <a:xfrm>
            <a:off x="3624118" y="123600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013967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7" dur="6578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4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CLOTHES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857AE433-7E83-B777-C586-32B6EEA2CD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586913"/>
            <a:ext cx="10934700" cy="5137992"/>
          </a:xfrm>
          <a:prstGeom prst="rect">
            <a:avLst/>
          </a:prstGeom>
        </p:spPr>
      </p:pic>
      <p:sp>
        <p:nvSpPr>
          <p:cNvPr id="22" name="Freeform 21">
            <a:extLst>
              <a:ext uri="{FF2B5EF4-FFF2-40B4-BE49-F238E27FC236}">
                <a16:creationId xmlns:a16="http://schemas.microsoft.com/office/drawing/2014/main" id="{FD0E81F4-776B-48D5-75FB-B8668522448C}"/>
              </a:ext>
            </a:extLst>
          </p:cNvPr>
          <p:cNvSpPr/>
          <p:nvPr/>
        </p:nvSpPr>
        <p:spPr>
          <a:xfrm>
            <a:off x="2438400" y="1796143"/>
            <a:ext cx="7935686" cy="3298371"/>
          </a:xfrm>
          <a:custGeom>
            <a:avLst/>
            <a:gdLst>
              <a:gd name="connsiteX0" fmla="*/ 2547257 w 7935686"/>
              <a:gd name="connsiteY0" fmla="*/ 43543 h 3298371"/>
              <a:gd name="connsiteX1" fmla="*/ 2623457 w 7935686"/>
              <a:gd name="connsiteY1" fmla="*/ 32657 h 3298371"/>
              <a:gd name="connsiteX2" fmla="*/ 2699657 w 7935686"/>
              <a:gd name="connsiteY2" fmla="*/ 10886 h 3298371"/>
              <a:gd name="connsiteX3" fmla="*/ 2797629 w 7935686"/>
              <a:gd name="connsiteY3" fmla="*/ 0 h 3298371"/>
              <a:gd name="connsiteX4" fmla="*/ 2950029 w 7935686"/>
              <a:gd name="connsiteY4" fmla="*/ 10886 h 3298371"/>
              <a:gd name="connsiteX5" fmla="*/ 2993571 w 7935686"/>
              <a:gd name="connsiteY5" fmla="*/ 21771 h 3298371"/>
              <a:gd name="connsiteX6" fmla="*/ 3058886 w 7935686"/>
              <a:gd name="connsiteY6" fmla="*/ 32657 h 3298371"/>
              <a:gd name="connsiteX7" fmla="*/ 3254829 w 7935686"/>
              <a:gd name="connsiteY7" fmla="*/ 54428 h 3298371"/>
              <a:gd name="connsiteX8" fmla="*/ 3309257 w 7935686"/>
              <a:gd name="connsiteY8" fmla="*/ 65314 h 3298371"/>
              <a:gd name="connsiteX9" fmla="*/ 3341914 w 7935686"/>
              <a:gd name="connsiteY9" fmla="*/ 76200 h 3298371"/>
              <a:gd name="connsiteX10" fmla="*/ 3472543 w 7935686"/>
              <a:gd name="connsiteY10" fmla="*/ 97971 h 3298371"/>
              <a:gd name="connsiteX11" fmla="*/ 3537857 w 7935686"/>
              <a:gd name="connsiteY11" fmla="*/ 108857 h 3298371"/>
              <a:gd name="connsiteX12" fmla="*/ 3690257 w 7935686"/>
              <a:gd name="connsiteY12" fmla="*/ 130628 h 3298371"/>
              <a:gd name="connsiteX13" fmla="*/ 3766457 w 7935686"/>
              <a:gd name="connsiteY13" fmla="*/ 152400 h 3298371"/>
              <a:gd name="connsiteX14" fmla="*/ 3810000 w 7935686"/>
              <a:gd name="connsiteY14" fmla="*/ 163286 h 3298371"/>
              <a:gd name="connsiteX15" fmla="*/ 3842657 w 7935686"/>
              <a:gd name="connsiteY15" fmla="*/ 174171 h 3298371"/>
              <a:gd name="connsiteX16" fmla="*/ 3886200 w 7935686"/>
              <a:gd name="connsiteY16" fmla="*/ 185057 h 3298371"/>
              <a:gd name="connsiteX17" fmla="*/ 3951514 w 7935686"/>
              <a:gd name="connsiteY17" fmla="*/ 206828 h 3298371"/>
              <a:gd name="connsiteX18" fmla="*/ 3973286 w 7935686"/>
              <a:gd name="connsiteY18" fmla="*/ 228600 h 3298371"/>
              <a:gd name="connsiteX19" fmla="*/ 4005943 w 7935686"/>
              <a:gd name="connsiteY19" fmla="*/ 239486 h 3298371"/>
              <a:gd name="connsiteX20" fmla="*/ 4071257 w 7935686"/>
              <a:gd name="connsiteY20" fmla="*/ 304800 h 3298371"/>
              <a:gd name="connsiteX21" fmla="*/ 4093029 w 7935686"/>
              <a:gd name="connsiteY21" fmla="*/ 326571 h 3298371"/>
              <a:gd name="connsiteX22" fmla="*/ 4158343 w 7935686"/>
              <a:gd name="connsiteY22" fmla="*/ 359228 h 3298371"/>
              <a:gd name="connsiteX23" fmla="*/ 4223657 w 7935686"/>
              <a:gd name="connsiteY23" fmla="*/ 381000 h 3298371"/>
              <a:gd name="connsiteX24" fmla="*/ 4256314 w 7935686"/>
              <a:gd name="connsiteY24" fmla="*/ 391886 h 3298371"/>
              <a:gd name="connsiteX25" fmla="*/ 4310743 w 7935686"/>
              <a:gd name="connsiteY25" fmla="*/ 424543 h 3298371"/>
              <a:gd name="connsiteX26" fmla="*/ 4343400 w 7935686"/>
              <a:gd name="connsiteY26" fmla="*/ 446314 h 3298371"/>
              <a:gd name="connsiteX27" fmla="*/ 4376057 w 7935686"/>
              <a:gd name="connsiteY27" fmla="*/ 457200 h 3298371"/>
              <a:gd name="connsiteX28" fmla="*/ 4441371 w 7935686"/>
              <a:gd name="connsiteY28" fmla="*/ 500743 h 3298371"/>
              <a:gd name="connsiteX29" fmla="*/ 4517571 w 7935686"/>
              <a:gd name="connsiteY29" fmla="*/ 533400 h 3298371"/>
              <a:gd name="connsiteX30" fmla="*/ 4572000 w 7935686"/>
              <a:gd name="connsiteY30" fmla="*/ 566057 h 3298371"/>
              <a:gd name="connsiteX31" fmla="*/ 4626429 w 7935686"/>
              <a:gd name="connsiteY31" fmla="*/ 609600 h 3298371"/>
              <a:gd name="connsiteX32" fmla="*/ 4659086 w 7935686"/>
              <a:gd name="connsiteY32" fmla="*/ 631371 h 3298371"/>
              <a:gd name="connsiteX33" fmla="*/ 4691743 w 7935686"/>
              <a:gd name="connsiteY33" fmla="*/ 685800 h 3298371"/>
              <a:gd name="connsiteX34" fmla="*/ 4724400 w 7935686"/>
              <a:gd name="connsiteY34" fmla="*/ 751114 h 3298371"/>
              <a:gd name="connsiteX35" fmla="*/ 4767943 w 7935686"/>
              <a:gd name="connsiteY35" fmla="*/ 794657 h 3298371"/>
              <a:gd name="connsiteX36" fmla="*/ 4811486 w 7935686"/>
              <a:gd name="connsiteY36" fmla="*/ 859971 h 3298371"/>
              <a:gd name="connsiteX37" fmla="*/ 4855029 w 7935686"/>
              <a:gd name="connsiteY37" fmla="*/ 903514 h 3298371"/>
              <a:gd name="connsiteX38" fmla="*/ 4876800 w 7935686"/>
              <a:gd name="connsiteY38" fmla="*/ 925286 h 3298371"/>
              <a:gd name="connsiteX39" fmla="*/ 4898571 w 7935686"/>
              <a:gd name="connsiteY39" fmla="*/ 957943 h 3298371"/>
              <a:gd name="connsiteX40" fmla="*/ 4920343 w 7935686"/>
              <a:gd name="connsiteY40" fmla="*/ 979714 h 3298371"/>
              <a:gd name="connsiteX41" fmla="*/ 4942114 w 7935686"/>
              <a:gd name="connsiteY41" fmla="*/ 1012371 h 3298371"/>
              <a:gd name="connsiteX42" fmla="*/ 4985657 w 7935686"/>
              <a:gd name="connsiteY42" fmla="*/ 1066800 h 3298371"/>
              <a:gd name="connsiteX43" fmla="*/ 4996543 w 7935686"/>
              <a:gd name="connsiteY43" fmla="*/ 1099457 h 3298371"/>
              <a:gd name="connsiteX44" fmla="*/ 5040086 w 7935686"/>
              <a:gd name="connsiteY44" fmla="*/ 1153886 h 3298371"/>
              <a:gd name="connsiteX45" fmla="*/ 5083629 w 7935686"/>
              <a:gd name="connsiteY45" fmla="*/ 1208314 h 3298371"/>
              <a:gd name="connsiteX46" fmla="*/ 5105400 w 7935686"/>
              <a:gd name="connsiteY46" fmla="*/ 1273628 h 3298371"/>
              <a:gd name="connsiteX47" fmla="*/ 5116286 w 7935686"/>
              <a:gd name="connsiteY47" fmla="*/ 1338943 h 3298371"/>
              <a:gd name="connsiteX48" fmla="*/ 5127171 w 7935686"/>
              <a:gd name="connsiteY48" fmla="*/ 1426028 h 3298371"/>
              <a:gd name="connsiteX49" fmla="*/ 5138057 w 7935686"/>
              <a:gd name="connsiteY49" fmla="*/ 1480457 h 3298371"/>
              <a:gd name="connsiteX50" fmla="*/ 5170714 w 7935686"/>
              <a:gd name="connsiteY50" fmla="*/ 1621971 h 3298371"/>
              <a:gd name="connsiteX51" fmla="*/ 5181600 w 7935686"/>
              <a:gd name="connsiteY51" fmla="*/ 1654628 h 3298371"/>
              <a:gd name="connsiteX52" fmla="*/ 5203371 w 7935686"/>
              <a:gd name="connsiteY52" fmla="*/ 1676400 h 3298371"/>
              <a:gd name="connsiteX53" fmla="*/ 5225143 w 7935686"/>
              <a:gd name="connsiteY53" fmla="*/ 1741714 h 3298371"/>
              <a:gd name="connsiteX54" fmla="*/ 5246914 w 7935686"/>
              <a:gd name="connsiteY54" fmla="*/ 1807028 h 3298371"/>
              <a:gd name="connsiteX55" fmla="*/ 5279571 w 7935686"/>
              <a:gd name="connsiteY55" fmla="*/ 1872343 h 3298371"/>
              <a:gd name="connsiteX56" fmla="*/ 5301343 w 7935686"/>
              <a:gd name="connsiteY56" fmla="*/ 1894114 h 3298371"/>
              <a:gd name="connsiteX57" fmla="*/ 5334000 w 7935686"/>
              <a:gd name="connsiteY57" fmla="*/ 1905000 h 3298371"/>
              <a:gd name="connsiteX58" fmla="*/ 5399314 w 7935686"/>
              <a:gd name="connsiteY58" fmla="*/ 1948543 h 3298371"/>
              <a:gd name="connsiteX59" fmla="*/ 5464629 w 7935686"/>
              <a:gd name="connsiteY59" fmla="*/ 1970314 h 3298371"/>
              <a:gd name="connsiteX60" fmla="*/ 5497286 w 7935686"/>
              <a:gd name="connsiteY60" fmla="*/ 1992086 h 3298371"/>
              <a:gd name="connsiteX61" fmla="*/ 5573486 w 7935686"/>
              <a:gd name="connsiteY61" fmla="*/ 2013857 h 3298371"/>
              <a:gd name="connsiteX62" fmla="*/ 5627914 w 7935686"/>
              <a:gd name="connsiteY62" fmla="*/ 2024743 h 3298371"/>
              <a:gd name="connsiteX63" fmla="*/ 5769429 w 7935686"/>
              <a:gd name="connsiteY63" fmla="*/ 2046514 h 3298371"/>
              <a:gd name="connsiteX64" fmla="*/ 5812971 w 7935686"/>
              <a:gd name="connsiteY64" fmla="*/ 2057400 h 3298371"/>
              <a:gd name="connsiteX65" fmla="*/ 5910943 w 7935686"/>
              <a:gd name="connsiteY65" fmla="*/ 2090057 h 3298371"/>
              <a:gd name="connsiteX66" fmla="*/ 5943600 w 7935686"/>
              <a:gd name="connsiteY66" fmla="*/ 2100943 h 3298371"/>
              <a:gd name="connsiteX67" fmla="*/ 6041571 w 7935686"/>
              <a:gd name="connsiteY67" fmla="*/ 2122714 h 3298371"/>
              <a:gd name="connsiteX68" fmla="*/ 6106886 w 7935686"/>
              <a:gd name="connsiteY68" fmla="*/ 2133600 h 3298371"/>
              <a:gd name="connsiteX69" fmla="*/ 6368143 w 7935686"/>
              <a:gd name="connsiteY69" fmla="*/ 2144486 h 3298371"/>
              <a:gd name="connsiteX70" fmla="*/ 6444343 w 7935686"/>
              <a:gd name="connsiteY70" fmla="*/ 2166257 h 3298371"/>
              <a:gd name="connsiteX71" fmla="*/ 6520543 w 7935686"/>
              <a:gd name="connsiteY71" fmla="*/ 2188028 h 3298371"/>
              <a:gd name="connsiteX72" fmla="*/ 6640286 w 7935686"/>
              <a:gd name="connsiteY72" fmla="*/ 2209800 h 3298371"/>
              <a:gd name="connsiteX73" fmla="*/ 6716486 w 7935686"/>
              <a:gd name="connsiteY73" fmla="*/ 2220686 h 3298371"/>
              <a:gd name="connsiteX74" fmla="*/ 6836229 w 7935686"/>
              <a:gd name="connsiteY74" fmla="*/ 2242457 h 3298371"/>
              <a:gd name="connsiteX75" fmla="*/ 7456714 w 7935686"/>
              <a:gd name="connsiteY75" fmla="*/ 2253343 h 3298371"/>
              <a:gd name="connsiteX76" fmla="*/ 7663543 w 7935686"/>
              <a:gd name="connsiteY76" fmla="*/ 2286000 h 3298371"/>
              <a:gd name="connsiteX77" fmla="*/ 7826829 w 7935686"/>
              <a:gd name="connsiteY77" fmla="*/ 2296886 h 3298371"/>
              <a:gd name="connsiteX78" fmla="*/ 7881257 w 7935686"/>
              <a:gd name="connsiteY78" fmla="*/ 2307771 h 3298371"/>
              <a:gd name="connsiteX79" fmla="*/ 7903029 w 7935686"/>
              <a:gd name="connsiteY79" fmla="*/ 2329543 h 3298371"/>
              <a:gd name="connsiteX80" fmla="*/ 7935686 w 7935686"/>
              <a:gd name="connsiteY80" fmla="*/ 2351314 h 3298371"/>
              <a:gd name="connsiteX81" fmla="*/ 7913914 w 7935686"/>
              <a:gd name="connsiteY81" fmla="*/ 2471057 h 3298371"/>
              <a:gd name="connsiteX82" fmla="*/ 7870371 w 7935686"/>
              <a:gd name="connsiteY82" fmla="*/ 2525486 h 3298371"/>
              <a:gd name="connsiteX83" fmla="*/ 7848600 w 7935686"/>
              <a:gd name="connsiteY83" fmla="*/ 2558143 h 3298371"/>
              <a:gd name="connsiteX84" fmla="*/ 7794171 w 7935686"/>
              <a:gd name="connsiteY84" fmla="*/ 2612571 h 3298371"/>
              <a:gd name="connsiteX85" fmla="*/ 7772400 w 7935686"/>
              <a:gd name="connsiteY85" fmla="*/ 2634343 h 3298371"/>
              <a:gd name="connsiteX86" fmla="*/ 7739743 w 7935686"/>
              <a:gd name="connsiteY86" fmla="*/ 2656114 h 3298371"/>
              <a:gd name="connsiteX87" fmla="*/ 7685314 w 7935686"/>
              <a:gd name="connsiteY87" fmla="*/ 2688771 h 3298371"/>
              <a:gd name="connsiteX88" fmla="*/ 7663543 w 7935686"/>
              <a:gd name="connsiteY88" fmla="*/ 2710543 h 3298371"/>
              <a:gd name="connsiteX89" fmla="*/ 7598229 w 7935686"/>
              <a:gd name="connsiteY89" fmla="*/ 2732314 h 3298371"/>
              <a:gd name="connsiteX90" fmla="*/ 7478486 w 7935686"/>
              <a:gd name="connsiteY90" fmla="*/ 2830286 h 3298371"/>
              <a:gd name="connsiteX91" fmla="*/ 7413171 w 7935686"/>
              <a:gd name="connsiteY91" fmla="*/ 2852057 h 3298371"/>
              <a:gd name="connsiteX92" fmla="*/ 7347857 w 7935686"/>
              <a:gd name="connsiteY92" fmla="*/ 2884714 h 3298371"/>
              <a:gd name="connsiteX93" fmla="*/ 7271657 w 7935686"/>
              <a:gd name="connsiteY93" fmla="*/ 2950028 h 3298371"/>
              <a:gd name="connsiteX94" fmla="*/ 7249886 w 7935686"/>
              <a:gd name="connsiteY94" fmla="*/ 2971800 h 3298371"/>
              <a:gd name="connsiteX95" fmla="*/ 7217229 w 7935686"/>
              <a:gd name="connsiteY95" fmla="*/ 2982686 h 3298371"/>
              <a:gd name="connsiteX96" fmla="*/ 7195457 w 7935686"/>
              <a:gd name="connsiteY96" fmla="*/ 3004457 h 3298371"/>
              <a:gd name="connsiteX97" fmla="*/ 7130143 w 7935686"/>
              <a:gd name="connsiteY97" fmla="*/ 3026228 h 3298371"/>
              <a:gd name="connsiteX98" fmla="*/ 7097486 w 7935686"/>
              <a:gd name="connsiteY98" fmla="*/ 3037114 h 3298371"/>
              <a:gd name="connsiteX99" fmla="*/ 6945086 w 7935686"/>
              <a:gd name="connsiteY99" fmla="*/ 3069771 h 3298371"/>
              <a:gd name="connsiteX100" fmla="*/ 6803571 w 7935686"/>
              <a:gd name="connsiteY100" fmla="*/ 3091543 h 3298371"/>
              <a:gd name="connsiteX101" fmla="*/ 6727371 w 7935686"/>
              <a:gd name="connsiteY101" fmla="*/ 3113314 h 3298371"/>
              <a:gd name="connsiteX102" fmla="*/ 6629400 w 7935686"/>
              <a:gd name="connsiteY102" fmla="*/ 3135086 h 3298371"/>
              <a:gd name="connsiteX103" fmla="*/ 6520543 w 7935686"/>
              <a:gd name="connsiteY103" fmla="*/ 3145971 h 3298371"/>
              <a:gd name="connsiteX104" fmla="*/ 6487886 w 7935686"/>
              <a:gd name="connsiteY104" fmla="*/ 3156857 h 3298371"/>
              <a:gd name="connsiteX105" fmla="*/ 6346371 w 7935686"/>
              <a:gd name="connsiteY105" fmla="*/ 3178628 h 3298371"/>
              <a:gd name="connsiteX106" fmla="*/ 6226629 w 7935686"/>
              <a:gd name="connsiteY106" fmla="*/ 3200400 h 3298371"/>
              <a:gd name="connsiteX107" fmla="*/ 6139543 w 7935686"/>
              <a:gd name="connsiteY107" fmla="*/ 3222171 h 3298371"/>
              <a:gd name="connsiteX108" fmla="*/ 5932714 w 7935686"/>
              <a:gd name="connsiteY108" fmla="*/ 3254828 h 3298371"/>
              <a:gd name="connsiteX109" fmla="*/ 5845629 w 7935686"/>
              <a:gd name="connsiteY109" fmla="*/ 3276600 h 3298371"/>
              <a:gd name="connsiteX110" fmla="*/ 5736771 w 7935686"/>
              <a:gd name="connsiteY110" fmla="*/ 3298371 h 3298371"/>
              <a:gd name="connsiteX111" fmla="*/ 5606143 w 7935686"/>
              <a:gd name="connsiteY111" fmla="*/ 3287486 h 3298371"/>
              <a:gd name="connsiteX112" fmla="*/ 5540829 w 7935686"/>
              <a:gd name="connsiteY112" fmla="*/ 3276600 h 3298371"/>
              <a:gd name="connsiteX113" fmla="*/ 5159829 w 7935686"/>
              <a:gd name="connsiteY113" fmla="*/ 3265714 h 3298371"/>
              <a:gd name="connsiteX114" fmla="*/ 5040086 w 7935686"/>
              <a:gd name="connsiteY114" fmla="*/ 3254828 h 3298371"/>
              <a:gd name="connsiteX115" fmla="*/ 4942114 w 7935686"/>
              <a:gd name="connsiteY115" fmla="*/ 3243943 h 3298371"/>
              <a:gd name="connsiteX116" fmla="*/ 4767943 w 7935686"/>
              <a:gd name="connsiteY116" fmla="*/ 3233057 h 3298371"/>
              <a:gd name="connsiteX117" fmla="*/ 4702629 w 7935686"/>
              <a:gd name="connsiteY117" fmla="*/ 3243943 h 3298371"/>
              <a:gd name="connsiteX118" fmla="*/ 4615543 w 7935686"/>
              <a:gd name="connsiteY118" fmla="*/ 3222171 h 3298371"/>
              <a:gd name="connsiteX119" fmla="*/ 4572000 w 7935686"/>
              <a:gd name="connsiteY119" fmla="*/ 3211286 h 3298371"/>
              <a:gd name="connsiteX120" fmla="*/ 4517571 w 7935686"/>
              <a:gd name="connsiteY120" fmla="*/ 3200400 h 3298371"/>
              <a:gd name="connsiteX121" fmla="*/ 4452257 w 7935686"/>
              <a:gd name="connsiteY121" fmla="*/ 3178628 h 3298371"/>
              <a:gd name="connsiteX122" fmla="*/ 4419600 w 7935686"/>
              <a:gd name="connsiteY122" fmla="*/ 3167743 h 3298371"/>
              <a:gd name="connsiteX123" fmla="*/ 4365171 w 7935686"/>
              <a:gd name="connsiteY123" fmla="*/ 3156857 h 3298371"/>
              <a:gd name="connsiteX124" fmla="*/ 4321629 w 7935686"/>
              <a:gd name="connsiteY124" fmla="*/ 3145971 h 3298371"/>
              <a:gd name="connsiteX125" fmla="*/ 4147457 w 7935686"/>
              <a:gd name="connsiteY125" fmla="*/ 3135086 h 3298371"/>
              <a:gd name="connsiteX126" fmla="*/ 4038600 w 7935686"/>
              <a:gd name="connsiteY126" fmla="*/ 3124200 h 3298371"/>
              <a:gd name="connsiteX127" fmla="*/ 3973286 w 7935686"/>
              <a:gd name="connsiteY127" fmla="*/ 3113314 h 3298371"/>
              <a:gd name="connsiteX128" fmla="*/ 3712029 w 7935686"/>
              <a:gd name="connsiteY128" fmla="*/ 3091543 h 3298371"/>
              <a:gd name="connsiteX129" fmla="*/ 3646714 w 7935686"/>
              <a:gd name="connsiteY129" fmla="*/ 3058886 h 3298371"/>
              <a:gd name="connsiteX130" fmla="*/ 3581400 w 7935686"/>
              <a:gd name="connsiteY130" fmla="*/ 3037114 h 3298371"/>
              <a:gd name="connsiteX131" fmla="*/ 3548743 w 7935686"/>
              <a:gd name="connsiteY131" fmla="*/ 3026228 h 3298371"/>
              <a:gd name="connsiteX132" fmla="*/ 3439886 w 7935686"/>
              <a:gd name="connsiteY132" fmla="*/ 2982686 h 3298371"/>
              <a:gd name="connsiteX133" fmla="*/ 3374571 w 7935686"/>
              <a:gd name="connsiteY133" fmla="*/ 2960914 h 3298371"/>
              <a:gd name="connsiteX134" fmla="*/ 3254829 w 7935686"/>
              <a:gd name="connsiteY134" fmla="*/ 2939143 h 3298371"/>
              <a:gd name="connsiteX135" fmla="*/ 3135086 w 7935686"/>
              <a:gd name="connsiteY135" fmla="*/ 2950028 h 3298371"/>
              <a:gd name="connsiteX136" fmla="*/ 3069771 w 7935686"/>
              <a:gd name="connsiteY136" fmla="*/ 2960914 h 3298371"/>
              <a:gd name="connsiteX137" fmla="*/ 2928257 w 7935686"/>
              <a:gd name="connsiteY137" fmla="*/ 2939143 h 3298371"/>
              <a:gd name="connsiteX138" fmla="*/ 2797629 w 7935686"/>
              <a:gd name="connsiteY138" fmla="*/ 2906486 h 3298371"/>
              <a:gd name="connsiteX139" fmla="*/ 2721429 w 7935686"/>
              <a:gd name="connsiteY139" fmla="*/ 2873828 h 3298371"/>
              <a:gd name="connsiteX140" fmla="*/ 2623457 w 7935686"/>
              <a:gd name="connsiteY140" fmla="*/ 2852057 h 3298371"/>
              <a:gd name="connsiteX141" fmla="*/ 2536371 w 7935686"/>
              <a:gd name="connsiteY141" fmla="*/ 2830286 h 3298371"/>
              <a:gd name="connsiteX142" fmla="*/ 2492829 w 7935686"/>
              <a:gd name="connsiteY142" fmla="*/ 2819400 h 3298371"/>
              <a:gd name="connsiteX143" fmla="*/ 2427514 w 7935686"/>
              <a:gd name="connsiteY143" fmla="*/ 2808514 h 3298371"/>
              <a:gd name="connsiteX144" fmla="*/ 2198914 w 7935686"/>
              <a:gd name="connsiteY144" fmla="*/ 2819400 h 3298371"/>
              <a:gd name="connsiteX145" fmla="*/ 2155371 w 7935686"/>
              <a:gd name="connsiteY145" fmla="*/ 2830286 h 3298371"/>
              <a:gd name="connsiteX146" fmla="*/ 2079171 w 7935686"/>
              <a:gd name="connsiteY146" fmla="*/ 2852057 h 3298371"/>
              <a:gd name="connsiteX147" fmla="*/ 1883229 w 7935686"/>
              <a:gd name="connsiteY147" fmla="*/ 2895600 h 3298371"/>
              <a:gd name="connsiteX148" fmla="*/ 1817914 w 7935686"/>
              <a:gd name="connsiteY148" fmla="*/ 2917371 h 3298371"/>
              <a:gd name="connsiteX149" fmla="*/ 1730829 w 7935686"/>
              <a:gd name="connsiteY149" fmla="*/ 2939143 h 3298371"/>
              <a:gd name="connsiteX150" fmla="*/ 1687286 w 7935686"/>
              <a:gd name="connsiteY150" fmla="*/ 2950028 h 3298371"/>
              <a:gd name="connsiteX151" fmla="*/ 1654629 w 7935686"/>
              <a:gd name="connsiteY151" fmla="*/ 2960914 h 3298371"/>
              <a:gd name="connsiteX152" fmla="*/ 1611086 w 7935686"/>
              <a:gd name="connsiteY152" fmla="*/ 2971800 h 3298371"/>
              <a:gd name="connsiteX153" fmla="*/ 1545771 w 7935686"/>
              <a:gd name="connsiteY153" fmla="*/ 2993571 h 3298371"/>
              <a:gd name="connsiteX154" fmla="*/ 1458686 w 7935686"/>
              <a:gd name="connsiteY154" fmla="*/ 3037114 h 3298371"/>
              <a:gd name="connsiteX155" fmla="*/ 1426029 w 7935686"/>
              <a:gd name="connsiteY155" fmla="*/ 3048000 h 3298371"/>
              <a:gd name="connsiteX156" fmla="*/ 1404257 w 7935686"/>
              <a:gd name="connsiteY156" fmla="*/ 3069771 h 3298371"/>
              <a:gd name="connsiteX157" fmla="*/ 1371600 w 7935686"/>
              <a:gd name="connsiteY157" fmla="*/ 3080657 h 3298371"/>
              <a:gd name="connsiteX158" fmla="*/ 1240971 w 7935686"/>
              <a:gd name="connsiteY158" fmla="*/ 3102428 h 3298371"/>
              <a:gd name="connsiteX159" fmla="*/ 1132114 w 7935686"/>
              <a:gd name="connsiteY159" fmla="*/ 3113314 h 3298371"/>
              <a:gd name="connsiteX160" fmla="*/ 805543 w 7935686"/>
              <a:gd name="connsiteY160" fmla="*/ 3113314 h 3298371"/>
              <a:gd name="connsiteX161" fmla="*/ 381000 w 7935686"/>
              <a:gd name="connsiteY161" fmla="*/ 3102428 h 3298371"/>
              <a:gd name="connsiteX162" fmla="*/ 315686 w 7935686"/>
              <a:gd name="connsiteY162" fmla="*/ 3091543 h 3298371"/>
              <a:gd name="connsiteX163" fmla="*/ 195943 w 7935686"/>
              <a:gd name="connsiteY163" fmla="*/ 3058886 h 3298371"/>
              <a:gd name="connsiteX164" fmla="*/ 185057 w 7935686"/>
              <a:gd name="connsiteY164" fmla="*/ 3026228 h 3298371"/>
              <a:gd name="connsiteX165" fmla="*/ 152400 w 7935686"/>
              <a:gd name="connsiteY165" fmla="*/ 2939143 h 3298371"/>
              <a:gd name="connsiteX166" fmla="*/ 130629 w 7935686"/>
              <a:gd name="connsiteY166" fmla="*/ 2786743 h 3298371"/>
              <a:gd name="connsiteX167" fmla="*/ 108857 w 7935686"/>
              <a:gd name="connsiteY167" fmla="*/ 2721428 h 3298371"/>
              <a:gd name="connsiteX168" fmla="*/ 87086 w 7935686"/>
              <a:gd name="connsiteY168" fmla="*/ 2688771 h 3298371"/>
              <a:gd name="connsiteX169" fmla="*/ 65314 w 7935686"/>
              <a:gd name="connsiteY169" fmla="*/ 2623457 h 3298371"/>
              <a:gd name="connsiteX170" fmla="*/ 32657 w 7935686"/>
              <a:gd name="connsiteY170" fmla="*/ 2525486 h 3298371"/>
              <a:gd name="connsiteX171" fmla="*/ 21771 w 7935686"/>
              <a:gd name="connsiteY171" fmla="*/ 2492828 h 3298371"/>
              <a:gd name="connsiteX172" fmla="*/ 0 w 7935686"/>
              <a:gd name="connsiteY172" fmla="*/ 2394857 h 3298371"/>
              <a:gd name="connsiteX173" fmla="*/ 21771 w 7935686"/>
              <a:gd name="connsiteY173" fmla="*/ 2046514 h 3298371"/>
              <a:gd name="connsiteX174" fmla="*/ 32657 w 7935686"/>
              <a:gd name="connsiteY174" fmla="*/ 1981200 h 3298371"/>
              <a:gd name="connsiteX175" fmla="*/ 43543 w 7935686"/>
              <a:gd name="connsiteY175" fmla="*/ 1905000 h 3298371"/>
              <a:gd name="connsiteX176" fmla="*/ 54429 w 7935686"/>
              <a:gd name="connsiteY176" fmla="*/ 1611086 h 3298371"/>
              <a:gd name="connsiteX177" fmla="*/ 65314 w 7935686"/>
              <a:gd name="connsiteY177" fmla="*/ 1578428 h 3298371"/>
              <a:gd name="connsiteX178" fmla="*/ 87086 w 7935686"/>
              <a:gd name="connsiteY178" fmla="*/ 1556657 h 3298371"/>
              <a:gd name="connsiteX179" fmla="*/ 119743 w 7935686"/>
              <a:gd name="connsiteY179" fmla="*/ 1502228 h 3298371"/>
              <a:gd name="connsiteX180" fmla="*/ 130629 w 7935686"/>
              <a:gd name="connsiteY180" fmla="*/ 1469571 h 3298371"/>
              <a:gd name="connsiteX181" fmla="*/ 174171 w 7935686"/>
              <a:gd name="connsiteY181" fmla="*/ 1404257 h 3298371"/>
              <a:gd name="connsiteX182" fmla="*/ 195943 w 7935686"/>
              <a:gd name="connsiteY182" fmla="*/ 1371600 h 3298371"/>
              <a:gd name="connsiteX183" fmla="*/ 206829 w 7935686"/>
              <a:gd name="connsiteY183" fmla="*/ 1338943 h 3298371"/>
              <a:gd name="connsiteX184" fmla="*/ 228600 w 7935686"/>
              <a:gd name="connsiteY184" fmla="*/ 1317171 h 3298371"/>
              <a:gd name="connsiteX185" fmla="*/ 272143 w 7935686"/>
              <a:gd name="connsiteY185" fmla="*/ 1230086 h 3298371"/>
              <a:gd name="connsiteX186" fmla="*/ 293914 w 7935686"/>
              <a:gd name="connsiteY186" fmla="*/ 1164771 h 3298371"/>
              <a:gd name="connsiteX187" fmla="*/ 304800 w 7935686"/>
              <a:gd name="connsiteY187" fmla="*/ 1132114 h 3298371"/>
              <a:gd name="connsiteX188" fmla="*/ 348343 w 7935686"/>
              <a:gd name="connsiteY188" fmla="*/ 1066800 h 3298371"/>
              <a:gd name="connsiteX189" fmla="*/ 381000 w 7935686"/>
              <a:gd name="connsiteY189" fmla="*/ 1012371 h 3298371"/>
              <a:gd name="connsiteX190" fmla="*/ 402771 w 7935686"/>
              <a:gd name="connsiteY190" fmla="*/ 947057 h 3298371"/>
              <a:gd name="connsiteX191" fmla="*/ 446314 w 7935686"/>
              <a:gd name="connsiteY191" fmla="*/ 903514 h 3298371"/>
              <a:gd name="connsiteX192" fmla="*/ 468086 w 7935686"/>
              <a:gd name="connsiteY192" fmla="*/ 881743 h 3298371"/>
              <a:gd name="connsiteX193" fmla="*/ 511629 w 7935686"/>
              <a:gd name="connsiteY193" fmla="*/ 827314 h 3298371"/>
              <a:gd name="connsiteX194" fmla="*/ 544286 w 7935686"/>
              <a:gd name="connsiteY194" fmla="*/ 805543 h 3298371"/>
              <a:gd name="connsiteX195" fmla="*/ 598714 w 7935686"/>
              <a:gd name="connsiteY195" fmla="*/ 772886 h 3298371"/>
              <a:gd name="connsiteX196" fmla="*/ 685800 w 7935686"/>
              <a:gd name="connsiteY196" fmla="*/ 707571 h 3298371"/>
              <a:gd name="connsiteX197" fmla="*/ 751114 w 7935686"/>
              <a:gd name="connsiteY197" fmla="*/ 674914 h 3298371"/>
              <a:gd name="connsiteX198" fmla="*/ 805543 w 7935686"/>
              <a:gd name="connsiteY198" fmla="*/ 642257 h 3298371"/>
              <a:gd name="connsiteX199" fmla="*/ 870857 w 7935686"/>
              <a:gd name="connsiteY199" fmla="*/ 609600 h 3298371"/>
              <a:gd name="connsiteX200" fmla="*/ 925286 w 7935686"/>
              <a:gd name="connsiteY200" fmla="*/ 576943 h 3298371"/>
              <a:gd name="connsiteX201" fmla="*/ 968829 w 7935686"/>
              <a:gd name="connsiteY201" fmla="*/ 533400 h 3298371"/>
              <a:gd name="connsiteX202" fmla="*/ 990600 w 7935686"/>
              <a:gd name="connsiteY202" fmla="*/ 511628 h 3298371"/>
              <a:gd name="connsiteX203" fmla="*/ 1023257 w 7935686"/>
              <a:gd name="connsiteY203" fmla="*/ 489857 h 3298371"/>
              <a:gd name="connsiteX204" fmla="*/ 1045029 w 7935686"/>
              <a:gd name="connsiteY204" fmla="*/ 468086 h 3298371"/>
              <a:gd name="connsiteX205" fmla="*/ 1077686 w 7935686"/>
              <a:gd name="connsiteY205" fmla="*/ 457200 h 3298371"/>
              <a:gd name="connsiteX206" fmla="*/ 1143000 w 7935686"/>
              <a:gd name="connsiteY206" fmla="*/ 424543 h 3298371"/>
              <a:gd name="connsiteX207" fmla="*/ 1175657 w 7935686"/>
              <a:gd name="connsiteY207" fmla="*/ 402771 h 3298371"/>
              <a:gd name="connsiteX208" fmla="*/ 1240971 w 7935686"/>
              <a:gd name="connsiteY208" fmla="*/ 381000 h 3298371"/>
              <a:gd name="connsiteX209" fmla="*/ 1273629 w 7935686"/>
              <a:gd name="connsiteY209" fmla="*/ 370114 h 3298371"/>
              <a:gd name="connsiteX210" fmla="*/ 1371600 w 7935686"/>
              <a:gd name="connsiteY210" fmla="*/ 337457 h 3298371"/>
              <a:gd name="connsiteX211" fmla="*/ 1404257 w 7935686"/>
              <a:gd name="connsiteY211" fmla="*/ 326571 h 3298371"/>
              <a:gd name="connsiteX212" fmla="*/ 1491343 w 7935686"/>
              <a:gd name="connsiteY212" fmla="*/ 304800 h 3298371"/>
              <a:gd name="connsiteX213" fmla="*/ 1534886 w 7935686"/>
              <a:gd name="connsiteY213" fmla="*/ 293914 h 3298371"/>
              <a:gd name="connsiteX214" fmla="*/ 1600200 w 7935686"/>
              <a:gd name="connsiteY214" fmla="*/ 272143 h 3298371"/>
              <a:gd name="connsiteX215" fmla="*/ 1643743 w 7935686"/>
              <a:gd name="connsiteY215" fmla="*/ 239486 h 32983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</a:cxnLst>
            <a:rect l="l" t="t" r="r" b="b"/>
            <a:pathLst>
              <a:path w="7935686" h="3298371">
                <a:moveTo>
                  <a:pt x="2547257" y="43543"/>
                </a:moveTo>
                <a:cubicBezTo>
                  <a:pt x="2572657" y="39914"/>
                  <a:pt x="2598297" y="37689"/>
                  <a:pt x="2623457" y="32657"/>
                </a:cubicBezTo>
                <a:cubicBezTo>
                  <a:pt x="2718297" y="13688"/>
                  <a:pt x="2582410" y="28923"/>
                  <a:pt x="2699657" y="10886"/>
                </a:cubicBezTo>
                <a:cubicBezTo>
                  <a:pt x="2732133" y="5890"/>
                  <a:pt x="2764972" y="3629"/>
                  <a:pt x="2797629" y="0"/>
                </a:cubicBezTo>
                <a:cubicBezTo>
                  <a:pt x="2848429" y="3629"/>
                  <a:pt x="2899411" y="5262"/>
                  <a:pt x="2950029" y="10886"/>
                </a:cubicBezTo>
                <a:cubicBezTo>
                  <a:pt x="2964898" y="12538"/>
                  <a:pt x="2978901" y="18837"/>
                  <a:pt x="2993571" y="21771"/>
                </a:cubicBezTo>
                <a:cubicBezTo>
                  <a:pt x="3015214" y="26100"/>
                  <a:pt x="3036984" y="29919"/>
                  <a:pt x="3058886" y="32657"/>
                </a:cubicBezTo>
                <a:cubicBezTo>
                  <a:pt x="3124095" y="40808"/>
                  <a:pt x="3190389" y="41540"/>
                  <a:pt x="3254829" y="54428"/>
                </a:cubicBezTo>
                <a:cubicBezTo>
                  <a:pt x="3272972" y="58057"/>
                  <a:pt x="3291307" y="60826"/>
                  <a:pt x="3309257" y="65314"/>
                </a:cubicBezTo>
                <a:cubicBezTo>
                  <a:pt x="3320389" y="68097"/>
                  <a:pt x="3330662" y="73950"/>
                  <a:pt x="3341914" y="76200"/>
                </a:cubicBezTo>
                <a:cubicBezTo>
                  <a:pt x="3385200" y="84857"/>
                  <a:pt x="3429000" y="90714"/>
                  <a:pt x="3472543" y="97971"/>
                </a:cubicBezTo>
                <a:cubicBezTo>
                  <a:pt x="3494314" y="101600"/>
                  <a:pt x="3516007" y="105736"/>
                  <a:pt x="3537857" y="108857"/>
                </a:cubicBezTo>
                <a:cubicBezTo>
                  <a:pt x="3588657" y="116114"/>
                  <a:pt x="3640473" y="118182"/>
                  <a:pt x="3690257" y="130628"/>
                </a:cubicBezTo>
                <a:cubicBezTo>
                  <a:pt x="3826380" y="164660"/>
                  <a:pt x="3657139" y="121166"/>
                  <a:pt x="3766457" y="152400"/>
                </a:cubicBezTo>
                <a:cubicBezTo>
                  <a:pt x="3780842" y="156510"/>
                  <a:pt x="3795615" y="159176"/>
                  <a:pt x="3810000" y="163286"/>
                </a:cubicBezTo>
                <a:cubicBezTo>
                  <a:pt x="3821033" y="166438"/>
                  <a:pt x="3831624" y="171019"/>
                  <a:pt x="3842657" y="174171"/>
                </a:cubicBezTo>
                <a:cubicBezTo>
                  <a:pt x="3857042" y="178281"/>
                  <a:pt x="3871870" y="180758"/>
                  <a:pt x="3886200" y="185057"/>
                </a:cubicBezTo>
                <a:cubicBezTo>
                  <a:pt x="3908181" y="191651"/>
                  <a:pt x="3951514" y="206828"/>
                  <a:pt x="3951514" y="206828"/>
                </a:cubicBezTo>
                <a:cubicBezTo>
                  <a:pt x="3958771" y="214085"/>
                  <a:pt x="3964485" y="223319"/>
                  <a:pt x="3973286" y="228600"/>
                </a:cubicBezTo>
                <a:cubicBezTo>
                  <a:pt x="3983125" y="234504"/>
                  <a:pt x="3996886" y="232441"/>
                  <a:pt x="4005943" y="239486"/>
                </a:cubicBezTo>
                <a:cubicBezTo>
                  <a:pt x="4030247" y="258389"/>
                  <a:pt x="4049486" y="283029"/>
                  <a:pt x="4071257" y="304800"/>
                </a:cubicBezTo>
                <a:cubicBezTo>
                  <a:pt x="4078514" y="312057"/>
                  <a:pt x="4083293" y="323325"/>
                  <a:pt x="4093029" y="326571"/>
                </a:cubicBezTo>
                <a:cubicBezTo>
                  <a:pt x="4212130" y="366272"/>
                  <a:pt x="4031730" y="302955"/>
                  <a:pt x="4158343" y="359228"/>
                </a:cubicBezTo>
                <a:cubicBezTo>
                  <a:pt x="4179314" y="368549"/>
                  <a:pt x="4201886" y="373743"/>
                  <a:pt x="4223657" y="381000"/>
                </a:cubicBezTo>
                <a:lnTo>
                  <a:pt x="4256314" y="391886"/>
                </a:lnTo>
                <a:cubicBezTo>
                  <a:pt x="4298840" y="434410"/>
                  <a:pt x="4254218" y="396280"/>
                  <a:pt x="4310743" y="424543"/>
                </a:cubicBezTo>
                <a:cubicBezTo>
                  <a:pt x="4322445" y="430394"/>
                  <a:pt x="4331698" y="440463"/>
                  <a:pt x="4343400" y="446314"/>
                </a:cubicBezTo>
                <a:cubicBezTo>
                  <a:pt x="4353663" y="451446"/>
                  <a:pt x="4366026" y="451627"/>
                  <a:pt x="4376057" y="457200"/>
                </a:cubicBezTo>
                <a:cubicBezTo>
                  <a:pt x="4398930" y="469907"/>
                  <a:pt x="4417967" y="489041"/>
                  <a:pt x="4441371" y="500743"/>
                </a:cubicBezTo>
                <a:cubicBezTo>
                  <a:pt x="4495177" y="527645"/>
                  <a:pt x="4469519" y="517382"/>
                  <a:pt x="4517571" y="533400"/>
                </a:cubicBezTo>
                <a:cubicBezTo>
                  <a:pt x="4560097" y="575924"/>
                  <a:pt x="4515475" y="537794"/>
                  <a:pt x="4572000" y="566057"/>
                </a:cubicBezTo>
                <a:cubicBezTo>
                  <a:pt x="4616675" y="588395"/>
                  <a:pt x="4592677" y="582599"/>
                  <a:pt x="4626429" y="609600"/>
                </a:cubicBezTo>
                <a:cubicBezTo>
                  <a:pt x="4636645" y="617773"/>
                  <a:pt x="4648200" y="624114"/>
                  <a:pt x="4659086" y="631371"/>
                </a:cubicBezTo>
                <a:cubicBezTo>
                  <a:pt x="4689919" y="723875"/>
                  <a:pt x="4646918" y="611092"/>
                  <a:pt x="4691743" y="685800"/>
                </a:cubicBezTo>
                <a:cubicBezTo>
                  <a:pt x="4730376" y="750187"/>
                  <a:pt x="4669345" y="686883"/>
                  <a:pt x="4724400" y="751114"/>
                </a:cubicBezTo>
                <a:cubicBezTo>
                  <a:pt x="4737758" y="766699"/>
                  <a:pt x="4756557" y="777578"/>
                  <a:pt x="4767943" y="794657"/>
                </a:cubicBezTo>
                <a:cubicBezTo>
                  <a:pt x="4782457" y="816428"/>
                  <a:pt x="4792984" y="841469"/>
                  <a:pt x="4811486" y="859971"/>
                </a:cubicBezTo>
                <a:lnTo>
                  <a:pt x="4855029" y="903514"/>
                </a:lnTo>
                <a:cubicBezTo>
                  <a:pt x="4862286" y="910771"/>
                  <a:pt x="4871107" y="916746"/>
                  <a:pt x="4876800" y="925286"/>
                </a:cubicBezTo>
                <a:cubicBezTo>
                  <a:pt x="4884057" y="936172"/>
                  <a:pt x="4890398" y="947727"/>
                  <a:pt x="4898571" y="957943"/>
                </a:cubicBezTo>
                <a:cubicBezTo>
                  <a:pt x="4904982" y="965957"/>
                  <a:pt x="4913932" y="971700"/>
                  <a:pt x="4920343" y="979714"/>
                </a:cubicBezTo>
                <a:cubicBezTo>
                  <a:pt x="4928516" y="989930"/>
                  <a:pt x="4933941" y="1002155"/>
                  <a:pt x="4942114" y="1012371"/>
                </a:cubicBezTo>
                <a:cubicBezTo>
                  <a:pt x="4969115" y="1046123"/>
                  <a:pt x="4963319" y="1022125"/>
                  <a:pt x="4985657" y="1066800"/>
                </a:cubicBezTo>
                <a:cubicBezTo>
                  <a:pt x="4990789" y="1077063"/>
                  <a:pt x="4991411" y="1089194"/>
                  <a:pt x="4996543" y="1099457"/>
                </a:cubicBezTo>
                <a:cubicBezTo>
                  <a:pt x="5018881" y="1144132"/>
                  <a:pt x="5013085" y="1120134"/>
                  <a:pt x="5040086" y="1153886"/>
                </a:cubicBezTo>
                <a:cubicBezTo>
                  <a:pt x="5095010" y="1222541"/>
                  <a:pt x="5031064" y="1155751"/>
                  <a:pt x="5083629" y="1208314"/>
                </a:cubicBezTo>
                <a:cubicBezTo>
                  <a:pt x="5090886" y="1230085"/>
                  <a:pt x="5101627" y="1250991"/>
                  <a:pt x="5105400" y="1273628"/>
                </a:cubicBezTo>
                <a:cubicBezTo>
                  <a:pt x="5109029" y="1295400"/>
                  <a:pt x="5113165" y="1317093"/>
                  <a:pt x="5116286" y="1338943"/>
                </a:cubicBezTo>
                <a:cubicBezTo>
                  <a:pt x="5120423" y="1367903"/>
                  <a:pt x="5122723" y="1397114"/>
                  <a:pt x="5127171" y="1426028"/>
                </a:cubicBezTo>
                <a:cubicBezTo>
                  <a:pt x="5129984" y="1444315"/>
                  <a:pt x="5135015" y="1462206"/>
                  <a:pt x="5138057" y="1480457"/>
                </a:cubicBezTo>
                <a:cubicBezTo>
                  <a:pt x="5156899" y="1593504"/>
                  <a:pt x="5136617" y="1519679"/>
                  <a:pt x="5170714" y="1621971"/>
                </a:cubicBezTo>
                <a:cubicBezTo>
                  <a:pt x="5174343" y="1632857"/>
                  <a:pt x="5173486" y="1646514"/>
                  <a:pt x="5181600" y="1654628"/>
                </a:cubicBezTo>
                <a:lnTo>
                  <a:pt x="5203371" y="1676400"/>
                </a:lnTo>
                <a:lnTo>
                  <a:pt x="5225143" y="1741714"/>
                </a:lnTo>
                <a:lnTo>
                  <a:pt x="5246914" y="1807028"/>
                </a:lnTo>
                <a:cubicBezTo>
                  <a:pt x="5258411" y="1841519"/>
                  <a:pt x="5255456" y="1842199"/>
                  <a:pt x="5279571" y="1872343"/>
                </a:cubicBezTo>
                <a:cubicBezTo>
                  <a:pt x="5285982" y="1880357"/>
                  <a:pt x="5292542" y="1888834"/>
                  <a:pt x="5301343" y="1894114"/>
                </a:cubicBezTo>
                <a:cubicBezTo>
                  <a:pt x="5311182" y="1900018"/>
                  <a:pt x="5323969" y="1899427"/>
                  <a:pt x="5334000" y="1905000"/>
                </a:cubicBezTo>
                <a:cubicBezTo>
                  <a:pt x="5356873" y="1917707"/>
                  <a:pt x="5374491" y="1940269"/>
                  <a:pt x="5399314" y="1948543"/>
                </a:cubicBezTo>
                <a:lnTo>
                  <a:pt x="5464629" y="1970314"/>
                </a:lnTo>
                <a:cubicBezTo>
                  <a:pt x="5475515" y="1977571"/>
                  <a:pt x="5485584" y="1986235"/>
                  <a:pt x="5497286" y="1992086"/>
                </a:cubicBezTo>
                <a:cubicBezTo>
                  <a:pt x="5511829" y="1999357"/>
                  <a:pt x="5560936" y="2011068"/>
                  <a:pt x="5573486" y="2013857"/>
                </a:cubicBezTo>
                <a:cubicBezTo>
                  <a:pt x="5591547" y="2017871"/>
                  <a:pt x="5609627" y="2021930"/>
                  <a:pt x="5627914" y="2024743"/>
                </a:cubicBezTo>
                <a:cubicBezTo>
                  <a:pt x="5735137" y="2041239"/>
                  <a:pt x="5685189" y="2027794"/>
                  <a:pt x="5769429" y="2046514"/>
                </a:cubicBezTo>
                <a:cubicBezTo>
                  <a:pt x="5784033" y="2049760"/>
                  <a:pt x="5798641" y="2053101"/>
                  <a:pt x="5812971" y="2057400"/>
                </a:cubicBezTo>
                <a:cubicBezTo>
                  <a:pt x="5813018" y="2057414"/>
                  <a:pt x="5894591" y="2084606"/>
                  <a:pt x="5910943" y="2090057"/>
                </a:cubicBezTo>
                <a:cubicBezTo>
                  <a:pt x="5921829" y="2093686"/>
                  <a:pt x="5932468" y="2098160"/>
                  <a:pt x="5943600" y="2100943"/>
                </a:cubicBezTo>
                <a:cubicBezTo>
                  <a:pt x="5990186" y="2112589"/>
                  <a:pt x="5990908" y="2113502"/>
                  <a:pt x="6041571" y="2122714"/>
                </a:cubicBezTo>
                <a:cubicBezTo>
                  <a:pt x="6063287" y="2126662"/>
                  <a:pt x="6084863" y="2132132"/>
                  <a:pt x="6106886" y="2133600"/>
                </a:cubicBezTo>
                <a:cubicBezTo>
                  <a:pt x="6193854" y="2139398"/>
                  <a:pt x="6281057" y="2140857"/>
                  <a:pt x="6368143" y="2144486"/>
                </a:cubicBezTo>
                <a:cubicBezTo>
                  <a:pt x="6446463" y="2170591"/>
                  <a:pt x="6348636" y="2138911"/>
                  <a:pt x="6444343" y="2166257"/>
                </a:cubicBezTo>
                <a:cubicBezTo>
                  <a:pt x="6507993" y="2184443"/>
                  <a:pt x="6443964" y="2171011"/>
                  <a:pt x="6520543" y="2188028"/>
                </a:cubicBezTo>
                <a:cubicBezTo>
                  <a:pt x="6558766" y="2196522"/>
                  <a:pt x="6601872" y="2203890"/>
                  <a:pt x="6640286" y="2209800"/>
                </a:cubicBezTo>
                <a:cubicBezTo>
                  <a:pt x="6665646" y="2213702"/>
                  <a:pt x="6691177" y="2216468"/>
                  <a:pt x="6716486" y="2220686"/>
                </a:cubicBezTo>
                <a:cubicBezTo>
                  <a:pt x="6741296" y="2224821"/>
                  <a:pt x="6813817" y="2241745"/>
                  <a:pt x="6836229" y="2242457"/>
                </a:cubicBezTo>
                <a:cubicBezTo>
                  <a:pt x="7042985" y="2249021"/>
                  <a:pt x="7249886" y="2249714"/>
                  <a:pt x="7456714" y="2253343"/>
                </a:cubicBezTo>
                <a:cubicBezTo>
                  <a:pt x="7471184" y="2255755"/>
                  <a:pt x="7625869" y="2282575"/>
                  <a:pt x="7663543" y="2286000"/>
                </a:cubicBezTo>
                <a:cubicBezTo>
                  <a:pt x="7717868" y="2290939"/>
                  <a:pt x="7772400" y="2293257"/>
                  <a:pt x="7826829" y="2296886"/>
                </a:cubicBezTo>
                <a:cubicBezTo>
                  <a:pt x="7844972" y="2300514"/>
                  <a:pt x="7864251" y="2300483"/>
                  <a:pt x="7881257" y="2307771"/>
                </a:cubicBezTo>
                <a:cubicBezTo>
                  <a:pt x="7890691" y="2311814"/>
                  <a:pt x="7895015" y="2323132"/>
                  <a:pt x="7903029" y="2329543"/>
                </a:cubicBezTo>
                <a:cubicBezTo>
                  <a:pt x="7913245" y="2337716"/>
                  <a:pt x="7924800" y="2344057"/>
                  <a:pt x="7935686" y="2351314"/>
                </a:cubicBezTo>
                <a:cubicBezTo>
                  <a:pt x="7931933" y="2381337"/>
                  <a:pt x="7930695" y="2437494"/>
                  <a:pt x="7913914" y="2471057"/>
                </a:cubicBezTo>
                <a:cubicBezTo>
                  <a:pt x="7891576" y="2515732"/>
                  <a:pt x="7897372" y="2491734"/>
                  <a:pt x="7870371" y="2525486"/>
                </a:cubicBezTo>
                <a:cubicBezTo>
                  <a:pt x="7862198" y="2535702"/>
                  <a:pt x="7857215" y="2548297"/>
                  <a:pt x="7848600" y="2558143"/>
                </a:cubicBezTo>
                <a:cubicBezTo>
                  <a:pt x="7831704" y="2577452"/>
                  <a:pt x="7812314" y="2594428"/>
                  <a:pt x="7794171" y="2612571"/>
                </a:cubicBezTo>
                <a:cubicBezTo>
                  <a:pt x="7786914" y="2619828"/>
                  <a:pt x="7780940" y="2628650"/>
                  <a:pt x="7772400" y="2634343"/>
                </a:cubicBezTo>
                <a:cubicBezTo>
                  <a:pt x="7761514" y="2641600"/>
                  <a:pt x="7749959" y="2647941"/>
                  <a:pt x="7739743" y="2656114"/>
                </a:cubicBezTo>
                <a:cubicBezTo>
                  <a:pt x="7697049" y="2690269"/>
                  <a:pt x="7742027" y="2669868"/>
                  <a:pt x="7685314" y="2688771"/>
                </a:cubicBezTo>
                <a:cubicBezTo>
                  <a:pt x="7678057" y="2696028"/>
                  <a:pt x="7672723" y="2705953"/>
                  <a:pt x="7663543" y="2710543"/>
                </a:cubicBezTo>
                <a:cubicBezTo>
                  <a:pt x="7643017" y="2720806"/>
                  <a:pt x="7598229" y="2732314"/>
                  <a:pt x="7598229" y="2732314"/>
                </a:cubicBezTo>
                <a:cubicBezTo>
                  <a:pt x="7567790" y="2762753"/>
                  <a:pt x="7521816" y="2815843"/>
                  <a:pt x="7478486" y="2830286"/>
                </a:cubicBezTo>
                <a:cubicBezTo>
                  <a:pt x="7456714" y="2837543"/>
                  <a:pt x="7432266" y="2839327"/>
                  <a:pt x="7413171" y="2852057"/>
                </a:cubicBezTo>
                <a:cubicBezTo>
                  <a:pt x="7370967" y="2880193"/>
                  <a:pt x="7392925" y="2869691"/>
                  <a:pt x="7347857" y="2884714"/>
                </a:cubicBezTo>
                <a:cubicBezTo>
                  <a:pt x="7243030" y="2989541"/>
                  <a:pt x="7354558" y="2883707"/>
                  <a:pt x="7271657" y="2950028"/>
                </a:cubicBezTo>
                <a:cubicBezTo>
                  <a:pt x="7263643" y="2956439"/>
                  <a:pt x="7258687" y="2966519"/>
                  <a:pt x="7249886" y="2971800"/>
                </a:cubicBezTo>
                <a:cubicBezTo>
                  <a:pt x="7240047" y="2977704"/>
                  <a:pt x="7228115" y="2979057"/>
                  <a:pt x="7217229" y="2982686"/>
                </a:cubicBezTo>
                <a:cubicBezTo>
                  <a:pt x="7209972" y="2989943"/>
                  <a:pt x="7204637" y="2999867"/>
                  <a:pt x="7195457" y="3004457"/>
                </a:cubicBezTo>
                <a:cubicBezTo>
                  <a:pt x="7174931" y="3014720"/>
                  <a:pt x="7151914" y="3018971"/>
                  <a:pt x="7130143" y="3026228"/>
                </a:cubicBezTo>
                <a:cubicBezTo>
                  <a:pt x="7119257" y="3029857"/>
                  <a:pt x="7108618" y="3034331"/>
                  <a:pt x="7097486" y="3037114"/>
                </a:cubicBezTo>
                <a:cubicBezTo>
                  <a:pt x="7044676" y="3050317"/>
                  <a:pt x="7002742" y="3061534"/>
                  <a:pt x="6945086" y="3069771"/>
                </a:cubicBezTo>
                <a:cubicBezTo>
                  <a:pt x="6908485" y="3075000"/>
                  <a:pt x="6841334" y="3083991"/>
                  <a:pt x="6803571" y="3091543"/>
                </a:cubicBezTo>
                <a:cubicBezTo>
                  <a:pt x="6746856" y="3102886"/>
                  <a:pt x="6775787" y="3099480"/>
                  <a:pt x="6727371" y="3113314"/>
                </a:cubicBezTo>
                <a:cubicBezTo>
                  <a:pt x="6704734" y="3119782"/>
                  <a:pt x="6650447" y="3132280"/>
                  <a:pt x="6629400" y="3135086"/>
                </a:cubicBezTo>
                <a:cubicBezTo>
                  <a:pt x="6593253" y="3139905"/>
                  <a:pt x="6556829" y="3142343"/>
                  <a:pt x="6520543" y="3145971"/>
                </a:cubicBezTo>
                <a:cubicBezTo>
                  <a:pt x="6509657" y="3149600"/>
                  <a:pt x="6499018" y="3154074"/>
                  <a:pt x="6487886" y="3156857"/>
                </a:cubicBezTo>
                <a:cubicBezTo>
                  <a:pt x="6438014" y="3169325"/>
                  <a:pt x="6399254" y="3172018"/>
                  <a:pt x="6346371" y="3178628"/>
                </a:cubicBezTo>
                <a:cubicBezTo>
                  <a:pt x="6217310" y="3210895"/>
                  <a:pt x="6421616" y="3161403"/>
                  <a:pt x="6226629" y="3200400"/>
                </a:cubicBezTo>
                <a:cubicBezTo>
                  <a:pt x="6197288" y="3206268"/>
                  <a:pt x="6169164" y="3217939"/>
                  <a:pt x="6139543" y="3222171"/>
                </a:cubicBezTo>
                <a:cubicBezTo>
                  <a:pt x="6070560" y="3232026"/>
                  <a:pt x="6000782" y="3239120"/>
                  <a:pt x="5932714" y="3254828"/>
                </a:cubicBezTo>
                <a:cubicBezTo>
                  <a:pt x="5903558" y="3261556"/>
                  <a:pt x="5874970" y="3270732"/>
                  <a:pt x="5845629" y="3276600"/>
                </a:cubicBezTo>
                <a:lnTo>
                  <a:pt x="5736771" y="3298371"/>
                </a:lnTo>
                <a:cubicBezTo>
                  <a:pt x="5693228" y="3294743"/>
                  <a:pt x="5649569" y="3292311"/>
                  <a:pt x="5606143" y="3287486"/>
                </a:cubicBezTo>
                <a:cubicBezTo>
                  <a:pt x="5584206" y="3285049"/>
                  <a:pt x="5562874" y="3277675"/>
                  <a:pt x="5540829" y="3276600"/>
                </a:cubicBezTo>
                <a:cubicBezTo>
                  <a:pt x="5413928" y="3270410"/>
                  <a:pt x="5286829" y="3269343"/>
                  <a:pt x="5159829" y="3265714"/>
                </a:cubicBezTo>
                <a:lnTo>
                  <a:pt x="5040086" y="3254828"/>
                </a:lnTo>
                <a:cubicBezTo>
                  <a:pt x="5007391" y="3251559"/>
                  <a:pt x="4974868" y="3246563"/>
                  <a:pt x="4942114" y="3243943"/>
                </a:cubicBezTo>
                <a:cubicBezTo>
                  <a:pt x="4884129" y="3239304"/>
                  <a:pt x="4826000" y="3236686"/>
                  <a:pt x="4767943" y="3233057"/>
                </a:cubicBezTo>
                <a:cubicBezTo>
                  <a:pt x="4746172" y="3236686"/>
                  <a:pt x="4724645" y="3245516"/>
                  <a:pt x="4702629" y="3243943"/>
                </a:cubicBezTo>
                <a:cubicBezTo>
                  <a:pt x="4672783" y="3241811"/>
                  <a:pt x="4644572" y="3229428"/>
                  <a:pt x="4615543" y="3222171"/>
                </a:cubicBezTo>
                <a:cubicBezTo>
                  <a:pt x="4601029" y="3218542"/>
                  <a:pt x="4586670" y="3214220"/>
                  <a:pt x="4572000" y="3211286"/>
                </a:cubicBezTo>
                <a:cubicBezTo>
                  <a:pt x="4553857" y="3207657"/>
                  <a:pt x="4535421" y="3205268"/>
                  <a:pt x="4517571" y="3200400"/>
                </a:cubicBezTo>
                <a:cubicBezTo>
                  <a:pt x="4495431" y="3194362"/>
                  <a:pt x="4474028" y="3185885"/>
                  <a:pt x="4452257" y="3178628"/>
                </a:cubicBezTo>
                <a:cubicBezTo>
                  <a:pt x="4441371" y="3174999"/>
                  <a:pt x="4430852" y="3169993"/>
                  <a:pt x="4419600" y="3167743"/>
                </a:cubicBezTo>
                <a:cubicBezTo>
                  <a:pt x="4401457" y="3164114"/>
                  <a:pt x="4383233" y="3160871"/>
                  <a:pt x="4365171" y="3156857"/>
                </a:cubicBezTo>
                <a:cubicBezTo>
                  <a:pt x="4350567" y="3153611"/>
                  <a:pt x="4336515" y="3147460"/>
                  <a:pt x="4321629" y="3145971"/>
                </a:cubicBezTo>
                <a:cubicBezTo>
                  <a:pt x="4263747" y="3140183"/>
                  <a:pt x="4205456" y="3139547"/>
                  <a:pt x="4147457" y="3135086"/>
                </a:cubicBezTo>
                <a:cubicBezTo>
                  <a:pt x="4111098" y="3132289"/>
                  <a:pt x="4074785" y="3128723"/>
                  <a:pt x="4038600" y="3124200"/>
                </a:cubicBezTo>
                <a:cubicBezTo>
                  <a:pt x="4016699" y="3121462"/>
                  <a:pt x="3995267" y="3115312"/>
                  <a:pt x="3973286" y="3113314"/>
                </a:cubicBezTo>
                <a:cubicBezTo>
                  <a:pt x="3600390" y="3079414"/>
                  <a:pt x="3942091" y="3120299"/>
                  <a:pt x="3712029" y="3091543"/>
                </a:cubicBezTo>
                <a:cubicBezTo>
                  <a:pt x="3592932" y="3051844"/>
                  <a:pt x="3773320" y="3115156"/>
                  <a:pt x="3646714" y="3058886"/>
                </a:cubicBezTo>
                <a:cubicBezTo>
                  <a:pt x="3625743" y="3049565"/>
                  <a:pt x="3603171" y="3044371"/>
                  <a:pt x="3581400" y="3037114"/>
                </a:cubicBezTo>
                <a:cubicBezTo>
                  <a:pt x="3570514" y="3033485"/>
                  <a:pt x="3559006" y="3031359"/>
                  <a:pt x="3548743" y="3026228"/>
                </a:cubicBezTo>
                <a:cubicBezTo>
                  <a:pt x="3484672" y="2994193"/>
                  <a:pt x="3520597" y="3009590"/>
                  <a:pt x="3439886" y="2982686"/>
                </a:cubicBezTo>
                <a:cubicBezTo>
                  <a:pt x="3439882" y="2982685"/>
                  <a:pt x="3374574" y="2960915"/>
                  <a:pt x="3374571" y="2960914"/>
                </a:cubicBezTo>
                <a:cubicBezTo>
                  <a:pt x="3298500" y="2945699"/>
                  <a:pt x="3338393" y="2953070"/>
                  <a:pt x="3254829" y="2939143"/>
                </a:cubicBezTo>
                <a:cubicBezTo>
                  <a:pt x="3214915" y="2942771"/>
                  <a:pt x="3174890" y="2945345"/>
                  <a:pt x="3135086" y="2950028"/>
                </a:cubicBezTo>
                <a:cubicBezTo>
                  <a:pt x="3113165" y="2952607"/>
                  <a:pt x="3091843" y="2960914"/>
                  <a:pt x="3069771" y="2960914"/>
                </a:cubicBezTo>
                <a:cubicBezTo>
                  <a:pt x="3023690" y="2960914"/>
                  <a:pt x="2973827" y="2947428"/>
                  <a:pt x="2928257" y="2939143"/>
                </a:cubicBezTo>
                <a:cubicBezTo>
                  <a:pt x="2879576" y="2930292"/>
                  <a:pt x="2843051" y="2929198"/>
                  <a:pt x="2797629" y="2906486"/>
                </a:cubicBezTo>
                <a:cubicBezTo>
                  <a:pt x="2758928" y="2887135"/>
                  <a:pt x="2758800" y="2884505"/>
                  <a:pt x="2721429" y="2873828"/>
                </a:cubicBezTo>
                <a:cubicBezTo>
                  <a:pt x="2668637" y="2858745"/>
                  <a:pt x="2681796" y="2865520"/>
                  <a:pt x="2623457" y="2852057"/>
                </a:cubicBezTo>
                <a:cubicBezTo>
                  <a:pt x="2594301" y="2845329"/>
                  <a:pt x="2565400" y="2837543"/>
                  <a:pt x="2536371" y="2830286"/>
                </a:cubicBezTo>
                <a:cubicBezTo>
                  <a:pt x="2521857" y="2826657"/>
                  <a:pt x="2507586" y="2821860"/>
                  <a:pt x="2492829" y="2819400"/>
                </a:cubicBezTo>
                <a:lnTo>
                  <a:pt x="2427514" y="2808514"/>
                </a:lnTo>
                <a:cubicBezTo>
                  <a:pt x="2351314" y="2812143"/>
                  <a:pt x="2274957" y="2813316"/>
                  <a:pt x="2198914" y="2819400"/>
                </a:cubicBezTo>
                <a:cubicBezTo>
                  <a:pt x="2184001" y="2820593"/>
                  <a:pt x="2169756" y="2826176"/>
                  <a:pt x="2155371" y="2830286"/>
                </a:cubicBezTo>
                <a:cubicBezTo>
                  <a:pt x="2098266" y="2846601"/>
                  <a:pt x="2147216" y="2837476"/>
                  <a:pt x="2079171" y="2852057"/>
                </a:cubicBezTo>
                <a:cubicBezTo>
                  <a:pt x="2030836" y="2862415"/>
                  <a:pt x="1933550" y="2878827"/>
                  <a:pt x="1883229" y="2895600"/>
                </a:cubicBezTo>
                <a:cubicBezTo>
                  <a:pt x="1861457" y="2902857"/>
                  <a:pt x="1840178" y="2911805"/>
                  <a:pt x="1817914" y="2917371"/>
                </a:cubicBezTo>
                <a:lnTo>
                  <a:pt x="1730829" y="2939143"/>
                </a:lnTo>
                <a:cubicBezTo>
                  <a:pt x="1716315" y="2942772"/>
                  <a:pt x="1701479" y="2945297"/>
                  <a:pt x="1687286" y="2950028"/>
                </a:cubicBezTo>
                <a:cubicBezTo>
                  <a:pt x="1676400" y="2953657"/>
                  <a:pt x="1665662" y="2957762"/>
                  <a:pt x="1654629" y="2960914"/>
                </a:cubicBezTo>
                <a:cubicBezTo>
                  <a:pt x="1640244" y="2965024"/>
                  <a:pt x="1625416" y="2967501"/>
                  <a:pt x="1611086" y="2971800"/>
                </a:cubicBezTo>
                <a:cubicBezTo>
                  <a:pt x="1589105" y="2978394"/>
                  <a:pt x="1545771" y="2993571"/>
                  <a:pt x="1545771" y="2993571"/>
                </a:cubicBezTo>
                <a:cubicBezTo>
                  <a:pt x="1507773" y="3031571"/>
                  <a:pt x="1533737" y="3012097"/>
                  <a:pt x="1458686" y="3037114"/>
                </a:cubicBezTo>
                <a:lnTo>
                  <a:pt x="1426029" y="3048000"/>
                </a:lnTo>
                <a:cubicBezTo>
                  <a:pt x="1418772" y="3055257"/>
                  <a:pt x="1413058" y="3064491"/>
                  <a:pt x="1404257" y="3069771"/>
                </a:cubicBezTo>
                <a:cubicBezTo>
                  <a:pt x="1394418" y="3075675"/>
                  <a:pt x="1382633" y="3077505"/>
                  <a:pt x="1371600" y="3080657"/>
                </a:cubicBezTo>
                <a:cubicBezTo>
                  <a:pt x="1318532" y="3095820"/>
                  <a:pt x="1306032" y="3095199"/>
                  <a:pt x="1240971" y="3102428"/>
                </a:cubicBezTo>
                <a:cubicBezTo>
                  <a:pt x="1204727" y="3106455"/>
                  <a:pt x="1168400" y="3109685"/>
                  <a:pt x="1132114" y="3113314"/>
                </a:cubicBezTo>
                <a:cubicBezTo>
                  <a:pt x="792989" y="3087227"/>
                  <a:pt x="1215459" y="3113314"/>
                  <a:pt x="805543" y="3113314"/>
                </a:cubicBezTo>
                <a:cubicBezTo>
                  <a:pt x="663982" y="3113314"/>
                  <a:pt x="522514" y="3106057"/>
                  <a:pt x="381000" y="3102428"/>
                </a:cubicBezTo>
                <a:cubicBezTo>
                  <a:pt x="359229" y="3098800"/>
                  <a:pt x="337268" y="3096168"/>
                  <a:pt x="315686" y="3091543"/>
                </a:cubicBezTo>
                <a:cubicBezTo>
                  <a:pt x="246944" y="3076813"/>
                  <a:pt x="245684" y="3075465"/>
                  <a:pt x="195943" y="3058886"/>
                </a:cubicBezTo>
                <a:cubicBezTo>
                  <a:pt x="192314" y="3048000"/>
                  <a:pt x="189577" y="3036775"/>
                  <a:pt x="185057" y="3026228"/>
                </a:cubicBezTo>
                <a:cubicBezTo>
                  <a:pt x="162777" y="2974241"/>
                  <a:pt x="161522" y="2993877"/>
                  <a:pt x="152400" y="2939143"/>
                </a:cubicBezTo>
                <a:cubicBezTo>
                  <a:pt x="143964" y="2888525"/>
                  <a:pt x="146857" y="2835425"/>
                  <a:pt x="130629" y="2786743"/>
                </a:cubicBezTo>
                <a:cubicBezTo>
                  <a:pt x="123372" y="2764971"/>
                  <a:pt x="121587" y="2740523"/>
                  <a:pt x="108857" y="2721428"/>
                </a:cubicBezTo>
                <a:cubicBezTo>
                  <a:pt x="101600" y="2710542"/>
                  <a:pt x="92399" y="2700726"/>
                  <a:pt x="87086" y="2688771"/>
                </a:cubicBezTo>
                <a:cubicBezTo>
                  <a:pt x="77765" y="2667800"/>
                  <a:pt x="72571" y="2645228"/>
                  <a:pt x="65314" y="2623457"/>
                </a:cubicBezTo>
                <a:lnTo>
                  <a:pt x="32657" y="2525486"/>
                </a:lnTo>
                <a:cubicBezTo>
                  <a:pt x="29028" y="2514600"/>
                  <a:pt x="24021" y="2504080"/>
                  <a:pt x="21771" y="2492828"/>
                </a:cubicBezTo>
                <a:cubicBezTo>
                  <a:pt x="7952" y="2423729"/>
                  <a:pt x="15373" y="2456349"/>
                  <a:pt x="0" y="2394857"/>
                </a:cubicBezTo>
                <a:cubicBezTo>
                  <a:pt x="29151" y="2219956"/>
                  <a:pt x="-1697" y="2422002"/>
                  <a:pt x="21771" y="2046514"/>
                </a:cubicBezTo>
                <a:cubicBezTo>
                  <a:pt x="23148" y="2024485"/>
                  <a:pt x="29301" y="2003015"/>
                  <a:pt x="32657" y="1981200"/>
                </a:cubicBezTo>
                <a:cubicBezTo>
                  <a:pt x="36559" y="1955840"/>
                  <a:pt x="39914" y="1930400"/>
                  <a:pt x="43543" y="1905000"/>
                </a:cubicBezTo>
                <a:cubicBezTo>
                  <a:pt x="47172" y="1807029"/>
                  <a:pt x="47908" y="1708907"/>
                  <a:pt x="54429" y="1611086"/>
                </a:cubicBezTo>
                <a:cubicBezTo>
                  <a:pt x="55192" y="1599637"/>
                  <a:pt x="59410" y="1588268"/>
                  <a:pt x="65314" y="1578428"/>
                </a:cubicBezTo>
                <a:cubicBezTo>
                  <a:pt x="70594" y="1569627"/>
                  <a:pt x="79829" y="1563914"/>
                  <a:pt x="87086" y="1556657"/>
                </a:cubicBezTo>
                <a:cubicBezTo>
                  <a:pt x="117919" y="1464153"/>
                  <a:pt x="74918" y="1576936"/>
                  <a:pt x="119743" y="1502228"/>
                </a:cubicBezTo>
                <a:cubicBezTo>
                  <a:pt x="125647" y="1492389"/>
                  <a:pt x="125056" y="1479602"/>
                  <a:pt x="130629" y="1469571"/>
                </a:cubicBezTo>
                <a:cubicBezTo>
                  <a:pt x="143336" y="1446698"/>
                  <a:pt x="159657" y="1426028"/>
                  <a:pt x="174171" y="1404257"/>
                </a:cubicBezTo>
                <a:cubicBezTo>
                  <a:pt x="181428" y="1393371"/>
                  <a:pt x="191806" y="1384012"/>
                  <a:pt x="195943" y="1371600"/>
                </a:cubicBezTo>
                <a:cubicBezTo>
                  <a:pt x="199572" y="1360714"/>
                  <a:pt x="200925" y="1348782"/>
                  <a:pt x="206829" y="1338943"/>
                </a:cubicBezTo>
                <a:cubicBezTo>
                  <a:pt x="212109" y="1330142"/>
                  <a:pt x="221343" y="1324428"/>
                  <a:pt x="228600" y="1317171"/>
                </a:cubicBezTo>
                <a:cubicBezTo>
                  <a:pt x="253616" y="1242120"/>
                  <a:pt x="234143" y="1268084"/>
                  <a:pt x="272143" y="1230086"/>
                </a:cubicBezTo>
                <a:lnTo>
                  <a:pt x="293914" y="1164771"/>
                </a:lnTo>
                <a:cubicBezTo>
                  <a:pt x="297543" y="1153885"/>
                  <a:pt x="298435" y="1141661"/>
                  <a:pt x="304800" y="1132114"/>
                </a:cubicBezTo>
                <a:cubicBezTo>
                  <a:pt x="319314" y="1110343"/>
                  <a:pt x="340068" y="1091623"/>
                  <a:pt x="348343" y="1066800"/>
                </a:cubicBezTo>
                <a:cubicBezTo>
                  <a:pt x="362475" y="1024407"/>
                  <a:pt x="351115" y="1042257"/>
                  <a:pt x="381000" y="1012371"/>
                </a:cubicBezTo>
                <a:cubicBezTo>
                  <a:pt x="388257" y="990600"/>
                  <a:pt x="386544" y="963284"/>
                  <a:pt x="402771" y="947057"/>
                </a:cubicBezTo>
                <a:lnTo>
                  <a:pt x="446314" y="903514"/>
                </a:lnTo>
                <a:cubicBezTo>
                  <a:pt x="453571" y="896257"/>
                  <a:pt x="462393" y="890283"/>
                  <a:pt x="468086" y="881743"/>
                </a:cubicBezTo>
                <a:cubicBezTo>
                  <a:pt x="484252" y="857494"/>
                  <a:pt x="489470" y="845041"/>
                  <a:pt x="511629" y="827314"/>
                </a:cubicBezTo>
                <a:cubicBezTo>
                  <a:pt x="521845" y="819141"/>
                  <a:pt x="534070" y="813716"/>
                  <a:pt x="544286" y="805543"/>
                </a:cubicBezTo>
                <a:cubicBezTo>
                  <a:pt x="586979" y="771388"/>
                  <a:pt x="542000" y="791790"/>
                  <a:pt x="598714" y="772886"/>
                </a:cubicBezTo>
                <a:cubicBezTo>
                  <a:pt x="638988" y="732612"/>
                  <a:pt x="611947" y="756806"/>
                  <a:pt x="685800" y="707571"/>
                </a:cubicBezTo>
                <a:cubicBezTo>
                  <a:pt x="728003" y="679436"/>
                  <a:pt x="706047" y="689937"/>
                  <a:pt x="751114" y="674914"/>
                </a:cubicBezTo>
                <a:cubicBezTo>
                  <a:pt x="793640" y="632390"/>
                  <a:pt x="749018" y="670520"/>
                  <a:pt x="805543" y="642257"/>
                </a:cubicBezTo>
                <a:cubicBezTo>
                  <a:pt x="889952" y="600053"/>
                  <a:pt x="788773" y="636962"/>
                  <a:pt x="870857" y="609600"/>
                </a:cubicBezTo>
                <a:cubicBezTo>
                  <a:pt x="951302" y="529155"/>
                  <a:pt x="826367" y="647599"/>
                  <a:pt x="925286" y="576943"/>
                </a:cubicBezTo>
                <a:cubicBezTo>
                  <a:pt x="941989" y="565012"/>
                  <a:pt x="954315" y="547914"/>
                  <a:pt x="968829" y="533400"/>
                </a:cubicBezTo>
                <a:cubicBezTo>
                  <a:pt x="976086" y="526143"/>
                  <a:pt x="982060" y="517321"/>
                  <a:pt x="990600" y="511628"/>
                </a:cubicBezTo>
                <a:cubicBezTo>
                  <a:pt x="1001486" y="504371"/>
                  <a:pt x="1013041" y="498030"/>
                  <a:pt x="1023257" y="489857"/>
                </a:cubicBezTo>
                <a:cubicBezTo>
                  <a:pt x="1031271" y="483446"/>
                  <a:pt x="1036228" y="473366"/>
                  <a:pt x="1045029" y="468086"/>
                </a:cubicBezTo>
                <a:cubicBezTo>
                  <a:pt x="1054868" y="462182"/>
                  <a:pt x="1067423" y="462332"/>
                  <a:pt x="1077686" y="457200"/>
                </a:cubicBezTo>
                <a:cubicBezTo>
                  <a:pt x="1162087" y="414998"/>
                  <a:pt x="1060923" y="451900"/>
                  <a:pt x="1143000" y="424543"/>
                </a:cubicBezTo>
                <a:cubicBezTo>
                  <a:pt x="1153886" y="417286"/>
                  <a:pt x="1163702" y="408085"/>
                  <a:pt x="1175657" y="402771"/>
                </a:cubicBezTo>
                <a:cubicBezTo>
                  <a:pt x="1196628" y="393450"/>
                  <a:pt x="1219200" y="388257"/>
                  <a:pt x="1240971" y="381000"/>
                </a:cubicBezTo>
                <a:lnTo>
                  <a:pt x="1273629" y="370114"/>
                </a:lnTo>
                <a:lnTo>
                  <a:pt x="1371600" y="337457"/>
                </a:lnTo>
                <a:cubicBezTo>
                  <a:pt x="1382486" y="333828"/>
                  <a:pt x="1393125" y="329354"/>
                  <a:pt x="1404257" y="326571"/>
                </a:cubicBezTo>
                <a:lnTo>
                  <a:pt x="1491343" y="304800"/>
                </a:lnTo>
                <a:cubicBezTo>
                  <a:pt x="1505857" y="301171"/>
                  <a:pt x="1520693" y="298645"/>
                  <a:pt x="1534886" y="293914"/>
                </a:cubicBezTo>
                <a:lnTo>
                  <a:pt x="1600200" y="272143"/>
                </a:lnTo>
                <a:cubicBezTo>
                  <a:pt x="1627708" y="244634"/>
                  <a:pt x="1612791" y="254960"/>
                  <a:pt x="1643743" y="239486"/>
                </a:cubicBezTo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</p:spTree>
    <p:extLst>
      <p:ext uri="{BB962C8B-B14F-4D97-AF65-F5344CB8AC3E}">
        <p14:creationId xmlns:p14="http://schemas.microsoft.com/office/powerpoint/2010/main" val="190961738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819031"/>
            <a:ext cx="12192000" cy="2813538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12" t="30590" r="78854"/>
          <a:stretch/>
        </p:blipFill>
        <p:spPr>
          <a:xfrm>
            <a:off x="647700" y="2679699"/>
            <a:ext cx="1930400" cy="195286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CLOTHES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5" name="Picture 14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812" t="25173" r="46875"/>
          <a:stretch/>
        </p:blipFill>
        <p:spPr>
          <a:xfrm>
            <a:off x="3390900" y="2527300"/>
            <a:ext cx="3086100" cy="2105268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417" t="28333" r="21354"/>
          <a:stretch/>
        </p:blipFill>
        <p:spPr>
          <a:xfrm>
            <a:off x="7366000" y="2616199"/>
            <a:ext cx="2222500" cy="2016369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79" t="31493" r="1979" b="2708"/>
          <a:stretch/>
        </p:blipFill>
        <p:spPr>
          <a:xfrm>
            <a:off x="9690100" y="2705100"/>
            <a:ext cx="2260600" cy="1851268"/>
          </a:xfrm>
          <a:prstGeom prst="triangle">
            <a:avLst>
              <a:gd name="adj" fmla="val 53868"/>
            </a:avLst>
          </a:prstGeom>
        </p:spPr>
      </p:pic>
      <p:pic>
        <p:nvPicPr>
          <p:cNvPr id="18" name="34 G2WB Track B34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703807" y="203877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777318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3732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8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0471" y="930051"/>
            <a:ext cx="11792388" cy="4784949"/>
          </a:xfrm>
          <a:prstGeom prst="rect">
            <a:avLst/>
          </a:prstGeom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CLOTHE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61" t="15598" r="70053" b="30258"/>
          <a:stretch/>
        </p:blipFill>
        <p:spPr>
          <a:xfrm>
            <a:off x="825500" y="1676400"/>
            <a:ext cx="2946400" cy="25908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269" t="15333" r="40760" b="26011"/>
          <a:stretch/>
        </p:blipFill>
        <p:spPr>
          <a:xfrm>
            <a:off x="3809999" y="1663700"/>
            <a:ext cx="3416301" cy="28067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348" t="20906" b="35300"/>
          <a:stretch/>
        </p:blipFill>
        <p:spPr>
          <a:xfrm>
            <a:off x="7238999" y="1930400"/>
            <a:ext cx="4793859" cy="2095500"/>
          </a:xfrm>
          <a:prstGeom prst="rect">
            <a:avLst/>
          </a:prstGeom>
        </p:spPr>
      </p:pic>
      <p:pic>
        <p:nvPicPr>
          <p:cNvPr id="18" name="Picture 17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47" t="72662" r="21374"/>
          <a:stretch/>
        </p:blipFill>
        <p:spPr>
          <a:xfrm>
            <a:off x="2946399" y="4406900"/>
            <a:ext cx="6565901" cy="1308100"/>
          </a:xfrm>
          <a:prstGeom prst="rect">
            <a:avLst/>
          </a:prstGeom>
        </p:spPr>
      </p:pic>
      <p:pic>
        <p:nvPicPr>
          <p:cNvPr id="19" name="35 G2WB Track B35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6156047" y="1127926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970040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7" dur="41413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audio>
              <p:cMediaNode vol="80000">
                <p:cTn id="2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9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CLOTHE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3" name="Picture 12">
            <a:extLst>
              <a:ext uri="{FF2B5EF4-FFF2-40B4-BE49-F238E27FC236}">
                <a16:creationId xmlns:a16="http://schemas.microsoft.com/office/drawing/2014/main" id="{8D3C8336-7FE8-49EB-4136-9143CCCC59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2772" y="519546"/>
            <a:ext cx="8579326" cy="601893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CF6ED47-D43A-2F20-571F-C7E83F8BA166}"/>
              </a:ext>
            </a:extLst>
          </p:cNvPr>
          <p:cNvSpPr txBox="1"/>
          <p:nvPr/>
        </p:nvSpPr>
        <p:spPr>
          <a:xfrm>
            <a:off x="3915507" y="2309447"/>
            <a:ext cx="43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BE9A14-58F5-5CE9-8BF9-66A835031483}"/>
              </a:ext>
            </a:extLst>
          </p:cNvPr>
          <p:cNvSpPr txBox="1"/>
          <p:nvPr/>
        </p:nvSpPr>
        <p:spPr>
          <a:xfrm>
            <a:off x="4454768" y="2309448"/>
            <a:ext cx="43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>
                <a:solidFill>
                  <a:srgbClr val="FF0000"/>
                </a:solidFill>
              </a:rPr>
              <a:t>i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CC8D03D-2297-DEAD-2282-B4E19C69D5BA}"/>
              </a:ext>
            </a:extLst>
          </p:cNvPr>
          <p:cNvSpPr txBox="1"/>
          <p:nvPr/>
        </p:nvSpPr>
        <p:spPr>
          <a:xfrm>
            <a:off x="4994029" y="2309447"/>
            <a:ext cx="43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>
                <a:solidFill>
                  <a:srgbClr val="FF0000"/>
                </a:solidFill>
              </a:rPr>
              <a:t>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20A625-A265-20F0-12B0-7FD89BA2BACC}"/>
              </a:ext>
            </a:extLst>
          </p:cNvPr>
          <p:cNvSpPr txBox="1"/>
          <p:nvPr/>
        </p:nvSpPr>
        <p:spPr>
          <a:xfrm>
            <a:off x="5498120" y="2309447"/>
            <a:ext cx="43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>
                <a:solidFill>
                  <a:srgbClr val="FF0000"/>
                </a:solidFill>
              </a:rPr>
              <a:t>h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37EE04-0F90-65CD-9E48-6662807A6861}"/>
              </a:ext>
            </a:extLst>
          </p:cNvPr>
          <p:cNvSpPr txBox="1"/>
          <p:nvPr/>
        </p:nvSpPr>
        <p:spPr>
          <a:xfrm>
            <a:off x="6075619" y="2309448"/>
            <a:ext cx="43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F655E23-5DC8-EF41-341B-9928733C151B}"/>
              </a:ext>
            </a:extLst>
          </p:cNvPr>
          <p:cNvSpPr txBox="1"/>
          <p:nvPr/>
        </p:nvSpPr>
        <p:spPr>
          <a:xfrm>
            <a:off x="6543007" y="2321171"/>
            <a:ext cx="43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E638CA-FA9A-00B3-9DB6-782173CDAC73}"/>
              </a:ext>
            </a:extLst>
          </p:cNvPr>
          <p:cNvSpPr txBox="1"/>
          <p:nvPr/>
        </p:nvSpPr>
        <p:spPr>
          <a:xfrm>
            <a:off x="7010395" y="2309448"/>
            <a:ext cx="43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6F78B6D-FBF7-BFB4-19E7-ED194F449906}"/>
              </a:ext>
            </a:extLst>
          </p:cNvPr>
          <p:cNvSpPr txBox="1"/>
          <p:nvPr/>
        </p:nvSpPr>
        <p:spPr>
          <a:xfrm>
            <a:off x="3806215" y="4113820"/>
            <a:ext cx="43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C8288E7-A2B8-DF12-1F33-67FD869A6A2E}"/>
              </a:ext>
            </a:extLst>
          </p:cNvPr>
          <p:cNvSpPr txBox="1"/>
          <p:nvPr/>
        </p:nvSpPr>
        <p:spPr>
          <a:xfrm>
            <a:off x="4345476" y="4113821"/>
            <a:ext cx="43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23C532B-D523-7DBB-CDBD-205E3981B4C7}"/>
              </a:ext>
            </a:extLst>
          </p:cNvPr>
          <p:cNvSpPr txBox="1"/>
          <p:nvPr/>
        </p:nvSpPr>
        <p:spPr>
          <a:xfrm>
            <a:off x="4884737" y="4113820"/>
            <a:ext cx="43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>
                <a:solidFill>
                  <a:srgbClr val="FF0000"/>
                </a:solidFill>
              </a:rPr>
              <a:t>v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04B6971-30A2-7E4F-A26F-091B20E687B0}"/>
              </a:ext>
            </a:extLst>
          </p:cNvPr>
          <p:cNvSpPr txBox="1"/>
          <p:nvPr/>
        </p:nvSpPr>
        <p:spPr>
          <a:xfrm>
            <a:off x="5388828" y="4113820"/>
            <a:ext cx="43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C8092A8C-7B66-0B9C-443F-62CF068F0ADC}"/>
              </a:ext>
            </a:extLst>
          </p:cNvPr>
          <p:cNvSpPr txBox="1"/>
          <p:nvPr/>
        </p:nvSpPr>
        <p:spPr>
          <a:xfrm>
            <a:off x="6156535" y="4099350"/>
            <a:ext cx="43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>
                <a:solidFill>
                  <a:srgbClr val="FF0000"/>
                </a:solidFill>
              </a:rPr>
              <a:t>t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D6A015E-39A6-ADC2-E94E-B0A42658EDE6}"/>
              </a:ext>
            </a:extLst>
          </p:cNvPr>
          <p:cNvSpPr txBox="1"/>
          <p:nvPr/>
        </p:nvSpPr>
        <p:spPr>
          <a:xfrm>
            <a:off x="6695796" y="4099351"/>
            <a:ext cx="43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759716F4-A340-A535-268F-2947E9A493D4}"/>
              </a:ext>
            </a:extLst>
          </p:cNvPr>
          <p:cNvSpPr txBox="1"/>
          <p:nvPr/>
        </p:nvSpPr>
        <p:spPr>
          <a:xfrm>
            <a:off x="7235057" y="4099350"/>
            <a:ext cx="43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67149417-6B2C-CA0C-62DF-4227F92ABB95}"/>
              </a:ext>
            </a:extLst>
          </p:cNvPr>
          <p:cNvSpPr txBox="1"/>
          <p:nvPr/>
        </p:nvSpPr>
        <p:spPr>
          <a:xfrm>
            <a:off x="4743517" y="5832949"/>
            <a:ext cx="43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>
                <a:solidFill>
                  <a:srgbClr val="FF0000"/>
                </a:solidFill>
              </a:rPr>
              <a:t>s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DD8E820-4A97-CCDF-4AAC-B00E4C04EEFB}"/>
              </a:ext>
            </a:extLst>
          </p:cNvPr>
          <p:cNvSpPr txBox="1"/>
          <p:nvPr/>
        </p:nvSpPr>
        <p:spPr>
          <a:xfrm>
            <a:off x="5282778" y="5832950"/>
            <a:ext cx="43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>
                <a:solidFill>
                  <a:srgbClr val="FF0000"/>
                </a:solidFill>
              </a:rPr>
              <a:t>e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1D4E63C-D928-C82A-AE7E-9AD902474BA1}"/>
              </a:ext>
            </a:extLst>
          </p:cNvPr>
          <p:cNvSpPr txBox="1"/>
          <p:nvPr/>
        </p:nvSpPr>
        <p:spPr>
          <a:xfrm>
            <a:off x="5822039" y="5832949"/>
            <a:ext cx="43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>
                <a:solidFill>
                  <a:srgbClr val="FF0000"/>
                </a:solidFill>
              </a:rPr>
              <a:t>v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37892338-04CC-3C5E-190A-EF0C3A018356}"/>
              </a:ext>
            </a:extLst>
          </p:cNvPr>
          <p:cNvSpPr txBox="1"/>
          <p:nvPr/>
        </p:nvSpPr>
        <p:spPr>
          <a:xfrm>
            <a:off x="6326130" y="5832949"/>
            <a:ext cx="43375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VN" sz="2800" dirty="0">
                <a:solidFill>
                  <a:srgbClr val="FF0000"/>
                </a:solidFill>
              </a:rPr>
              <a:t>e</a:t>
            </a:r>
          </a:p>
        </p:txBody>
      </p:sp>
    </p:spTree>
    <p:extLst>
      <p:ext uri="{BB962C8B-B14F-4D97-AF65-F5344CB8AC3E}">
        <p14:creationId xmlns:p14="http://schemas.microsoft.com/office/powerpoint/2010/main" val="2459190825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2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9" grpId="0"/>
      <p:bldP spid="30" grpId="0"/>
      <p:bldP spid="31" grpId="0"/>
      <p:bldP spid="36" grpId="0"/>
      <p:bldP spid="37" grpId="0"/>
      <p:bldP spid="38" grpId="0"/>
      <p:bldP spid="3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CLOTHE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12" name="Picture 11">
            <a:extLst>
              <a:ext uri="{FF2B5EF4-FFF2-40B4-BE49-F238E27FC236}">
                <a16:creationId xmlns:a16="http://schemas.microsoft.com/office/drawing/2014/main" id="{2664BD94-C7A2-527F-483F-06A20F66C03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63039" y="590726"/>
            <a:ext cx="6106151" cy="5256125"/>
          </a:xfrm>
          <a:prstGeom prst="rect">
            <a:avLst/>
          </a:prstGeom>
        </p:spPr>
      </p:pic>
      <p:sp>
        <p:nvSpPr>
          <p:cNvPr id="7" name="Oval 6">
            <a:extLst>
              <a:ext uri="{FF2B5EF4-FFF2-40B4-BE49-F238E27FC236}">
                <a16:creationId xmlns:a16="http://schemas.microsoft.com/office/drawing/2014/main" id="{B986F04D-6239-5BF3-1193-8B1DD52A8308}"/>
              </a:ext>
            </a:extLst>
          </p:cNvPr>
          <p:cNvSpPr/>
          <p:nvPr/>
        </p:nvSpPr>
        <p:spPr>
          <a:xfrm>
            <a:off x="7326923" y="1617785"/>
            <a:ext cx="1488831" cy="1512277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A55D042-E577-74EC-9560-B5B762A0A7D8}"/>
              </a:ext>
            </a:extLst>
          </p:cNvPr>
          <p:cNvSpPr/>
          <p:nvPr/>
        </p:nvSpPr>
        <p:spPr>
          <a:xfrm>
            <a:off x="3641319" y="3071447"/>
            <a:ext cx="1387881" cy="141849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8894753A-9195-AC68-1689-ACB9E9648F7D}"/>
              </a:ext>
            </a:extLst>
          </p:cNvPr>
          <p:cNvSpPr/>
          <p:nvPr/>
        </p:nvSpPr>
        <p:spPr>
          <a:xfrm>
            <a:off x="7389120" y="4478216"/>
            <a:ext cx="1387881" cy="1418492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VN"/>
          </a:p>
        </p:txBody>
      </p:sp>
      <p:pic>
        <p:nvPicPr>
          <p:cNvPr id="8" name="36 G2WB Track B36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5611314" y="567573"/>
            <a:ext cx="609600" cy="609600"/>
          </a:xfrm>
          <a:prstGeom prst="rect">
            <a:avLst/>
          </a:prstGeom>
        </p:spPr>
      </p:pic>
      <p:pic>
        <p:nvPicPr>
          <p:cNvPr id="13" name="37 G2WB Track B37">
            <a:hlinkClick r:id="" action="ppaction://media"/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8815754" y="1197397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26479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2" dur="71515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 vol="80000">
                <p:cTn id="2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54262" fill="hold"/>
                                        <p:tgtEl>
                                          <p:spTgt spid="1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audio>
              <p:cMediaNode vol="80000">
                <p:cTn id="2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"/>
                </p:tgtEl>
              </p:cMediaNode>
            </p:audio>
          </p:childTnLst>
        </p:cTn>
      </p:par>
    </p:tnLst>
    <p:bldLst>
      <p:bldP spid="7" grpId="0" animBg="1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 dirty="0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CLOTHE</a:t>
              </a: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S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>
            <a:extLst>
              <a:ext uri="{FF2B5EF4-FFF2-40B4-BE49-F238E27FC236}">
                <a16:creationId xmlns:a16="http://schemas.microsoft.com/office/drawing/2014/main" id="{923F8BF2-B5E9-6CF0-C453-F2ADA3EEEC5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900" y="543804"/>
            <a:ext cx="10944860" cy="5171196"/>
          </a:xfrm>
          <a:prstGeom prst="rect">
            <a:avLst/>
          </a:prstGeom>
        </p:spPr>
      </p:pic>
      <p:pic>
        <p:nvPicPr>
          <p:cNvPr id="9" name="38 G2WB Track B38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001125" y="8477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51970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3698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CLOTHE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FAEC4F03-A722-D408-B26A-E2A4B6DFC47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30890"/>
            <a:ext cx="6325861" cy="475753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32BEE86-0720-66D9-5E35-F2FEC5716AB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25861" y="1132115"/>
            <a:ext cx="5617566" cy="29935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358934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5292667-1687-47A0-BB3E-0EFCE5057D01}"/>
              </a:ext>
            </a:extLst>
          </p:cNvPr>
          <p:cNvGrpSpPr/>
          <p:nvPr/>
        </p:nvGrpSpPr>
        <p:grpSpPr>
          <a:xfrm>
            <a:off x="0" y="-13062"/>
            <a:ext cx="12192000" cy="461665"/>
            <a:chOff x="0" y="-13062"/>
            <a:chExt cx="12192000" cy="461665"/>
          </a:xfrm>
          <a:solidFill>
            <a:srgbClr val="6DCFF6"/>
          </a:solidFill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734DBEDE-4CB2-41AA-B3CC-AFF063761040}"/>
                </a:ext>
              </a:extLst>
            </p:cNvPr>
            <p:cNvSpPr/>
            <p:nvPr/>
          </p:nvSpPr>
          <p:spPr>
            <a:xfrm>
              <a:off x="0" y="-13062"/>
              <a:ext cx="12192000" cy="46166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15008B0-6FEF-4A16-A244-4CAB8C528301}"/>
                </a:ext>
              </a:extLst>
            </p:cNvPr>
            <p:cNvSpPr txBox="1"/>
            <p:nvPr/>
          </p:nvSpPr>
          <p:spPr>
            <a:xfrm>
              <a:off x="137907" y="27710"/>
              <a:ext cx="1316820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UNIT 3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ED892E67-4743-437A-B4BE-2D99471925C2}"/>
                </a:ext>
              </a:extLst>
            </p:cNvPr>
            <p:cNvSpPr txBox="1"/>
            <p:nvPr/>
          </p:nvSpPr>
          <p:spPr>
            <a:xfrm>
              <a:off x="3713018" y="20204"/>
              <a:ext cx="4886058" cy="374073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b="1">
                  <a:solidFill>
                    <a:prstClr val="white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rPr>
                <a:t>CLOTHE</a:t>
              </a:r>
              <a:r>
                <a:rPr kumimoji="0" lang="en-US" sz="1800" b="1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Adobe Gothic Std B" panose="020B0800000000000000" pitchFamily="34" charset="-128"/>
                  <a:ea typeface="Adobe Gothic Std B" panose="020B0800000000000000" pitchFamily="34" charset="-128"/>
                  <a:cs typeface="+mn-cs"/>
                </a:rPr>
                <a:t>S</a:t>
              </a: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D5D1F328-EA34-40AB-A23E-C10C75133B66}"/>
                </a:ext>
              </a:extLst>
            </p:cNvPr>
            <p:cNvSpPr txBox="1"/>
            <p:nvPr/>
          </p:nvSpPr>
          <p:spPr>
            <a:xfrm>
              <a:off x="10716039" y="0"/>
              <a:ext cx="1316820" cy="374073"/>
            </a:xfrm>
            <a:prstGeom prst="rect">
              <a:avLst/>
            </a:prstGeom>
            <a:grpFill/>
          </p:spPr>
          <p:txBody>
            <a:bodyPr wrap="square" rtlCol="0" anchor="ctr">
              <a:spAutoFit/>
            </a:bodyPr>
            <a:lstStyle>
              <a:defPPr>
                <a:defRPr lang="en-US"/>
              </a:defPPr>
              <a:lvl1pPr algn="ctr">
                <a:defRPr b="1">
                  <a:solidFill>
                    <a:schemeClr val="bg1"/>
                  </a:solidFill>
                  <a:latin typeface="Adobe Gothic Std B" panose="020B0800000000000000" pitchFamily="34" charset="-128"/>
                  <a:ea typeface="Adobe Gothic Std B" panose="020B0800000000000000" pitchFamily="34" charset="-128"/>
                </a:defRPr>
              </a:lvl1pPr>
            </a:lstStyle>
            <a:p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dobe Gothic Std B" panose="020B0800000000000000" pitchFamily="34" charset="-128"/>
                <a:ea typeface="Adobe Gothic Std B" panose="020B0800000000000000" pitchFamily="34" charset="-128"/>
                <a:cs typeface="+mn-cs"/>
              </a:endParaRPr>
            </a:p>
          </p:txBody>
        </p:sp>
      </p:grp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519"/>
          <a:stretch/>
        </p:blipFill>
        <p:spPr>
          <a:xfrm>
            <a:off x="137907" y="1181099"/>
            <a:ext cx="6415293" cy="4391691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7593" r="13302"/>
          <a:stretch/>
        </p:blipFill>
        <p:spPr>
          <a:xfrm>
            <a:off x="6509324" y="1774544"/>
            <a:ext cx="5682678" cy="3368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082636"/>
      </p:ext>
    </p:extLst>
  </p:cSld>
  <p:clrMapOvr>
    <a:masterClrMapping/>
  </p:clrMapOvr>
  <p:transition spd="slow"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op 2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623</TotalTime>
  <Words>55</Words>
  <Application>Microsoft Office PowerPoint</Application>
  <PresentationFormat>Widescreen</PresentationFormat>
  <Paragraphs>43</Paragraphs>
  <Slides>12</Slides>
  <Notes>1</Notes>
  <HiddenSlides>0</HiddenSlides>
  <MMClips>8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Adobe Gothic Std B</vt:lpstr>
      <vt:lpstr>Arial</vt:lpstr>
      <vt:lpstr>Times New Roman</vt:lpstr>
      <vt:lpstr>Calibri Light</vt:lpstr>
      <vt:lpstr>Calibri</vt:lpstr>
      <vt:lpstr>lop 2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Hong Anh</cp:lastModifiedBy>
  <cp:revision>73</cp:revision>
  <dcterms:created xsi:type="dcterms:W3CDTF">2021-03-24T08:09:12Z</dcterms:created>
  <dcterms:modified xsi:type="dcterms:W3CDTF">2022-10-06T11:07:25Z</dcterms:modified>
</cp:coreProperties>
</file>