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sldIdLst>
    <p:sldId id="383" r:id="rId2"/>
    <p:sldId id="384" r:id="rId3"/>
    <p:sldId id="385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</p:sldIdLst>
  <p:sldSz cx="12192000" cy="6858000"/>
  <p:notesSz cx="6858000" cy="9144000"/>
  <p:embeddedFontLst>
    <p:embeddedFont>
      <p:font typeface="Adobe Gothic Std B" panose="020B0800000000000000" pitchFamily="34" charset="-128"/>
      <p:bold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3" autoAdjust="0"/>
    <p:restoredTop sz="90239" autoAdjust="0"/>
  </p:normalViewPr>
  <p:slideViewPr>
    <p:cSldViewPr snapToGrid="0">
      <p:cViewPr>
        <p:scale>
          <a:sx n="100" d="100"/>
          <a:sy n="100" d="100"/>
        </p:scale>
        <p:origin x="4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14" b="91951"/>
          <a:stretch/>
        </p:blipFill>
        <p:spPr>
          <a:xfrm>
            <a:off x="422230" y="435049"/>
            <a:ext cx="7235870" cy="9203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99653" y="3053399"/>
            <a:ext cx="11253761" cy="908960"/>
            <a:chOff x="599653" y="3180399"/>
            <a:chExt cx="11253761" cy="9089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495" y="3206885"/>
              <a:ext cx="879600" cy="87024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9107" y="3180399"/>
              <a:ext cx="879600" cy="87024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7018" y="3194185"/>
              <a:ext cx="879600" cy="87024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9072" y="3219115"/>
              <a:ext cx="879600" cy="87024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4618" y="3219115"/>
              <a:ext cx="879600" cy="870243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2689" y="3219115"/>
              <a:ext cx="879600" cy="87024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1341" y="3233151"/>
              <a:ext cx="856208" cy="85620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6601" y="3233151"/>
              <a:ext cx="856208" cy="85620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7206" y="3233151"/>
              <a:ext cx="856208" cy="85620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53" y="3200400"/>
              <a:ext cx="926389" cy="888959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746760" y="1388869"/>
            <a:ext cx="10832147" cy="1247288"/>
            <a:chOff x="746760" y="1388869"/>
            <a:chExt cx="10832147" cy="124728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8083" y="1396142"/>
              <a:ext cx="1808215" cy="123277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5559" y="1388869"/>
              <a:ext cx="1808215" cy="1232774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760" y="1403383"/>
              <a:ext cx="1808215" cy="123277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9235" y="1396146"/>
              <a:ext cx="1812196" cy="123444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6711" y="1397812"/>
              <a:ext cx="1812196" cy="1234440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722598" y="4469397"/>
            <a:ext cx="10832147" cy="1234440"/>
            <a:chOff x="746760" y="4647856"/>
            <a:chExt cx="10832147" cy="123444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5740" y="4647856"/>
              <a:ext cx="1812196" cy="123444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2245" y="4647856"/>
              <a:ext cx="1812196" cy="123444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9235" y="4647856"/>
              <a:ext cx="1812196" cy="123444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760" y="4647856"/>
              <a:ext cx="1812196" cy="123444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6711" y="4647856"/>
              <a:ext cx="1812196" cy="1234440"/>
            </a:xfrm>
            <a:prstGeom prst="rect">
              <a:avLst/>
            </a:prstGeom>
          </p:spPr>
        </p:pic>
      </p:grpSp>
      <p:pic>
        <p:nvPicPr>
          <p:cNvPr id="31" name="39 G2WB Track B3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661230" y="732220"/>
            <a:ext cx="609600" cy="609600"/>
          </a:xfrm>
          <a:prstGeom prst="rect">
            <a:avLst/>
          </a:prstGeom>
        </p:spPr>
      </p:pic>
      <p:cxnSp>
        <p:nvCxnSpPr>
          <p:cNvPr id="33" name="Straight Connector 32"/>
          <p:cNvCxnSpPr>
            <a:stCxn id="20" idx="2"/>
          </p:cNvCxnSpPr>
          <p:nvPr/>
        </p:nvCxnSpPr>
        <p:spPr>
          <a:xfrm>
            <a:off x="1650868" y="2636157"/>
            <a:ext cx="1515025" cy="5524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958967" y="2628916"/>
            <a:ext cx="515165" cy="5070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5888830" y="2636729"/>
            <a:ext cx="155434" cy="4992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8051721" y="2619801"/>
            <a:ext cx="270132" cy="5608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7008691" y="2609543"/>
            <a:ext cx="3339260" cy="57907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26" idx="0"/>
          </p:cNvCxnSpPr>
          <p:nvPr/>
        </p:nvCxnSpPr>
        <p:spPr>
          <a:xfrm flipH="1">
            <a:off x="1628696" y="3868931"/>
            <a:ext cx="458199" cy="6004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24" idx="0"/>
          </p:cNvCxnSpPr>
          <p:nvPr/>
        </p:nvCxnSpPr>
        <p:spPr>
          <a:xfrm>
            <a:off x="1258091" y="3861690"/>
            <a:ext cx="2626090" cy="6077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6" idx="2"/>
          </p:cNvCxnSpPr>
          <p:nvPr/>
        </p:nvCxnSpPr>
        <p:spPr>
          <a:xfrm flipH="1">
            <a:off x="6233970" y="3962359"/>
            <a:ext cx="5191340" cy="5070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8270831" y="3842317"/>
            <a:ext cx="1691789" cy="6270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9373167" y="3842317"/>
            <a:ext cx="1299643" cy="6436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9557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62" y="923388"/>
            <a:ext cx="11964454" cy="46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2"/>
          <a:stretch/>
        </p:blipFill>
        <p:spPr>
          <a:xfrm>
            <a:off x="241800" y="1399808"/>
            <a:ext cx="11730621" cy="45818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8" r="25289" b="49588"/>
          <a:stretch/>
        </p:blipFill>
        <p:spPr>
          <a:xfrm>
            <a:off x="1193800" y="1518137"/>
            <a:ext cx="1930400" cy="19258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38"/>
          <a:stretch/>
        </p:blipFill>
        <p:spPr>
          <a:xfrm>
            <a:off x="137907" y="593372"/>
            <a:ext cx="10798093" cy="779996"/>
          </a:xfrm>
          <a:prstGeom prst="rect">
            <a:avLst/>
          </a:prstGeom>
        </p:spPr>
      </p:pic>
      <p:pic>
        <p:nvPicPr>
          <p:cNvPr id="14" name="40 G2WB Track B4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69649" y="790208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9" b="48935"/>
          <a:stretch/>
        </p:blipFill>
        <p:spPr>
          <a:xfrm>
            <a:off x="3687618" y="1529850"/>
            <a:ext cx="1938350" cy="193626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4" r="49771" b="49605"/>
          <a:stretch/>
        </p:blipFill>
        <p:spPr>
          <a:xfrm>
            <a:off x="8738829" y="1555250"/>
            <a:ext cx="1930401" cy="19108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15" b="48866"/>
          <a:stretch/>
        </p:blipFill>
        <p:spPr>
          <a:xfrm>
            <a:off x="6156047" y="1518137"/>
            <a:ext cx="1894489" cy="193888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2" t="48556" r="25142"/>
          <a:stretch/>
        </p:blipFill>
        <p:spPr>
          <a:xfrm>
            <a:off x="1193800" y="3737501"/>
            <a:ext cx="1930400" cy="195065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3" t="48807" r="49744"/>
          <a:stretch/>
        </p:blipFill>
        <p:spPr>
          <a:xfrm>
            <a:off x="8713430" y="3778726"/>
            <a:ext cx="1955800" cy="19411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04" r="74688"/>
          <a:stretch/>
        </p:blipFill>
        <p:spPr>
          <a:xfrm>
            <a:off x="3687618" y="3778726"/>
            <a:ext cx="1896479" cy="19336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5" t="48483"/>
          <a:stretch/>
        </p:blipFill>
        <p:spPr>
          <a:xfrm>
            <a:off x="6107110" y="3758981"/>
            <a:ext cx="1950684" cy="195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43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1788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6"/>
          <a:stretch/>
        </p:blipFill>
        <p:spPr>
          <a:xfrm>
            <a:off x="777475" y="1714500"/>
            <a:ext cx="10591800" cy="39160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1159490"/>
            <a:ext cx="10024345" cy="41726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13"/>
          <a:stretch/>
        </p:blipFill>
        <p:spPr>
          <a:xfrm>
            <a:off x="758425" y="593416"/>
            <a:ext cx="10591800" cy="100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173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1761"/>
            <a:ext cx="12192000" cy="25458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0" r="81484"/>
          <a:stretch/>
        </p:blipFill>
        <p:spPr>
          <a:xfrm>
            <a:off x="0" y="2724150"/>
            <a:ext cx="2257426" cy="16634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6" t="34660" r="65547"/>
          <a:stretch/>
        </p:blipFill>
        <p:spPr>
          <a:xfrm>
            <a:off x="2609850" y="2724150"/>
            <a:ext cx="1590675" cy="16634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9" t="34660" r="51485"/>
          <a:stretch/>
        </p:blipFill>
        <p:spPr>
          <a:xfrm>
            <a:off x="4524376" y="2724150"/>
            <a:ext cx="1390650" cy="16634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8" t="34660" r="35234"/>
          <a:stretch/>
        </p:blipFill>
        <p:spPr>
          <a:xfrm>
            <a:off x="6105526" y="2724150"/>
            <a:ext cx="1790700" cy="16634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6" t="34660" r="20625"/>
          <a:stretch/>
        </p:blipFill>
        <p:spPr>
          <a:xfrm>
            <a:off x="8048625" y="2714625"/>
            <a:ext cx="1628775" cy="16634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6" t="34660"/>
          <a:stretch/>
        </p:blipFill>
        <p:spPr>
          <a:xfrm>
            <a:off x="9925050" y="2724150"/>
            <a:ext cx="2266950" cy="1663438"/>
          </a:xfrm>
          <a:prstGeom prst="rect">
            <a:avLst/>
          </a:prstGeom>
        </p:spPr>
      </p:pic>
      <p:pic>
        <p:nvPicPr>
          <p:cNvPr id="4" name="41 G2WB Track B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6076" y="21145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6751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44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385979"/>
            <a:ext cx="11620500" cy="561934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2"/>
          <a:stretch/>
        </p:blipFill>
        <p:spPr>
          <a:xfrm>
            <a:off x="295275" y="1134049"/>
            <a:ext cx="11620500" cy="4871279"/>
          </a:xfrm>
          <a:prstGeom prst="rect">
            <a:avLst/>
          </a:prstGeom>
        </p:spPr>
      </p:pic>
      <p:pic>
        <p:nvPicPr>
          <p:cNvPr id="4" name="42 G2WB Track B4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17997" y="631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73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8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1" y="489375"/>
            <a:ext cx="9943873" cy="5511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0884" y="2881237"/>
            <a:ext cx="245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f    </a:t>
            </a:r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   v    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0267" y="2881236"/>
            <a:ext cx="2455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f    o    </a:t>
            </a:r>
            <a:r>
              <a:rPr lang="en-US" sz="3600" dirty="0">
                <a:solidFill>
                  <a:srgbClr val="FF0000"/>
                </a:solidFill>
              </a:rPr>
              <a:t>u</a:t>
            </a:r>
            <a:r>
              <a:rPr lang="en-US" sz="3600" dirty="0" smtClean="0">
                <a:solidFill>
                  <a:srgbClr val="FF0000"/>
                </a:solidFill>
              </a:rPr>
              <a:t>    r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8918" y="5214862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f    o    u    r    t   e   </a:t>
            </a:r>
            <a:r>
              <a:rPr lang="en-US" sz="3600" dirty="0" err="1" smtClean="0">
                <a:solidFill>
                  <a:srgbClr val="FF0000"/>
                </a:solidFill>
              </a:rPr>
              <a:t>e</a:t>
            </a:r>
            <a:r>
              <a:rPr lang="en-US" sz="3600" dirty="0" smtClean="0">
                <a:solidFill>
                  <a:srgbClr val="FF0000"/>
                </a:solidFill>
              </a:rPr>
              <a:t>   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86574" y="5214861"/>
            <a:ext cx="3467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t   w    e   n    t    y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9700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410" y="427543"/>
            <a:ext cx="6937465" cy="594210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255911" y="1841500"/>
            <a:ext cx="1420410" cy="1358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85188" y="3392319"/>
            <a:ext cx="1465943" cy="14208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286031" y="4886753"/>
            <a:ext cx="1465943" cy="14092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43 G2WB Track B4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08560" y="526253"/>
            <a:ext cx="609600" cy="609600"/>
          </a:xfrm>
          <a:prstGeom prst="rect">
            <a:avLst/>
          </a:prstGeom>
        </p:spPr>
      </p:pic>
      <p:pic>
        <p:nvPicPr>
          <p:cNvPr id="6" name="44 G2WB Track B4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72510" y="120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90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5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5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529743"/>
            <a:ext cx="10801350" cy="545747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45 G2WB Track B4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99475" y="812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64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53"/>
          <a:stretch/>
        </p:blipFill>
        <p:spPr>
          <a:xfrm>
            <a:off x="6501148" y="2038350"/>
            <a:ext cx="5690852" cy="26193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" b="37767"/>
          <a:stretch/>
        </p:blipFill>
        <p:spPr>
          <a:xfrm>
            <a:off x="0" y="779359"/>
            <a:ext cx="6353175" cy="489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197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4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ANIMALS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7"/>
          <a:stretch/>
        </p:blipFill>
        <p:spPr>
          <a:xfrm>
            <a:off x="50583" y="1236699"/>
            <a:ext cx="6105464" cy="4108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62"/>
          <a:stretch/>
        </p:blipFill>
        <p:spPr>
          <a:xfrm>
            <a:off x="6010275" y="2129200"/>
            <a:ext cx="6105464" cy="290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589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55</Words>
  <Application>Microsoft Office PowerPoint</Application>
  <PresentationFormat>Widescreen</PresentationFormat>
  <Paragraphs>26</Paragraphs>
  <Slides>11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Adobe Gothic Std B</vt:lpstr>
      <vt:lpstr>Arial</vt:lpstr>
      <vt:lpstr>Times New Roman</vt:lpstr>
      <vt:lpstr>Calibri Light</vt:lpstr>
      <vt:lpstr>Calibri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86</cp:revision>
  <dcterms:created xsi:type="dcterms:W3CDTF">2021-03-24T08:09:12Z</dcterms:created>
  <dcterms:modified xsi:type="dcterms:W3CDTF">2022-10-06T03:17:37Z</dcterms:modified>
</cp:coreProperties>
</file>