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7"/>
  </p:notesMasterIdLst>
  <p:sldIdLst>
    <p:sldId id="383" r:id="rId2"/>
    <p:sldId id="395" r:id="rId3"/>
    <p:sldId id="384" r:id="rId4"/>
    <p:sldId id="385" r:id="rId5"/>
    <p:sldId id="387" r:id="rId6"/>
  </p:sldIdLst>
  <p:sldSz cx="12192000" cy="6858000"/>
  <p:notesSz cx="6858000" cy="9144000"/>
  <p:embeddedFontLst>
    <p:embeddedFont>
      <p:font typeface="Calibri Light" panose="020F0302020204030204" pitchFamily="34" charset="0"/>
      <p:regular r:id="rId8"/>
      <p:italic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Adobe Gothic Std B" panose="020B0800000000000000" pitchFamily="34" charset="-128"/>
      <p:bold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D234"/>
    <a:srgbClr val="FBC0E3"/>
    <a:srgbClr val="74549E"/>
    <a:srgbClr val="9D85BE"/>
    <a:srgbClr val="9F87C0"/>
    <a:srgbClr val="C2B3D7"/>
    <a:srgbClr val="E9DBC3"/>
    <a:srgbClr val="FFFFFF"/>
    <a:srgbClr val="6DCFF6"/>
    <a:srgbClr val="F3E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03" autoAdjust="0"/>
    <p:restoredTop sz="90239" autoAdjust="0"/>
  </p:normalViewPr>
  <p:slideViewPr>
    <p:cSldViewPr snapToGrid="0">
      <p:cViewPr>
        <p:scale>
          <a:sx n="66" d="100"/>
          <a:sy n="66" d="100"/>
        </p:scale>
        <p:origin x="-144" y="7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9AFF6F-08C7-4966-9F33-FCC1EB8E810B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EC0E4C-4EB0-4365-AF36-CEE1FBB67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286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2460352"/>
      </p:ext>
    </p:extLst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14641052"/>
      </p:ext>
    </p:extLst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32067679"/>
      </p:ext>
    </p:extLst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391599467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9079398"/>
      </p:ext>
    </p:extLst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8521145"/>
      </p:ext>
    </p:extLst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190428788"/>
      </p:ext>
    </p:extLst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128063425"/>
      </p:ext>
    </p:extLst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05339919"/>
      </p:ext>
    </p:extLst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56680728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06281844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D30E03FE-0ADD-43FF-B53A-5F5AF55DE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>
            <a:extLst>
              <a:ext uri="{FF2B5EF4-FFF2-40B4-BE49-F238E27FC236}">
                <a16:creationId xmlns:a16="http://schemas.microsoft.com/office/drawing/2014/main" id="{CD5F6121-3A01-4461-B735-3FF14FEB10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AF344272-7993-473C-90E8-FDF3A940D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4DAE2458-B427-4E11-899B-7B02F2618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A4ACAD3A-3BE8-4B7B-A01F-A3AE39C9E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129079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404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775" y="1146175"/>
            <a:ext cx="72167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775" y="2971800"/>
            <a:ext cx="10100603" cy="2894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073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2305256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lvl="0"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UNITS</a:t>
              </a:r>
              <a:r>
                <a:rPr lang="en-US" dirty="0">
                  <a:solidFill>
                    <a:prstClr val="white"/>
                  </a:solidFill>
                </a:rPr>
                <a:t> </a:t>
              </a:r>
              <a:r>
                <a:rPr lang="en-US" dirty="0" smtClean="0">
                  <a:solidFill>
                    <a:prstClr val="white"/>
                  </a:solidFill>
                </a:rPr>
                <a:t>1</a:t>
              </a:r>
              <a:r>
                <a:rPr lang="en-US" dirty="0" smtClean="0">
                  <a:solidFill>
                    <a:prstClr val="white"/>
                  </a:solidFill>
                  <a:latin typeface="+mn-lt"/>
                </a:rPr>
                <a:t>–</a:t>
              </a:r>
              <a:r>
                <a:rPr lang="en-US" dirty="0" smtClean="0">
                  <a:solidFill>
                    <a:prstClr val="white"/>
                  </a:solidFill>
                </a:rPr>
                <a:t>4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 REVIEWS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437" b="92778"/>
          <a:stretch/>
        </p:blipFill>
        <p:spPr>
          <a:xfrm>
            <a:off x="137907" y="503896"/>
            <a:ext cx="7316993" cy="728003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2" b="47039"/>
          <a:stretch/>
        </p:blipFill>
        <p:spPr>
          <a:xfrm>
            <a:off x="622299" y="1071096"/>
            <a:ext cx="9313315" cy="4440703"/>
          </a:xfrm>
          <a:prstGeom prst="rect">
            <a:avLst/>
          </a:prstGeom>
        </p:spPr>
      </p:pic>
      <p:sp>
        <p:nvSpPr>
          <p:cNvPr id="45" name="Oval 44"/>
          <p:cNvSpPr/>
          <p:nvPr/>
        </p:nvSpPr>
        <p:spPr>
          <a:xfrm>
            <a:off x="1249477" y="1480743"/>
            <a:ext cx="1778831" cy="1701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7497877" y="1480743"/>
            <a:ext cx="1778831" cy="1701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3281310" y="3594099"/>
            <a:ext cx="1778831" cy="1701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5719046" y="3594099"/>
            <a:ext cx="1778831" cy="1701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46 G2WB Track B4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19046" y="56309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92385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93851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  <p:bldLst>
      <p:bldP spid="45" grpId="0" animBg="1"/>
      <p:bldP spid="46" grpId="0" animBg="1"/>
      <p:bldP spid="47" grpId="0" animBg="1"/>
      <p:bldP spid="4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2305256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lvl="0"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UNITS</a:t>
              </a:r>
              <a:r>
                <a:rPr lang="en-US" dirty="0">
                  <a:solidFill>
                    <a:prstClr val="white"/>
                  </a:solidFill>
                </a:rPr>
                <a:t> </a:t>
              </a:r>
              <a:r>
                <a:rPr lang="en-US" dirty="0" smtClean="0">
                  <a:solidFill>
                    <a:prstClr val="white"/>
                  </a:solidFill>
                </a:rPr>
                <a:t>1</a:t>
              </a:r>
              <a:r>
                <a:rPr lang="en-US" dirty="0" smtClean="0">
                  <a:solidFill>
                    <a:prstClr val="white"/>
                  </a:solidFill>
                  <a:latin typeface="+mn-lt"/>
                </a:rPr>
                <a:t>–</a:t>
              </a:r>
              <a:r>
                <a:rPr lang="en-US" dirty="0" smtClean="0">
                  <a:solidFill>
                    <a:prstClr val="white"/>
                  </a:solidFill>
                </a:rPr>
                <a:t>4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 REVIEWS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437" b="92778"/>
          <a:stretch/>
        </p:blipFill>
        <p:spPr>
          <a:xfrm>
            <a:off x="137907" y="503896"/>
            <a:ext cx="7316993" cy="728003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8" t="53138" r="-2318" b="443"/>
          <a:stretch/>
        </p:blipFill>
        <p:spPr>
          <a:xfrm>
            <a:off x="800099" y="1287192"/>
            <a:ext cx="9313315" cy="4440703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1341335" y="1485899"/>
            <a:ext cx="1778831" cy="1701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5740074" y="1485899"/>
            <a:ext cx="1778831" cy="1701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001246" y="3733799"/>
            <a:ext cx="1778831" cy="1701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319246" y="3733799"/>
            <a:ext cx="1778831" cy="1701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46 G2WB Track B4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40074" y="56309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54029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9385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2305256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lvl="0"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UNITS</a:t>
              </a:r>
              <a:r>
                <a:rPr lang="en-US" dirty="0">
                  <a:solidFill>
                    <a:prstClr val="white"/>
                  </a:solidFill>
                </a:rPr>
                <a:t> </a:t>
              </a:r>
              <a:r>
                <a:rPr lang="en-US" dirty="0" smtClean="0">
                  <a:solidFill>
                    <a:prstClr val="white"/>
                  </a:solidFill>
                </a:rPr>
                <a:t>1</a:t>
              </a:r>
              <a:r>
                <a:rPr lang="en-US" dirty="0" smtClean="0">
                  <a:solidFill>
                    <a:prstClr val="white"/>
                  </a:solidFill>
                  <a:latin typeface="+mn-lt"/>
                </a:rPr>
                <a:t>–</a:t>
              </a:r>
              <a:r>
                <a:rPr lang="en-US" dirty="0" smtClean="0">
                  <a:solidFill>
                    <a:prstClr val="white"/>
                  </a:solidFill>
                </a:rPr>
                <a:t>4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 REVIEWS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019" y="556847"/>
            <a:ext cx="8205675" cy="5408524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2443163" y="1219200"/>
            <a:ext cx="3478666" cy="1473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47 G2WB Track B4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80973" y="609600"/>
            <a:ext cx="609600" cy="609600"/>
          </a:xfrm>
          <a:prstGeom prst="rect">
            <a:avLst/>
          </a:prstGeom>
        </p:spPr>
      </p:pic>
      <p:sp>
        <p:nvSpPr>
          <p:cNvPr id="21" name="Oval 20"/>
          <p:cNvSpPr/>
          <p:nvPr/>
        </p:nvSpPr>
        <p:spPr>
          <a:xfrm>
            <a:off x="6096000" y="2840558"/>
            <a:ext cx="3478666" cy="1473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443163" y="4265360"/>
            <a:ext cx="3478666" cy="1473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22596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4738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3" grpId="0" animBg="1"/>
      <p:bldP spid="21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2305256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lvl="0"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UNITS</a:t>
              </a:r>
              <a:r>
                <a:rPr lang="en-US" dirty="0">
                  <a:solidFill>
                    <a:prstClr val="white"/>
                  </a:solidFill>
                </a:rPr>
                <a:t> </a:t>
              </a:r>
              <a:r>
                <a:rPr lang="en-US" dirty="0" smtClean="0">
                  <a:solidFill>
                    <a:prstClr val="white"/>
                  </a:solidFill>
                </a:rPr>
                <a:t>1</a:t>
              </a:r>
              <a:r>
                <a:rPr lang="en-US" dirty="0" smtClean="0">
                  <a:solidFill>
                    <a:prstClr val="white"/>
                  </a:solidFill>
                  <a:latin typeface="+mn-lt"/>
                </a:rPr>
                <a:t>–</a:t>
              </a:r>
              <a:r>
                <a:rPr lang="en-US" dirty="0" smtClean="0">
                  <a:solidFill>
                    <a:prstClr val="white"/>
                  </a:solidFill>
                </a:rPr>
                <a:t>4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 REVIEWS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4924"/>
            <a:ext cx="12192000" cy="23592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66" r="84048"/>
          <a:stretch/>
        </p:blipFill>
        <p:spPr>
          <a:xfrm>
            <a:off x="0" y="2598056"/>
            <a:ext cx="1944914" cy="154610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14" t="34466" r="32262"/>
          <a:stretch/>
        </p:blipFill>
        <p:spPr>
          <a:xfrm>
            <a:off x="6487886" y="2598056"/>
            <a:ext cx="1770743" cy="154610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19" t="34466"/>
          <a:stretch/>
        </p:blipFill>
        <p:spPr>
          <a:xfrm>
            <a:off x="10072914" y="2598056"/>
            <a:ext cx="2119086" cy="1546105"/>
          </a:xfrm>
          <a:prstGeom prst="rect">
            <a:avLst/>
          </a:prstGeom>
        </p:spPr>
      </p:pic>
      <p:pic>
        <p:nvPicPr>
          <p:cNvPr id="4" name="48 G2WB Track B4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486400" y="199967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84392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325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2305256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lvl="0"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UNITS</a:t>
              </a:r>
              <a:r>
                <a:rPr lang="en-US" dirty="0">
                  <a:solidFill>
                    <a:prstClr val="white"/>
                  </a:solidFill>
                </a:rPr>
                <a:t> </a:t>
              </a:r>
              <a:r>
                <a:rPr lang="en-US" dirty="0" smtClean="0">
                  <a:solidFill>
                    <a:prstClr val="white"/>
                  </a:solidFill>
                </a:rPr>
                <a:t>1</a:t>
              </a:r>
              <a:r>
                <a:rPr lang="en-US" dirty="0" smtClean="0">
                  <a:solidFill>
                    <a:prstClr val="white"/>
                  </a:solidFill>
                  <a:latin typeface="+mn-lt"/>
                </a:rPr>
                <a:t>–</a:t>
              </a:r>
              <a:r>
                <a:rPr lang="en-US" dirty="0" smtClean="0">
                  <a:solidFill>
                    <a:prstClr val="white"/>
                  </a:solidFill>
                </a:rPr>
                <a:t>4</a:t>
              </a: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 REVIEWS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07" y="885622"/>
            <a:ext cx="11785600" cy="4748831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236685" y="2228094"/>
            <a:ext cx="614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r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276484" y="2228094"/>
            <a:ext cx="636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d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36941" y="4477809"/>
            <a:ext cx="19285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s    a    d 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787493" y="4477809"/>
            <a:ext cx="2751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s   h    </a:t>
            </a:r>
            <a:r>
              <a:rPr lang="en-US" sz="3600" dirty="0" err="1" smtClean="0">
                <a:solidFill>
                  <a:srgbClr val="FF0000"/>
                </a:solidFill>
              </a:rPr>
              <a:t>i</a:t>
            </a:r>
            <a:r>
              <a:rPr lang="en-US" sz="3600" dirty="0" smtClean="0">
                <a:solidFill>
                  <a:srgbClr val="FF0000"/>
                </a:solidFill>
              </a:rPr>
              <a:t>    r    t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61738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theme/theme1.xml><?xml version="1.0" encoding="utf-8"?>
<a:theme xmlns:a="http://schemas.openxmlformats.org/drawingml/2006/main" name="lop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926</TotalTime>
  <Words>25</Words>
  <Application>Microsoft Office PowerPoint</Application>
  <PresentationFormat>Widescreen</PresentationFormat>
  <Paragraphs>9</Paragraphs>
  <Slides>5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Times New Roman</vt:lpstr>
      <vt:lpstr>Calibri Light</vt:lpstr>
      <vt:lpstr>Calibri</vt:lpstr>
      <vt:lpstr>Adobe Gothic Std B</vt:lpstr>
      <vt:lpstr>lop 2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Hong Anh</cp:lastModifiedBy>
  <cp:revision>91</cp:revision>
  <dcterms:created xsi:type="dcterms:W3CDTF">2021-03-24T08:09:12Z</dcterms:created>
  <dcterms:modified xsi:type="dcterms:W3CDTF">2022-10-06T04:28:31Z</dcterms:modified>
</cp:coreProperties>
</file>