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67"/>
  </p:notesMasterIdLst>
  <p:sldIdLst>
    <p:sldId id="256" r:id="rId3"/>
    <p:sldId id="502" r:id="rId4"/>
    <p:sldId id="558" r:id="rId5"/>
    <p:sldId id="278" r:id="rId6"/>
    <p:sldId id="499" r:id="rId7"/>
    <p:sldId id="500" r:id="rId8"/>
    <p:sldId id="501" r:id="rId9"/>
    <p:sldId id="369" r:id="rId10"/>
    <p:sldId id="264" r:id="rId11"/>
    <p:sldId id="507" r:id="rId12"/>
    <p:sldId id="395" r:id="rId13"/>
    <p:sldId id="503" r:id="rId14"/>
    <p:sldId id="504" r:id="rId15"/>
    <p:sldId id="505" r:id="rId16"/>
    <p:sldId id="506" r:id="rId17"/>
    <p:sldId id="582" r:id="rId18"/>
    <p:sldId id="513" r:id="rId19"/>
    <p:sldId id="508" r:id="rId20"/>
    <p:sldId id="407" r:id="rId21"/>
    <p:sldId id="559" r:id="rId22"/>
    <p:sldId id="560" r:id="rId23"/>
    <p:sldId id="561" r:id="rId24"/>
    <p:sldId id="562" r:id="rId25"/>
    <p:sldId id="408" r:id="rId26"/>
    <p:sldId id="409" r:id="rId27"/>
    <p:sldId id="509" r:id="rId28"/>
    <p:sldId id="410" r:id="rId29"/>
    <p:sldId id="411" r:id="rId30"/>
    <p:sldId id="412" r:id="rId31"/>
    <p:sldId id="510" r:id="rId32"/>
    <p:sldId id="413" r:id="rId33"/>
    <p:sldId id="537" r:id="rId34"/>
    <p:sldId id="415" r:id="rId35"/>
    <p:sldId id="518" r:id="rId36"/>
    <p:sldId id="416" r:id="rId37"/>
    <p:sldId id="542" r:id="rId38"/>
    <p:sldId id="418" r:id="rId39"/>
    <p:sldId id="519" r:id="rId40"/>
    <p:sldId id="419" r:id="rId41"/>
    <p:sldId id="583" r:id="rId42"/>
    <p:sldId id="567" r:id="rId43"/>
    <p:sldId id="421" r:id="rId44"/>
    <p:sldId id="520" r:id="rId45"/>
    <p:sldId id="422" r:id="rId46"/>
    <p:sldId id="574" r:id="rId47"/>
    <p:sldId id="575" r:id="rId48"/>
    <p:sldId id="576" r:id="rId49"/>
    <p:sldId id="577" r:id="rId50"/>
    <p:sldId id="521" r:id="rId51"/>
    <p:sldId id="578" r:id="rId52"/>
    <p:sldId id="425" r:id="rId53"/>
    <p:sldId id="426" r:id="rId54"/>
    <p:sldId id="427" r:id="rId55"/>
    <p:sldId id="522" r:id="rId56"/>
    <p:sldId id="579" r:id="rId57"/>
    <p:sldId id="440" r:id="rId58"/>
    <p:sldId id="441" r:id="rId59"/>
    <p:sldId id="442" r:id="rId60"/>
    <p:sldId id="523" r:id="rId61"/>
    <p:sldId id="584" r:id="rId62"/>
    <p:sldId id="580" r:id="rId63"/>
    <p:sldId id="444" r:id="rId64"/>
    <p:sldId id="445" r:id="rId65"/>
    <p:sldId id="573" r:id="rId66"/>
  </p:sldIdLst>
  <p:sldSz cx="12192000" cy="6858000"/>
  <p:notesSz cx="6858000" cy="9144000"/>
  <p:embeddedFontLst>
    <p:embeddedFont>
      <p:font typeface="Heinemann Black" panose="02000503000000020004" pitchFamily="50" charset="0"/>
      <p:bold r:id="rId68"/>
      <p:boldItalic r:id="rId69"/>
    </p:embeddedFont>
    <p:embeddedFont>
      <p:font typeface="Tahoma" panose="020B0604030504040204" pitchFamily="34" charset="0"/>
      <p:regular r:id="rId70"/>
      <p:bold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Arial Black" panose="020B0A04020102020204" pitchFamily="34" charset="0"/>
      <p:regular r:id="rId76"/>
      <p:bold r:id="rId77"/>
      <p:italic r:id="rId78"/>
    </p:embeddedFont>
    <p:embeddedFont>
      <p:font typeface="Roboto Condensed Light" panose="02000000000000000000" pitchFamily="2" charset="0"/>
      <p:regular r:id="rId79"/>
      <p:italic r:id="rId80"/>
    </p:embeddedFont>
    <p:embeddedFont>
      <p:font typeface="Heinemann Special Black" panose="02000503000000020004" pitchFamily="50" charset="0"/>
      <p:bold r:id="rId81"/>
      <p:boldItalic r:id="rId82"/>
    </p:embeddedFont>
    <p:embeddedFont>
      <p:font typeface="Bebas Neue" panose="020B0606020202050201" pitchFamily="34" charset="0"/>
      <p:regular r:id="rId83"/>
    </p:embeddedFont>
    <p:embeddedFont>
      <p:font typeface="Segoe UI" panose="020B0502040204020203" pitchFamily="34" charset="0"/>
      <p:regular r:id="rId84"/>
      <p:bold r:id="rId85"/>
      <p:italic r:id="rId86"/>
      <p:boldItalic r:id="rId87"/>
    </p:embeddedFont>
    <p:embeddedFont>
      <p:font typeface="Calibri Light" panose="020F0302020204030204" pitchFamily="34" charset="0"/>
      <p:regular r:id="rId88"/>
      <p: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60" autoAdjust="0"/>
    <p:restoredTop sz="96291"/>
  </p:normalViewPr>
  <p:slideViewPr>
    <p:cSldViewPr snapToGrid="0" snapToObjects="1">
      <p:cViewPr varScale="1">
        <p:scale>
          <a:sx n="107" d="100"/>
          <a:sy n="107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84" Type="http://schemas.openxmlformats.org/officeDocument/2006/relationships/font" Target="fonts/font17.fntdata"/><Relationship Id="rId89" Type="http://schemas.openxmlformats.org/officeDocument/2006/relationships/font" Target="fonts/font22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3.xml"/><Relationship Id="rId90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font" Target="fonts/font18.fntdata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font" Target="fonts/font16.fntdata"/><Relationship Id="rId88" Type="http://schemas.openxmlformats.org/officeDocument/2006/relationships/font" Target="fonts/font21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86" Type="http://schemas.openxmlformats.org/officeDocument/2006/relationships/font" Target="fonts/font19.fntdata"/><Relationship Id="rId94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font" Target="fonts/font4.fntdata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20.fntdata"/><Relationship Id="rId61" Type="http://schemas.openxmlformats.org/officeDocument/2006/relationships/slide" Target="slides/slide59.xml"/><Relationship Id="rId82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10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4015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305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8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4" r:id="rId21"/>
    <p:sldLayoutId id="2147483685" r:id="rId22"/>
    <p:sldLayoutId id="2147483686" r:id="rId23"/>
    <p:sldLayoutId id="2147483688" r:id="rId24"/>
    <p:sldLayoutId id="2147483689" r:id="rId25"/>
    <p:sldLayoutId id="2147483690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5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5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15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15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39.png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15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15.png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15.png"/><Relationship Id="rId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15.png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50.png"/><Relationship Id="rId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50.png"/><Relationship Id="rId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15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1933" y="3211808"/>
            <a:ext cx="5218112" cy="9382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Getting Started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8164" y="2019439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0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1" y="663388"/>
            <a:ext cx="4339785" cy="5540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29C0F1-4925-8E48-8728-6BB53B0641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32" t="9080"/>
          <a:stretch/>
        </p:blipFill>
        <p:spPr>
          <a:xfrm>
            <a:off x="1461246" y="1030581"/>
            <a:ext cx="5566735" cy="5109486"/>
          </a:xfrm>
          <a:prstGeom prst="rect">
            <a:avLst/>
          </a:prstGeom>
        </p:spPr>
      </p:pic>
      <p:pic>
        <p:nvPicPr>
          <p:cNvPr id="4" name="02 G3 SB Track 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505888"/>
            <a:ext cx="524693" cy="5246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b="13928"/>
          <a:stretch/>
        </p:blipFill>
        <p:spPr>
          <a:xfrm>
            <a:off x="1212885" y="379659"/>
            <a:ext cx="4883115" cy="52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0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8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93040" y="4634233"/>
            <a:ext cx="700592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listen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/ˈlɪsn/</a:t>
            </a:r>
          </a:p>
        </p:txBody>
      </p:sp>
      <p:pic>
        <p:nvPicPr>
          <p:cNvPr id="8" name="03 G3 SB Track A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255" end="425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5020" y="5168833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9F3D85-49FD-46E9-A0C7-993C7C912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205" y="785241"/>
            <a:ext cx="3733800" cy="3381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93040" y="4634233"/>
            <a:ext cx="700592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read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/riːd/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-1721"/>
          <a:stretch/>
        </p:blipFill>
        <p:spPr>
          <a:xfrm>
            <a:off x="4138757" y="554611"/>
            <a:ext cx="3787321" cy="3838096"/>
          </a:xfrm>
          <a:prstGeom prst="rect">
            <a:avLst/>
          </a:prstGeom>
        </p:spPr>
      </p:pic>
      <p:pic>
        <p:nvPicPr>
          <p:cNvPr id="9" name="03 G3 SB Track A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40" end="1202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22837" y="51998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93040" y="4634233"/>
            <a:ext cx="700592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point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pɔɪnt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701" y="585261"/>
            <a:ext cx="4467835" cy="387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03 G3 SB Track A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322" end="32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46101" y="51688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93040" y="4634233"/>
            <a:ext cx="700592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say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seɪ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2128"/>
          <a:stretch/>
        </p:blipFill>
        <p:spPr>
          <a:xfrm>
            <a:off x="3888212" y="515762"/>
            <a:ext cx="4470177" cy="3950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03 G3 SB Track A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235" end="74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1863" y="51998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236" y="582791"/>
            <a:ext cx="5886450" cy="5619750"/>
          </a:xfrm>
          <a:prstGeom prst="rect">
            <a:avLst/>
          </a:prstGeom>
        </p:spPr>
      </p:pic>
      <p:pic>
        <p:nvPicPr>
          <p:cNvPr id="4" name="03 G3 SB Track A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89642" y="582791"/>
            <a:ext cx="496224" cy="49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1907A0-48FD-7E75-C5DD-B9972C964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06"/>
          <a:stretch/>
        </p:blipFill>
        <p:spPr>
          <a:xfrm>
            <a:off x="1710198" y="1050579"/>
            <a:ext cx="7723052" cy="47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8F892F-6C73-4540-82BE-921E95C291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826" b="-2"/>
          <a:stretch/>
        </p:blipFill>
        <p:spPr>
          <a:xfrm>
            <a:off x="1390175" y="1364032"/>
            <a:ext cx="6577011" cy="4760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4BF9A2-3546-0A4D-A52E-A8EAAFEFD0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633" b="11296"/>
          <a:stretch/>
        </p:blipFill>
        <p:spPr>
          <a:xfrm>
            <a:off x="1211945" y="634941"/>
            <a:ext cx="5104880" cy="519449"/>
          </a:xfrm>
          <a:prstGeom prst="rect">
            <a:avLst/>
          </a:prstGeom>
        </p:spPr>
      </p:pic>
      <p:pic>
        <p:nvPicPr>
          <p:cNvPr id="2" name="04 G3 SB Track A4">
            <a:hlinkClick r:id="" action="ppaction://media"/>
            <a:extLst>
              <a:ext uri="{FF2B5EF4-FFF2-40B4-BE49-F238E27FC236}">
                <a16:creationId xmlns:a16="http://schemas.microsoft.com/office/drawing/2014/main" id="{AFE2034B-7932-C583-619C-57461054DA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24731" y="6864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653553" y="4634233"/>
            <a:ext cx="68848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write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raɪt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9A43DD-6047-F74F-BE5B-9259683CB2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60" r="49820" b="44152"/>
          <a:stretch/>
        </p:blipFill>
        <p:spPr>
          <a:xfrm>
            <a:off x="2978954" y="544967"/>
            <a:ext cx="5528941" cy="4089266"/>
          </a:xfrm>
          <a:prstGeom prst="rect">
            <a:avLst/>
          </a:prstGeom>
        </p:spPr>
      </p:pic>
      <p:pic>
        <p:nvPicPr>
          <p:cNvPr id="2" name="04 G3 SB Track A4.mp3">
            <a:hlinkClick r:id="" action="ppaction://media"/>
            <a:extLst>
              <a:ext uri="{FF2B5EF4-FFF2-40B4-BE49-F238E27FC236}">
                <a16:creationId xmlns:a16="http://schemas.microsoft.com/office/drawing/2014/main" id="{66C25596-CAFE-F340-8307-7E43332194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28.8817" end="10526.6347"/>
                </p14:media>
              </p:ext>
            </p:extLst>
          </p:nvPr>
        </p:nvPicPr>
        <p:blipFill>
          <a:blip r:embed="rId6"/>
          <a:srcRect/>
          <a:stretch/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653553" y="4634233"/>
            <a:ext cx="68848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draw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drɔ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ː/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827F0B-6B7E-B84D-B32A-4322F0119F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753" t="8234" r="1" b="44756"/>
          <a:stretch/>
        </p:blipFill>
        <p:spPr>
          <a:xfrm>
            <a:off x="3746786" y="538315"/>
            <a:ext cx="5407262" cy="3962227"/>
          </a:xfrm>
          <a:prstGeom prst="rect">
            <a:avLst/>
          </a:prstGeom>
        </p:spPr>
      </p:pic>
      <p:pic>
        <p:nvPicPr>
          <p:cNvPr id="2" name="04 G3 SB Track A4.mp3">
            <a:hlinkClick r:id="" action="ppaction://media"/>
            <a:extLst>
              <a:ext uri="{FF2B5EF4-FFF2-40B4-BE49-F238E27FC236}">
                <a16:creationId xmlns:a16="http://schemas.microsoft.com/office/drawing/2014/main" id="{273483A1-1AB1-DA45-AC25-1BE936FAB7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279.6471" end="7183.7866"/>
                </p14:media>
              </p:ext>
            </p:extLst>
          </p:nvPr>
        </p:nvPicPr>
        <p:blipFill>
          <a:blip r:embed="rId6"/>
          <a:srcRect/>
          <a:stretch/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653553" y="4634233"/>
            <a:ext cx="68848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sɪŋ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66B412-251E-0348-9533-EA1F04C2E7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941" r="50510" b="-2"/>
          <a:stretch/>
        </p:blipFill>
        <p:spPr>
          <a:xfrm>
            <a:off x="3350898" y="713368"/>
            <a:ext cx="4848557" cy="3651078"/>
          </a:xfrm>
          <a:prstGeom prst="rect">
            <a:avLst/>
          </a:prstGeom>
        </p:spPr>
      </p:pic>
      <p:pic>
        <p:nvPicPr>
          <p:cNvPr id="2" name="04 G3 SB Track A4.mp3">
            <a:hlinkClick r:id="" action="ppaction://media"/>
            <a:extLst>
              <a:ext uri="{FF2B5EF4-FFF2-40B4-BE49-F238E27FC236}">
                <a16:creationId xmlns:a16="http://schemas.microsoft.com/office/drawing/2014/main" id="{667B1F5C-0DBD-6948-923B-ECFCB0DF804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665.8226" end="3630.9404"/>
                </p14:media>
              </p:ext>
            </p:extLst>
          </p:nvPr>
        </p:nvPicPr>
        <p:blipFill>
          <a:blip r:embed="rId6"/>
          <a:srcRect/>
          <a:stretch/>
        </p:blipFill>
        <p:spPr>
          <a:xfrm>
            <a:off x="3291840" y="5184648"/>
            <a:ext cx="667512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653553" y="4634233"/>
            <a:ext cx="688489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count</a:t>
            </a: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kaʊnt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6D7FA2-367E-834F-9B58-E0537B63DF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937" t="54158" b="-1"/>
          <a:stretch/>
        </p:blipFill>
        <p:spPr>
          <a:xfrm>
            <a:off x="3568749" y="544130"/>
            <a:ext cx="5434238" cy="3902069"/>
          </a:xfrm>
          <a:prstGeom prst="rect">
            <a:avLst/>
          </a:prstGeom>
        </p:spPr>
      </p:pic>
      <p:pic>
        <p:nvPicPr>
          <p:cNvPr id="2" name="04 G3 SB Track A4.mp3">
            <a:hlinkClick r:id="" action="ppaction://media"/>
            <a:extLst>
              <a:ext uri="{FF2B5EF4-FFF2-40B4-BE49-F238E27FC236}">
                <a16:creationId xmlns:a16="http://schemas.microsoft.com/office/drawing/2014/main" id="{F2A3C107-64E4-4641-B95C-017DE4DB479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406.6296" end="714.3779"/>
                </p14:media>
              </p:ext>
            </p:extLst>
          </p:nvPr>
        </p:nvPicPr>
        <p:blipFill>
          <a:blip r:embed="rId6"/>
          <a:srcRect/>
          <a:stretch/>
        </p:blipFill>
        <p:spPr>
          <a:xfrm>
            <a:off x="3291840" y="5184648"/>
            <a:ext cx="667512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C8F892F-6C73-4540-82BE-921E95C291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045" b="-2"/>
          <a:stretch/>
        </p:blipFill>
        <p:spPr>
          <a:xfrm>
            <a:off x="1515529" y="400026"/>
            <a:ext cx="7576120" cy="6076974"/>
          </a:xfrm>
          <a:prstGeom prst="rect">
            <a:avLst/>
          </a:prstGeom>
        </p:spPr>
      </p:pic>
      <p:pic>
        <p:nvPicPr>
          <p:cNvPr id="4" name="05 G3 SB Track A5.mp3">
            <a:hlinkClick r:id="" action="ppaction://media"/>
            <a:extLst>
              <a:ext uri="{FF2B5EF4-FFF2-40B4-BE49-F238E27FC236}">
                <a16:creationId xmlns:a16="http://schemas.microsoft.com/office/drawing/2014/main" id="{05D9A39A-4F1B-FA4D-8B9C-FCF477F714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096000" y="400026"/>
            <a:ext cx="568960" cy="5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0C4344B-4836-A549-9E96-83F4139E6C4F}"/>
              </a:ext>
            </a:extLst>
          </p:cNvPr>
          <p:cNvSpPr/>
          <p:nvPr/>
        </p:nvSpPr>
        <p:spPr>
          <a:xfrm flipH="1">
            <a:off x="1806307" y="851153"/>
            <a:ext cx="849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>
              <a:solidFill>
                <a:srgbClr val="7030A0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D4D50-70AB-4629-CAEC-CE5CE7BB3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068"/>
          <a:stretch/>
        </p:blipFill>
        <p:spPr>
          <a:xfrm>
            <a:off x="1424126" y="511016"/>
            <a:ext cx="8401192" cy="583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D3A8B3-FC50-52C1-CCAF-C0C44D51D5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"/>
          <a:stretch/>
        </p:blipFill>
        <p:spPr>
          <a:xfrm>
            <a:off x="1137813" y="448235"/>
            <a:ext cx="10239920" cy="5862918"/>
          </a:xfrm>
          <a:prstGeom prst="rect">
            <a:avLst/>
          </a:prstGeom>
        </p:spPr>
      </p:pic>
      <p:pic>
        <p:nvPicPr>
          <p:cNvPr id="4" name="06 G3 SB Track A6.mp3">
            <a:hlinkClick r:id="" action="ppaction://media"/>
            <a:extLst>
              <a:ext uri="{FF2B5EF4-FFF2-40B4-BE49-F238E27FC236}">
                <a16:creationId xmlns:a16="http://schemas.microsoft.com/office/drawing/2014/main" id="{39A78942-CB06-6D47-BA1C-AA56EC8337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630599" y="564776"/>
            <a:ext cx="586176" cy="58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E01439-24A0-519E-720F-B341C3526A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905"/>
          <a:stretch/>
        </p:blipFill>
        <p:spPr>
          <a:xfrm>
            <a:off x="4159871" y="692160"/>
            <a:ext cx="4058390" cy="3380237"/>
          </a:xfrm>
          <a:prstGeom prst="rect">
            <a:avLst/>
          </a:prstGeom>
        </p:spPr>
      </p:pic>
      <p:sp>
        <p:nvSpPr>
          <p:cNvPr id="4" name="Google Shape;1595;p64">
            <a:extLst>
              <a:ext uri="{FF2B5EF4-FFF2-40B4-BE49-F238E27FC236}">
                <a16:creationId xmlns:a16="http://schemas.microsoft.com/office/drawing/2014/main" id="{1B87C5BB-7365-DB44-B24F-C85C419BD590}"/>
              </a:ext>
            </a:extLst>
          </p:cNvPr>
          <p:cNvSpPr/>
          <p:nvPr/>
        </p:nvSpPr>
        <p:spPr>
          <a:xfrm>
            <a:off x="2528047" y="4465833"/>
            <a:ext cx="713590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5C282-1E74-5843-8FCB-FD9D01565C21}"/>
              </a:ext>
            </a:extLst>
          </p:cNvPr>
          <p:cNvSpPr txBox="1"/>
          <p:nvPr/>
        </p:nvSpPr>
        <p:spPr>
          <a:xfrm>
            <a:off x="3767889" y="4668932"/>
            <a:ext cx="4656221" cy="13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500" dirty="0">
                <a:solidFill>
                  <a:srgbClr val="002060"/>
                </a:solidFill>
                <a:latin typeface="+mj-lt"/>
              </a:rPr>
              <a:t>Eddie the elephant</a:t>
            </a:r>
          </a:p>
          <a:p>
            <a:pPr algn="ctr">
              <a:lnSpc>
                <a:spcPct val="120000"/>
              </a:lnSpc>
            </a:pPr>
            <a:r>
              <a:rPr lang="en-US" sz="3500" dirty="0">
                <a:solidFill>
                  <a:srgbClr val="002060"/>
                </a:solidFill>
                <a:latin typeface="+mj-lt"/>
              </a:rPr>
              <a:t>/ˈ</a:t>
            </a:r>
            <a:r>
              <a:rPr lang="en-US" sz="3500" dirty="0" err="1">
                <a:solidFill>
                  <a:srgbClr val="002060"/>
                </a:solidFill>
                <a:latin typeface="+mj-lt"/>
              </a:rPr>
              <a:t>edi</a:t>
            </a:r>
            <a:r>
              <a:rPr lang="en-US" sz="3500" dirty="0">
                <a:solidFill>
                  <a:srgbClr val="002060"/>
                </a:solidFill>
                <a:latin typeface="+mj-lt"/>
              </a:rPr>
              <a:t>/ /</a:t>
            </a:r>
            <a:r>
              <a:rPr lang="en-US" sz="3500" dirty="0" err="1">
                <a:solidFill>
                  <a:srgbClr val="002060"/>
                </a:solidFill>
                <a:latin typeface="+mj-lt"/>
              </a:rPr>
              <a:t>ði</a:t>
            </a:r>
            <a:r>
              <a:rPr lang="en-US" sz="3500" dirty="0">
                <a:solidFill>
                  <a:srgbClr val="002060"/>
                </a:solidFill>
                <a:latin typeface="+mj-lt"/>
              </a:rPr>
              <a:t>/ /ˈ</a:t>
            </a:r>
            <a:r>
              <a:rPr lang="en-US" sz="3500" dirty="0" err="1">
                <a:solidFill>
                  <a:srgbClr val="002060"/>
                </a:solidFill>
                <a:latin typeface="+mj-lt"/>
              </a:rPr>
              <a:t>elɪfənt</a:t>
            </a:r>
            <a:r>
              <a:rPr lang="en-US" sz="3500" dirty="0">
                <a:solidFill>
                  <a:srgbClr val="002060"/>
                </a:solidFill>
                <a:latin typeface="+mj-lt"/>
              </a:rPr>
              <a:t>/</a:t>
            </a:r>
          </a:p>
        </p:txBody>
      </p:sp>
      <p:pic>
        <p:nvPicPr>
          <p:cNvPr id="11" name="06 G3 SB Track A6.mp3">
            <a:hlinkClick r:id="" action="ppaction://media"/>
            <a:extLst>
              <a:ext uri="{FF2B5EF4-FFF2-40B4-BE49-F238E27FC236}">
                <a16:creationId xmlns:a16="http://schemas.microsoft.com/office/drawing/2014/main" id="{BCD6DE08-9335-0B46-834C-D54C0420E59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27.0169" end="23644"/>
                </p14:media>
              </p:ext>
            </p:extLst>
          </p:nvPr>
        </p:nvPicPr>
        <p:blipFill>
          <a:blip r:embed="rId5"/>
          <a:srcRect/>
          <a:stretch/>
        </p:blipFill>
        <p:spPr>
          <a:xfrm>
            <a:off x="3121018" y="5043674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5084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3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1B87C5BB-7365-DB44-B24F-C85C419BD590}"/>
              </a:ext>
            </a:extLst>
          </p:cNvPr>
          <p:cNvSpPr/>
          <p:nvPr/>
        </p:nvSpPr>
        <p:spPr>
          <a:xfrm>
            <a:off x="2528047" y="4465833"/>
            <a:ext cx="713590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B78826-2A13-77DE-2A80-D0918E067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696"/>
          <a:stretch/>
        </p:blipFill>
        <p:spPr>
          <a:xfrm>
            <a:off x="4149018" y="753034"/>
            <a:ext cx="3895216" cy="3323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208F78-BA29-1D48-AE32-145B5055B56C}"/>
              </a:ext>
            </a:extLst>
          </p:cNvPr>
          <p:cNvSpPr txBox="1"/>
          <p:nvPr/>
        </p:nvSpPr>
        <p:spPr>
          <a:xfrm>
            <a:off x="4087413" y="4642455"/>
            <a:ext cx="4017174" cy="13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x-none" sz="3500" dirty="0">
                <a:solidFill>
                  <a:srgbClr val="002060"/>
                </a:solidFill>
              </a:rPr>
              <a:t>Polly the parrot</a:t>
            </a:r>
            <a:endParaRPr lang="vi-VN" sz="3500" dirty="0">
              <a:solidFill>
                <a:srgbClr val="00206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3500" dirty="0">
                <a:solidFill>
                  <a:srgbClr val="002060"/>
                </a:solidFill>
              </a:rPr>
              <a:t>/ˈ</a:t>
            </a:r>
            <a:r>
              <a:rPr lang="en-US" sz="3500" dirty="0" err="1">
                <a:solidFill>
                  <a:srgbClr val="002060"/>
                </a:solidFill>
              </a:rPr>
              <a:t>pɑːli</a:t>
            </a:r>
            <a:r>
              <a:rPr lang="en-US" sz="3500" dirty="0">
                <a:solidFill>
                  <a:srgbClr val="002060"/>
                </a:solidFill>
              </a:rPr>
              <a:t>/ /</a:t>
            </a:r>
            <a:r>
              <a:rPr lang="en-US" sz="3500" dirty="0" err="1">
                <a:solidFill>
                  <a:srgbClr val="002060"/>
                </a:solidFill>
              </a:rPr>
              <a:t>ðə</a:t>
            </a:r>
            <a:r>
              <a:rPr lang="en-US" sz="3500" dirty="0">
                <a:solidFill>
                  <a:srgbClr val="002060"/>
                </a:solidFill>
              </a:rPr>
              <a:t>//ˈ</a:t>
            </a:r>
            <a:r>
              <a:rPr lang="en-US" sz="3500" dirty="0" err="1">
                <a:solidFill>
                  <a:srgbClr val="002060"/>
                </a:solidFill>
              </a:rPr>
              <a:t>pærət</a:t>
            </a:r>
            <a:r>
              <a:rPr lang="en-US" sz="3500" dirty="0">
                <a:solidFill>
                  <a:srgbClr val="002060"/>
                </a:solidFill>
              </a:rPr>
              <a:t>/ </a:t>
            </a:r>
            <a:endParaRPr lang="x-none" sz="3500" dirty="0">
              <a:solidFill>
                <a:srgbClr val="002060"/>
              </a:solidFill>
            </a:endParaRPr>
          </a:p>
        </p:txBody>
      </p:sp>
      <p:pic>
        <p:nvPicPr>
          <p:cNvPr id="7" name="06 G3 SB Track A6.mp3">
            <a:hlinkClick r:id="" action="ppaction://media"/>
            <a:extLst>
              <a:ext uri="{FF2B5EF4-FFF2-40B4-BE49-F238E27FC236}">
                <a16:creationId xmlns:a16="http://schemas.microsoft.com/office/drawing/2014/main" id="{F6CEAEDD-4121-0941-AE78-209FB11720A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291" end="20614"/>
                </p14:media>
              </p:ext>
            </p:extLst>
          </p:nvPr>
        </p:nvPicPr>
        <p:blipFill>
          <a:blip r:embed="rId5"/>
          <a:srcRect/>
          <a:stretch/>
        </p:blipFill>
        <p:spPr>
          <a:xfrm>
            <a:off x="3118104" y="504748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634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1B87C5BB-7365-DB44-B24F-C85C419BD590}"/>
              </a:ext>
            </a:extLst>
          </p:cNvPr>
          <p:cNvSpPr/>
          <p:nvPr/>
        </p:nvSpPr>
        <p:spPr>
          <a:xfrm>
            <a:off x="2528047" y="4465833"/>
            <a:ext cx="713590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206A5D-AC0D-E009-E3CD-4126A69297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473"/>
          <a:stretch/>
        </p:blipFill>
        <p:spPr>
          <a:xfrm>
            <a:off x="3886347" y="473681"/>
            <a:ext cx="4155002" cy="3729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36E65F-47B6-3F44-9FF4-EB163F6E4A75}"/>
              </a:ext>
            </a:extLst>
          </p:cNvPr>
          <p:cNvSpPr txBox="1"/>
          <p:nvPr/>
        </p:nvSpPr>
        <p:spPr>
          <a:xfrm>
            <a:off x="3860131" y="4642455"/>
            <a:ext cx="4471737" cy="13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x-none" sz="3500" dirty="0">
                <a:solidFill>
                  <a:srgbClr val="002060"/>
                </a:solidFill>
              </a:rPr>
              <a:t>Mia the monkey</a:t>
            </a:r>
          </a:p>
          <a:p>
            <a:pPr algn="ctr">
              <a:lnSpc>
                <a:spcPct val="120000"/>
              </a:lnSpc>
            </a:pPr>
            <a:r>
              <a:rPr lang="en-US" sz="3500" dirty="0">
                <a:solidFill>
                  <a:srgbClr val="002060"/>
                </a:solidFill>
              </a:rPr>
              <a:t>/ˈ</a:t>
            </a:r>
            <a:r>
              <a:rPr lang="en-US" sz="3500" dirty="0" err="1">
                <a:solidFill>
                  <a:srgbClr val="002060"/>
                </a:solidFill>
              </a:rPr>
              <a:t>miːə</a:t>
            </a:r>
            <a:r>
              <a:rPr lang="en-US" sz="3500" dirty="0">
                <a:solidFill>
                  <a:srgbClr val="002060"/>
                </a:solidFill>
              </a:rPr>
              <a:t>/ /</a:t>
            </a:r>
            <a:r>
              <a:rPr lang="en-US" sz="3500" dirty="0" err="1">
                <a:solidFill>
                  <a:srgbClr val="002060"/>
                </a:solidFill>
              </a:rPr>
              <a:t>ðə</a:t>
            </a:r>
            <a:r>
              <a:rPr lang="en-US" sz="3500" dirty="0">
                <a:solidFill>
                  <a:srgbClr val="002060"/>
                </a:solidFill>
              </a:rPr>
              <a:t>/ /ˈ</a:t>
            </a:r>
            <a:r>
              <a:rPr lang="en-US" sz="3500" dirty="0" err="1">
                <a:solidFill>
                  <a:srgbClr val="002060"/>
                </a:solidFill>
              </a:rPr>
              <a:t>mʌŋki</a:t>
            </a:r>
            <a:r>
              <a:rPr lang="en-US" sz="3500" dirty="0">
                <a:solidFill>
                  <a:srgbClr val="002060"/>
                </a:solidFill>
              </a:rPr>
              <a:t>/</a:t>
            </a:r>
            <a:endParaRPr lang="x-none" sz="3500" dirty="0">
              <a:solidFill>
                <a:srgbClr val="002060"/>
              </a:solidFill>
            </a:endParaRPr>
          </a:p>
        </p:txBody>
      </p:sp>
      <p:pic>
        <p:nvPicPr>
          <p:cNvPr id="7" name="06 G3 SB Track A6.mp3">
            <a:hlinkClick r:id="" action="ppaction://media"/>
            <a:extLst>
              <a:ext uri="{FF2B5EF4-FFF2-40B4-BE49-F238E27FC236}">
                <a16:creationId xmlns:a16="http://schemas.microsoft.com/office/drawing/2014/main" id="{B4D571DF-25CC-F846-89E6-24667D56D11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61" end="17529"/>
                </p14:media>
              </p:ext>
            </p:extLst>
          </p:nvPr>
        </p:nvPicPr>
        <p:blipFill>
          <a:blip r:embed="rId5"/>
          <a:srcRect/>
          <a:stretch/>
        </p:blipFill>
        <p:spPr>
          <a:xfrm>
            <a:off x="3118104" y="504748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2293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1B87C5BB-7365-DB44-B24F-C85C419BD590}"/>
              </a:ext>
            </a:extLst>
          </p:cNvPr>
          <p:cNvSpPr/>
          <p:nvPr/>
        </p:nvSpPr>
        <p:spPr>
          <a:xfrm>
            <a:off x="2528047" y="4465833"/>
            <a:ext cx="713590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60AAD8-6D6F-1421-D3A1-6AEAB9569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2688"/>
          <a:stretch/>
        </p:blipFill>
        <p:spPr>
          <a:xfrm>
            <a:off x="3459141" y="885769"/>
            <a:ext cx="5273717" cy="3339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C51A8D-5092-A647-AE57-7B167AC63B7C}"/>
              </a:ext>
            </a:extLst>
          </p:cNvPr>
          <p:cNvSpPr txBox="1"/>
          <p:nvPr/>
        </p:nvSpPr>
        <p:spPr>
          <a:xfrm>
            <a:off x="3889731" y="4646675"/>
            <a:ext cx="4608095" cy="132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x-none" sz="3500" dirty="0">
                <a:solidFill>
                  <a:srgbClr val="002060"/>
                </a:solidFill>
              </a:rPr>
              <a:t>Freddy the frog</a:t>
            </a:r>
          </a:p>
          <a:p>
            <a:pPr algn="ctr">
              <a:lnSpc>
                <a:spcPct val="120000"/>
              </a:lnSpc>
            </a:pPr>
            <a:r>
              <a:rPr lang="en-US" sz="3500" dirty="0">
                <a:solidFill>
                  <a:srgbClr val="002060"/>
                </a:solidFill>
              </a:rPr>
              <a:t>/ˈ</a:t>
            </a:r>
            <a:r>
              <a:rPr lang="en-US" sz="3500" dirty="0" err="1">
                <a:solidFill>
                  <a:srgbClr val="002060"/>
                </a:solidFill>
              </a:rPr>
              <a:t>fredi</a:t>
            </a:r>
            <a:r>
              <a:rPr lang="en-US" sz="3500" dirty="0">
                <a:solidFill>
                  <a:srgbClr val="002060"/>
                </a:solidFill>
              </a:rPr>
              <a:t>/ /</a:t>
            </a:r>
            <a:r>
              <a:rPr lang="en-US" sz="3500" dirty="0" err="1">
                <a:solidFill>
                  <a:srgbClr val="002060"/>
                </a:solidFill>
              </a:rPr>
              <a:t>ðə</a:t>
            </a:r>
            <a:r>
              <a:rPr lang="en-US" sz="3500" dirty="0">
                <a:solidFill>
                  <a:srgbClr val="002060"/>
                </a:solidFill>
              </a:rPr>
              <a:t>/ /</a:t>
            </a:r>
            <a:r>
              <a:rPr lang="en-US" sz="3500" dirty="0" err="1">
                <a:solidFill>
                  <a:srgbClr val="002060"/>
                </a:solidFill>
              </a:rPr>
              <a:t>frɑːɡ</a:t>
            </a:r>
            <a:r>
              <a:rPr lang="en-US" sz="3500" dirty="0">
                <a:solidFill>
                  <a:srgbClr val="002060"/>
                </a:solidFill>
              </a:rPr>
              <a:t>/</a:t>
            </a:r>
            <a:endParaRPr lang="x-none" sz="3500" dirty="0">
              <a:solidFill>
                <a:srgbClr val="002060"/>
              </a:solidFill>
            </a:endParaRPr>
          </a:p>
        </p:txBody>
      </p:sp>
      <p:pic>
        <p:nvPicPr>
          <p:cNvPr id="7" name="06 G3 SB Track A6.mp3">
            <a:hlinkClick r:id="" action="ppaction://media"/>
            <a:extLst>
              <a:ext uri="{FF2B5EF4-FFF2-40B4-BE49-F238E27FC236}">
                <a16:creationId xmlns:a16="http://schemas.microsoft.com/office/drawing/2014/main" id="{7D0A8397-227D-9D4F-B41D-D7CEFDBE91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565.6968" end="13768.4024"/>
                </p14:media>
              </p:ext>
            </p:extLst>
          </p:nvPr>
        </p:nvPicPr>
        <p:blipFill>
          <a:blip r:embed="rId5"/>
          <a:srcRect/>
          <a:stretch/>
        </p:blipFill>
        <p:spPr>
          <a:xfrm>
            <a:off x="3118104" y="504748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425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5AC5D8-43C5-8C35-117F-D2F474B17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15" y="1245541"/>
            <a:ext cx="10702583" cy="3938869"/>
          </a:xfrm>
          <a:prstGeom prst="rect">
            <a:avLst/>
          </a:prstGeom>
        </p:spPr>
      </p:pic>
      <p:pic>
        <p:nvPicPr>
          <p:cNvPr id="10" name="07 G3 SB Track A7.mp3">
            <a:hlinkClick r:id="" action="ppaction://media"/>
            <a:extLst>
              <a:ext uri="{FF2B5EF4-FFF2-40B4-BE49-F238E27FC236}">
                <a16:creationId xmlns:a16="http://schemas.microsoft.com/office/drawing/2014/main" id="{EBE725A8-EBCE-A54A-A43A-412DF7FBC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5497993" y="1388976"/>
            <a:ext cx="529913" cy="52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4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5CFDE3-6955-28D1-BDF8-414596FA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08" y="1332313"/>
            <a:ext cx="10990384" cy="354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4BA32F-343C-28E6-EA94-E6DF0AB819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6" t="2292" b="904"/>
          <a:stretch/>
        </p:blipFill>
        <p:spPr>
          <a:xfrm>
            <a:off x="714426" y="782383"/>
            <a:ext cx="10786274" cy="4632299"/>
          </a:xfrm>
          <a:prstGeom prst="rect">
            <a:avLst/>
          </a:prstGeom>
        </p:spPr>
      </p:pic>
      <p:pic>
        <p:nvPicPr>
          <p:cNvPr id="5" name="08 G3 SB Track A8.mp3">
            <a:hlinkClick r:id="" action="ppaction://media"/>
            <a:extLst>
              <a:ext uri="{FF2B5EF4-FFF2-40B4-BE49-F238E27FC236}">
                <a16:creationId xmlns:a16="http://schemas.microsoft.com/office/drawing/2014/main" id="{617B4B60-AFC4-2549-A686-88AA768F4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588375" y="907889"/>
            <a:ext cx="631477" cy="63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4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B3DE3D-8D07-6517-8F2A-0BCCC3045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305" y="721659"/>
            <a:ext cx="10086975" cy="4903994"/>
          </a:xfrm>
          <a:prstGeom prst="rect">
            <a:avLst/>
          </a:prstGeom>
        </p:spPr>
      </p:pic>
      <p:pic>
        <p:nvPicPr>
          <p:cNvPr id="6" name="09 G3 SB Track A9.mp3">
            <a:hlinkClick r:id="" action="ppaction://media"/>
            <a:extLst>
              <a:ext uri="{FF2B5EF4-FFF2-40B4-BE49-F238E27FC236}">
                <a16:creationId xmlns:a16="http://schemas.microsoft.com/office/drawing/2014/main" id="{895D3D99-A294-8A44-94C8-D886A7A479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5497980" y="793076"/>
            <a:ext cx="531975" cy="53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4B0FDA-2A1C-3196-98A5-21D831629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2" b="3495"/>
          <a:stretch/>
        </p:blipFill>
        <p:spPr>
          <a:xfrm>
            <a:off x="1119673" y="1163721"/>
            <a:ext cx="9633948" cy="435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F4694-DC17-EF73-82B1-85E97BFA7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0" y="847828"/>
            <a:ext cx="10641524" cy="4665058"/>
          </a:xfrm>
          <a:prstGeom prst="rect">
            <a:avLst/>
          </a:prstGeom>
        </p:spPr>
      </p:pic>
      <p:pic>
        <p:nvPicPr>
          <p:cNvPr id="5" name="10 G3 SB Track A10.mp3">
            <a:hlinkClick r:id="" action="ppaction://media"/>
            <a:extLst>
              <a:ext uri="{FF2B5EF4-FFF2-40B4-BE49-F238E27FC236}">
                <a16:creationId xmlns:a16="http://schemas.microsoft.com/office/drawing/2014/main" id="{92DF615B-7F0A-E148-B935-87CD95118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111014" y="1002663"/>
            <a:ext cx="584394" cy="58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2DEFC7-9DAD-7205-AFBC-700E92A4F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130" y="744225"/>
            <a:ext cx="9597838" cy="4923212"/>
          </a:xfrm>
          <a:prstGeom prst="rect">
            <a:avLst/>
          </a:prstGeom>
        </p:spPr>
      </p:pic>
      <p:pic>
        <p:nvPicPr>
          <p:cNvPr id="4" name="11 G3 SB Track A11.mp3">
            <a:hlinkClick r:id="" action="ppaction://media"/>
            <a:extLst>
              <a:ext uri="{FF2B5EF4-FFF2-40B4-BE49-F238E27FC236}">
                <a16:creationId xmlns:a16="http://schemas.microsoft.com/office/drawing/2014/main" id="{FEB2C3E4-FD5A-4B41-B1C1-8DAB0C5839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5714741" y="744225"/>
            <a:ext cx="642615" cy="64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2CF4D-6AF9-46EE-FDDD-C8E0B3658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06873"/>
            <a:ext cx="11020081" cy="419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ED3242-5EB3-F424-2C06-BB37BE229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50" y="602292"/>
            <a:ext cx="11039475" cy="4972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12 G3 SB Track A12.mp3">
            <a:hlinkClick r:id="" action="ppaction://media"/>
            <a:extLst>
              <a:ext uri="{FF2B5EF4-FFF2-40B4-BE49-F238E27FC236}">
                <a16:creationId xmlns:a16="http://schemas.microsoft.com/office/drawing/2014/main" id="{01549D9F-F906-334E-B00B-538E6A388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020197" y="685253"/>
            <a:ext cx="545755" cy="54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7E16C13-A489-AD1B-D9A4-C963D82ED4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48"/>
          <a:stretch/>
        </p:blipFill>
        <p:spPr>
          <a:xfrm>
            <a:off x="450385" y="1296236"/>
            <a:ext cx="11291229" cy="4161751"/>
          </a:xfrm>
          <a:prstGeom prst="rect">
            <a:avLst/>
          </a:prstGeom>
        </p:spPr>
      </p:pic>
      <p:pic>
        <p:nvPicPr>
          <p:cNvPr id="2" name="13 G3 SB Track A13.mp3">
            <a:hlinkClick r:id="" action="ppaction://media"/>
            <a:extLst>
              <a:ext uri="{FF2B5EF4-FFF2-40B4-BE49-F238E27FC236}">
                <a16:creationId xmlns:a16="http://schemas.microsoft.com/office/drawing/2014/main" id="{C1E3D11C-CA74-1E41-8FEC-466FDA7A0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300494" y="1334391"/>
            <a:ext cx="601579" cy="60157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461AAD9-6711-FB43-9D79-B21C0EA71F3B}"/>
              </a:ext>
            </a:extLst>
          </p:cNvPr>
          <p:cNvSpPr/>
          <p:nvPr/>
        </p:nvSpPr>
        <p:spPr>
          <a:xfrm>
            <a:off x="2261747" y="4898567"/>
            <a:ext cx="673768" cy="5594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EBCA2C-216B-E045-BCCF-EE25BE0F61B4}"/>
              </a:ext>
            </a:extLst>
          </p:cNvPr>
          <p:cNvSpPr/>
          <p:nvPr/>
        </p:nvSpPr>
        <p:spPr>
          <a:xfrm>
            <a:off x="6894094" y="4922029"/>
            <a:ext cx="601579" cy="5594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9AFA9E-BEC9-0B43-9829-716522F43251}"/>
              </a:ext>
            </a:extLst>
          </p:cNvPr>
          <p:cNvSpPr/>
          <p:nvPr/>
        </p:nvSpPr>
        <p:spPr>
          <a:xfrm>
            <a:off x="10492822" y="4922029"/>
            <a:ext cx="601579" cy="5594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9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EECBC1-25B7-110F-2FB8-041B8D899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25" y="982595"/>
            <a:ext cx="10502150" cy="43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7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5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31C50A-BA17-F912-6FC4-E4B6B69D0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84" y="989766"/>
            <a:ext cx="10844432" cy="4539530"/>
          </a:xfrm>
          <a:prstGeom prst="rect">
            <a:avLst/>
          </a:prstGeom>
        </p:spPr>
      </p:pic>
      <p:pic>
        <p:nvPicPr>
          <p:cNvPr id="6" name="14 G3 SB Track A14.mp3">
            <a:hlinkClick r:id="" action="ppaction://media"/>
            <a:extLst>
              <a:ext uri="{FF2B5EF4-FFF2-40B4-BE49-F238E27FC236}">
                <a16:creationId xmlns:a16="http://schemas.microsoft.com/office/drawing/2014/main" id="{EFEFD3DF-C82F-F245-B83F-BC7E8E635F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132801" y="1153810"/>
            <a:ext cx="710929" cy="71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E605D-CC7A-C5B3-8982-D42AEC1721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28" b="5172"/>
          <a:stretch/>
        </p:blipFill>
        <p:spPr>
          <a:xfrm>
            <a:off x="566314" y="1007957"/>
            <a:ext cx="10914486" cy="4442584"/>
          </a:xfrm>
          <a:prstGeom prst="rect">
            <a:avLst/>
          </a:prstGeom>
        </p:spPr>
      </p:pic>
      <p:pic>
        <p:nvPicPr>
          <p:cNvPr id="7" name="15 G3 SB Track A15.mp3">
            <a:hlinkClick r:id="" action="ppaction://media"/>
            <a:extLst>
              <a:ext uri="{FF2B5EF4-FFF2-40B4-BE49-F238E27FC236}">
                <a16:creationId xmlns:a16="http://schemas.microsoft.com/office/drawing/2014/main" id="{EB29E84F-83B3-414E-B325-19F42C8CB3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597578" y="1151249"/>
            <a:ext cx="674080" cy="67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5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39E7F1-D6CA-E8A1-252C-1C6EA31BD3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055" r="55639"/>
          <a:stretch/>
        </p:blipFill>
        <p:spPr>
          <a:xfrm>
            <a:off x="1385051" y="737369"/>
            <a:ext cx="4710949" cy="856318"/>
          </a:xfrm>
          <a:prstGeom prst="rect">
            <a:avLst/>
          </a:prstGeom>
        </p:spPr>
      </p:pic>
      <p:pic>
        <p:nvPicPr>
          <p:cNvPr id="11" name="16 G3 SB Track A16.mp3">
            <a:hlinkClick r:id="" action="ppaction://media"/>
            <a:extLst>
              <a:ext uri="{FF2B5EF4-FFF2-40B4-BE49-F238E27FC236}">
                <a16:creationId xmlns:a16="http://schemas.microsoft.com/office/drawing/2014/main" id="{F2C58553-0A55-004C-8247-30BF65B5E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5992540" y="880858"/>
            <a:ext cx="640489" cy="6404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7922AA-70FD-4734-ECB5-F582667E72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3" r="2701" b="18440"/>
          <a:stretch/>
        </p:blipFill>
        <p:spPr>
          <a:xfrm>
            <a:off x="858940" y="1686997"/>
            <a:ext cx="10269874" cy="363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0105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46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E25DF1-A9E2-21A2-501F-AE36E99B6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087" y="435072"/>
            <a:ext cx="7585525" cy="602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6AA33C-EE78-3BA3-F7AE-39EE35394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50" y="1023498"/>
            <a:ext cx="10036992" cy="4233573"/>
          </a:xfrm>
          <a:prstGeom prst="rect">
            <a:avLst/>
          </a:prstGeom>
        </p:spPr>
      </p:pic>
      <p:pic>
        <p:nvPicPr>
          <p:cNvPr id="2" name="17 G3 SB Track A17.mp3">
            <a:hlinkClick r:id="" action="ppaction://media"/>
            <a:extLst>
              <a:ext uri="{FF2B5EF4-FFF2-40B4-BE49-F238E27FC236}">
                <a16:creationId xmlns:a16="http://schemas.microsoft.com/office/drawing/2014/main" id="{DF40408B-4EB6-9540-B3FD-7D95F97CC0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837699" y="1175657"/>
            <a:ext cx="659172" cy="65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9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158859-DA80-191B-7B7F-D6C7F78EE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40" y="759885"/>
            <a:ext cx="10592594" cy="4586575"/>
          </a:xfrm>
          <a:prstGeom prst="rect">
            <a:avLst/>
          </a:prstGeom>
        </p:spPr>
      </p:pic>
      <p:pic>
        <p:nvPicPr>
          <p:cNvPr id="6" name="18 G3 SB Track A18.mp3">
            <a:hlinkClick r:id="" action="ppaction://media"/>
            <a:extLst>
              <a:ext uri="{FF2B5EF4-FFF2-40B4-BE49-F238E27FC236}">
                <a16:creationId xmlns:a16="http://schemas.microsoft.com/office/drawing/2014/main" id="{131364A4-15C4-404A-9C56-0224FF990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6760319" y="856344"/>
            <a:ext cx="655196" cy="65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29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9 G3 SB Track A19.mp3">
            <a:hlinkClick r:id="" action="ppaction://media"/>
            <a:extLst>
              <a:ext uri="{FF2B5EF4-FFF2-40B4-BE49-F238E27FC236}">
                <a16:creationId xmlns:a16="http://schemas.microsoft.com/office/drawing/2014/main" id="{C8663AD7-3BDE-7349-8D95-8BE1BC120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6125028" y="966403"/>
            <a:ext cx="653143" cy="653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E1874C-C38E-DEEF-C29A-FA453B716C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17" r="3319" b="17904"/>
          <a:stretch/>
        </p:blipFill>
        <p:spPr>
          <a:xfrm>
            <a:off x="1232322" y="1963559"/>
            <a:ext cx="9265780" cy="3585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502243-4AEE-11FD-4A51-18CD7745FE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750" r="54250"/>
          <a:stretch/>
        </p:blipFill>
        <p:spPr>
          <a:xfrm>
            <a:off x="858940" y="806747"/>
            <a:ext cx="5237060" cy="91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695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98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6C4B9B-B313-5D05-A0FD-CE5220D4D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13" y="1047449"/>
            <a:ext cx="10736173" cy="4305901"/>
          </a:xfrm>
          <a:prstGeom prst="rect">
            <a:avLst/>
          </a:prstGeom>
        </p:spPr>
      </p:pic>
      <p:pic>
        <p:nvPicPr>
          <p:cNvPr id="6" name="20 G3 SB Track A20.mp3">
            <a:hlinkClick r:id="" action="ppaction://media"/>
            <a:extLst>
              <a:ext uri="{FF2B5EF4-FFF2-40B4-BE49-F238E27FC236}">
                <a16:creationId xmlns:a16="http://schemas.microsoft.com/office/drawing/2014/main" id="{D3085839-2D66-9640-8B58-61ACA7AEFA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706518" y="1204685"/>
            <a:ext cx="655563" cy="65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7453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77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45F8DF-683B-24BA-DF48-85ACFDA8D5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868" b="3127"/>
          <a:stretch/>
        </p:blipFill>
        <p:spPr>
          <a:xfrm>
            <a:off x="1808372" y="1112480"/>
            <a:ext cx="6328037" cy="397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52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4E6D44-032F-3BFC-55EB-29DDC09234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72"/>
          <a:stretch/>
        </p:blipFill>
        <p:spPr>
          <a:xfrm>
            <a:off x="642176" y="1261128"/>
            <a:ext cx="10907647" cy="3505454"/>
          </a:xfrm>
          <a:prstGeom prst="rect">
            <a:avLst/>
          </a:prstGeom>
        </p:spPr>
      </p:pic>
      <p:pic>
        <p:nvPicPr>
          <p:cNvPr id="6" name="21 G3 SB Track A21.mp3">
            <a:hlinkClick r:id="" action="ppaction://media"/>
            <a:extLst>
              <a:ext uri="{FF2B5EF4-FFF2-40B4-BE49-F238E27FC236}">
                <a16:creationId xmlns:a16="http://schemas.microsoft.com/office/drawing/2014/main" id="{1C923ACB-DE88-E449-AA9E-B7C06DBC3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546860" y="1261128"/>
            <a:ext cx="669272" cy="66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1376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2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1B6AAA-FA62-65B4-93DC-BE06D9EFA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61" y="1517760"/>
            <a:ext cx="11081278" cy="3473340"/>
          </a:xfrm>
          <a:prstGeom prst="rect">
            <a:avLst/>
          </a:prstGeom>
        </p:spPr>
      </p:pic>
      <p:pic>
        <p:nvPicPr>
          <p:cNvPr id="4" name="22 G3 SB Track A22.mp3">
            <a:hlinkClick r:id="" action="ppaction://media"/>
            <a:extLst>
              <a:ext uri="{FF2B5EF4-FFF2-40B4-BE49-F238E27FC236}">
                <a16:creationId xmlns:a16="http://schemas.microsoft.com/office/drawing/2014/main" id="{3FD7A0C8-1704-B74A-AC50-AE040FBDF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091405" y="1671336"/>
            <a:ext cx="659224" cy="6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58D040-2AC3-B4C4-65AE-F05572693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323499"/>
            <a:ext cx="10991850" cy="376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7B4C36-A01D-E5CB-D707-F7072F07F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33" y="681642"/>
            <a:ext cx="8614594" cy="503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2FD9D7-322B-56E0-ED24-87F84D11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31"/>
          <a:stretch/>
        </p:blipFill>
        <p:spPr>
          <a:xfrm>
            <a:off x="409574" y="1485900"/>
            <a:ext cx="11119629" cy="3492467"/>
          </a:xfrm>
          <a:prstGeom prst="rect">
            <a:avLst/>
          </a:prstGeom>
        </p:spPr>
      </p:pic>
      <p:pic>
        <p:nvPicPr>
          <p:cNvPr id="6" name="23 G3 SB Track A23.mp3">
            <a:hlinkClick r:id="" action="ppaction://media"/>
            <a:extLst>
              <a:ext uri="{FF2B5EF4-FFF2-40B4-BE49-F238E27FC236}">
                <a16:creationId xmlns:a16="http://schemas.microsoft.com/office/drawing/2014/main" id="{10C7F251-CA8A-884B-B6D0-4A7A75EA2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034105" y="1485900"/>
            <a:ext cx="6477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238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8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976AA96-4709-106A-08E2-899944D40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41" y="2107304"/>
            <a:ext cx="10978360" cy="2316534"/>
          </a:xfrm>
          <a:prstGeom prst="rect">
            <a:avLst/>
          </a:prstGeom>
        </p:spPr>
      </p:pic>
      <p:pic>
        <p:nvPicPr>
          <p:cNvPr id="4" name="24 G3 SB Track A24.mp3">
            <a:hlinkClick r:id="" action="ppaction://media"/>
            <a:extLst>
              <a:ext uri="{FF2B5EF4-FFF2-40B4-BE49-F238E27FC236}">
                <a16:creationId xmlns:a16="http://schemas.microsoft.com/office/drawing/2014/main" id="{AF81BD54-23A3-1F49-B107-FDBD53C601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9369153" y="2358753"/>
            <a:ext cx="718276" cy="71827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F67BB44-4F20-784E-AFFC-7D0FB141E7B3}"/>
              </a:ext>
            </a:extLst>
          </p:cNvPr>
          <p:cNvSpPr/>
          <p:nvPr/>
        </p:nvSpPr>
        <p:spPr>
          <a:xfrm>
            <a:off x="5771147" y="3306679"/>
            <a:ext cx="649705" cy="854242"/>
          </a:xfrm>
          <a:prstGeom prst="ellipse">
            <a:avLst/>
          </a:prstGeom>
          <a:noFill/>
          <a:ln>
            <a:solidFill>
              <a:srgbClr val="DC3D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290B4BF-B9D3-F34C-B272-0AC7FEB718A9}"/>
              </a:ext>
            </a:extLst>
          </p:cNvPr>
          <p:cNvSpPr/>
          <p:nvPr/>
        </p:nvSpPr>
        <p:spPr>
          <a:xfrm>
            <a:off x="1952120" y="3401929"/>
            <a:ext cx="661737" cy="733926"/>
          </a:xfrm>
          <a:prstGeom prst="ellipse">
            <a:avLst/>
          </a:prstGeom>
          <a:noFill/>
          <a:ln>
            <a:solidFill>
              <a:srgbClr val="DC3D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EF5141-9E94-A249-8735-68E4FE04B13F}"/>
              </a:ext>
            </a:extLst>
          </p:cNvPr>
          <p:cNvSpPr/>
          <p:nvPr/>
        </p:nvSpPr>
        <p:spPr>
          <a:xfrm>
            <a:off x="7649155" y="3265571"/>
            <a:ext cx="628808" cy="854242"/>
          </a:xfrm>
          <a:prstGeom prst="ellipse">
            <a:avLst/>
          </a:prstGeom>
          <a:noFill/>
          <a:ln>
            <a:solidFill>
              <a:srgbClr val="DC3D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DC0D115-268B-2E47-B2DD-302560145C87}"/>
              </a:ext>
            </a:extLst>
          </p:cNvPr>
          <p:cNvSpPr/>
          <p:nvPr/>
        </p:nvSpPr>
        <p:spPr>
          <a:xfrm>
            <a:off x="10547129" y="3347787"/>
            <a:ext cx="575933" cy="772026"/>
          </a:xfrm>
          <a:prstGeom prst="ellipse">
            <a:avLst/>
          </a:prstGeom>
          <a:noFill/>
          <a:ln>
            <a:solidFill>
              <a:srgbClr val="DC3D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9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1517DD-C8EF-FC24-9CD6-5DCCAD5A3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2"/>
          <a:stretch/>
        </p:blipFill>
        <p:spPr>
          <a:xfrm>
            <a:off x="991866" y="969396"/>
            <a:ext cx="10459152" cy="4498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5D4E9A-4CB5-8342-8BD5-AB48B0511090}"/>
              </a:ext>
            </a:extLst>
          </p:cNvPr>
          <p:cNvSpPr txBox="1"/>
          <p:nvPr/>
        </p:nvSpPr>
        <p:spPr>
          <a:xfrm>
            <a:off x="6692454" y="4393264"/>
            <a:ext cx="883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b="1" dirty="0">
                <a:solidFill>
                  <a:srgbClr val="00B0F0"/>
                </a:solidFill>
              </a:rPr>
              <a:t>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D93F92-334E-A54E-AF23-D56651B43F56}"/>
              </a:ext>
            </a:extLst>
          </p:cNvPr>
          <p:cNvSpPr txBox="1"/>
          <p:nvPr/>
        </p:nvSpPr>
        <p:spPr>
          <a:xfrm>
            <a:off x="6743121" y="4883521"/>
            <a:ext cx="782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3200" b="1" dirty="0">
                <a:solidFill>
                  <a:srgbClr val="00B0F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B963C-75F2-688A-5506-07755E88A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33" y="1087044"/>
            <a:ext cx="9734550" cy="450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0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Getting Started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4D5931B-3C54-88CD-EA5B-F235CA989283}"/>
              </a:ext>
            </a:extLst>
          </p:cNvPr>
          <p:cNvGrpSpPr/>
          <p:nvPr/>
        </p:nvGrpSpPr>
        <p:grpSpPr>
          <a:xfrm>
            <a:off x="1473887" y="609303"/>
            <a:ext cx="5982500" cy="502609"/>
            <a:chOff x="1023582" y="627796"/>
            <a:chExt cx="5982500" cy="502609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52428A09-82A8-E4C6-6AEC-3CC5C99E89E5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8" name="Hộp Văn bản 4">
              <a:extLst>
                <a:ext uri="{FF2B5EF4-FFF2-40B4-BE49-F238E27FC236}">
                  <a16:creationId xmlns:a16="http://schemas.microsoft.com/office/drawing/2014/main" id="{0E70D05E-4A71-AEBE-1284-B082FC8A46F6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9" name="Hộp Văn bản 5">
              <a:extLst>
                <a:ext uri="{FF2B5EF4-FFF2-40B4-BE49-F238E27FC236}">
                  <a16:creationId xmlns:a16="http://schemas.microsoft.com/office/drawing/2014/main" id="{F9AA4F7F-B85D-DC7D-D665-B635F6B84CCA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A25</a:t>
              </a:r>
            </a:p>
          </p:txBody>
        </p:sp>
      </p:grpSp>
      <p:pic>
        <p:nvPicPr>
          <p:cNvPr id="10" name="25 G3 SB Track A25.mp3">
            <a:hlinkClick r:id="" action="ppaction://media"/>
            <a:extLst>
              <a:ext uri="{FF2B5EF4-FFF2-40B4-BE49-F238E27FC236}">
                <a16:creationId xmlns:a16="http://schemas.microsoft.com/office/drawing/2014/main" id="{E0ADDE4F-D23E-8A4F-BF3B-FBECB16E88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6913070" y="640880"/>
            <a:ext cx="543317" cy="5433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F5CAFF-D9D0-18E2-8339-B12043FE62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44" r="14355" b="47755"/>
          <a:stretch/>
        </p:blipFill>
        <p:spPr>
          <a:xfrm>
            <a:off x="1614839" y="1403926"/>
            <a:ext cx="7661417" cy="4737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9137544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5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5BDA88E-FFDC-D36F-28AE-E9B7E792D087}"/>
              </a:ext>
            </a:extLst>
          </p:cNvPr>
          <p:cNvGrpSpPr/>
          <p:nvPr/>
        </p:nvGrpSpPr>
        <p:grpSpPr>
          <a:xfrm>
            <a:off x="1462057" y="723555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DA8964B7-FA7D-6BE7-B6AA-81DC6807AF3F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184AC43-91FB-D85F-B370-A7A693F0EE8E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ECB0A04F-84E9-06A7-F8DD-5746B48367C0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CAAAD32C-2C66-D266-0A91-348BBA881635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A26</a:t>
                </a:r>
              </a:p>
            </p:txBody>
          </p:sp>
        </p:grpSp>
      </p:grpSp>
      <p:pic>
        <p:nvPicPr>
          <p:cNvPr id="4" name="26 G3 SB Track A26.mp3">
            <a:hlinkClick r:id="" action="ppaction://media"/>
            <a:extLst>
              <a:ext uri="{FF2B5EF4-FFF2-40B4-BE49-F238E27FC236}">
                <a16:creationId xmlns:a16="http://schemas.microsoft.com/office/drawing/2014/main" id="{FFD0A80B-E4F8-F74F-96EF-756D01C531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6486140" y="684381"/>
            <a:ext cx="540016" cy="5400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AF103B-D4FD-C5A0-9ED4-51A5581D33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44" r="14355" b="47755"/>
          <a:stretch/>
        </p:blipFill>
        <p:spPr>
          <a:xfrm>
            <a:off x="1614839" y="1403926"/>
            <a:ext cx="7661417" cy="4737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3375931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8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C408C5-4C57-02E9-E727-845309AA2B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76"/>
          <a:stretch/>
        </p:blipFill>
        <p:spPr>
          <a:xfrm>
            <a:off x="551290" y="1527350"/>
            <a:ext cx="10885217" cy="3235862"/>
          </a:xfrm>
          <a:prstGeom prst="rect">
            <a:avLst/>
          </a:prstGeom>
        </p:spPr>
      </p:pic>
      <p:pic>
        <p:nvPicPr>
          <p:cNvPr id="6" name="27 G3 SB Track A27.mp3">
            <a:hlinkClick r:id="" action="ppaction://media"/>
            <a:extLst>
              <a:ext uri="{FF2B5EF4-FFF2-40B4-BE49-F238E27FC236}">
                <a16:creationId xmlns:a16="http://schemas.microsoft.com/office/drawing/2014/main" id="{2E1F004E-37F9-1D4D-8C0A-A018A63400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/>
        </p:blipFill>
        <p:spPr>
          <a:xfrm>
            <a:off x="7118003" y="1773642"/>
            <a:ext cx="658305" cy="65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5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0708C-A69D-D972-46D7-1E623727A4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9"/>
          <a:stretch/>
        </p:blipFill>
        <p:spPr>
          <a:xfrm>
            <a:off x="737440" y="1376624"/>
            <a:ext cx="10595620" cy="413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028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2405</TotalTime>
  <Words>148</Words>
  <Application>Microsoft Office PowerPoint</Application>
  <PresentationFormat>Widescreen</PresentationFormat>
  <Paragraphs>51</Paragraphs>
  <Slides>64</Slides>
  <Notes>11</Notes>
  <HiddenSlides>0</HiddenSlides>
  <MMClips>38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83" baseType="lpstr">
      <vt:lpstr>Heinemann Black</vt:lpstr>
      <vt:lpstr>Tahoma</vt:lpstr>
      <vt:lpstr>Calibri</vt:lpstr>
      <vt:lpstr>Arial Black</vt:lpstr>
      <vt:lpstr>Arial</vt:lpstr>
      <vt:lpstr>Proxima Nova Semibold</vt:lpstr>
      <vt:lpstr>Fredoka One</vt:lpstr>
      <vt:lpstr>Roboto Condensed Light</vt:lpstr>
      <vt:lpstr>Heinemann Special Black</vt:lpstr>
      <vt:lpstr>Bebas Neue</vt:lpstr>
      <vt:lpstr>DengXian</vt:lpstr>
      <vt:lpstr>Cantarell</vt:lpstr>
      <vt:lpstr>Aharoni</vt:lpstr>
      <vt:lpstr>Anaheim</vt:lpstr>
      <vt:lpstr>Proxima Nova</vt:lpstr>
      <vt:lpstr>Segoe UI</vt:lpstr>
      <vt:lpstr>Calibri Light</vt:lpstr>
      <vt:lpstr>Language Arts For Elementary</vt:lpstr>
      <vt:lpstr>Slidesgo Final Pages</vt:lpstr>
      <vt:lpstr>Getting Started</vt:lpstr>
      <vt:lpstr>Unit 0:  Getting Started</vt:lpstr>
      <vt:lpstr>PowerPoint Presentation</vt:lpstr>
      <vt:lpstr>listen /ˈlɪsn/</vt:lpstr>
      <vt:lpstr>read /riːd/</vt:lpstr>
      <vt:lpstr>point /pɔɪnt/</vt:lpstr>
      <vt:lpstr>say /seɪ/</vt:lpstr>
      <vt:lpstr>PowerPoint Presentation</vt:lpstr>
      <vt:lpstr>PowerPoint Presentation</vt:lpstr>
      <vt:lpstr>Unit 0:  Getting Started</vt:lpstr>
      <vt:lpstr>PowerPoint Presentation</vt:lpstr>
      <vt:lpstr>write /raɪt/</vt:lpstr>
      <vt:lpstr>draw /drɔː/</vt:lpstr>
      <vt:lpstr>sing /sɪŋ/</vt:lpstr>
      <vt:lpstr>count /kaʊnt/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Unit 0:  Getting Started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200</cp:revision>
  <dcterms:created xsi:type="dcterms:W3CDTF">2022-03-14T16:24:51Z</dcterms:created>
  <dcterms:modified xsi:type="dcterms:W3CDTF">2022-06-01T04:28:52Z</dcterms:modified>
  <cp:contentStatus/>
</cp:coreProperties>
</file>