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75"/>
  </p:notesMasterIdLst>
  <p:handoutMasterIdLst>
    <p:handoutMasterId r:id="rId76"/>
  </p:handoutMasterIdLst>
  <p:sldIdLst>
    <p:sldId id="256" r:id="rId3"/>
    <p:sldId id="257" r:id="rId4"/>
    <p:sldId id="502" r:id="rId5"/>
    <p:sldId id="369" r:id="rId6"/>
    <p:sldId id="278" r:id="rId7"/>
    <p:sldId id="499" r:id="rId8"/>
    <p:sldId id="500" r:id="rId9"/>
    <p:sldId id="501" r:id="rId10"/>
    <p:sldId id="511" r:id="rId11"/>
    <p:sldId id="264" r:id="rId12"/>
    <p:sldId id="507" r:id="rId13"/>
    <p:sldId id="395" r:id="rId14"/>
    <p:sldId id="503" r:id="rId15"/>
    <p:sldId id="504" r:id="rId16"/>
    <p:sldId id="505" r:id="rId17"/>
    <p:sldId id="506" r:id="rId18"/>
    <p:sldId id="512" r:id="rId19"/>
    <p:sldId id="513" r:id="rId20"/>
    <p:sldId id="508" r:id="rId21"/>
    <p:sldId id="407" r:id="rId22"/>
    <p:sldId id="408" r:id="rId23"/>
    <p:sldId id="409" r:id="rId24"/>
    <p:sldId id="509" r:id="rId25"/>
    <p:sldId id="410" r:id="rId26"/>
    <p:sldId id="411" r:id="rId27"/>
    <p:sldId id="412" r:id="rId28"/>
    <p:sldId id="428" r:id="rId29"/>
    <p:sldId id="510" r:id="rId30"/>
    <p:sldId id="413" r:id="rId31"/>
    <p:sldId id="533" r:id="rId32"/>
    <p:sldId id="534" r:id="rId33"/>
    <p:sldId id="535" r:id="rId34"/>
    <p:sldId id="536" r:id="rId35"/>
    <p:sldId id="537" r:id="rId36"/>
    <p:sldId id="415" r:id="rId37"/>
    <p:sldId id="518" r:id="rId38"/>
    <p:sldId id="416" r:id="rId39"/>
    <p:sldId id="538" r:id="rId40"/>
    <p:sldId id="539" r:id="rId41"/>
    <p:sldId id="540" r:id="rId42"/>
    <p:sldId id="541" r:id="rId43"/>
    <p:sldId id="542" r:id="rId44"/>
    <p:sldId id="418" r:id="rId45"/>
    <p:sldId id="519" r:id="rId46"/>
    <p:sldId id="419" r:id="rId47"/>
    <p:sldId id="420" r:id="rId48"/>
    <p:sldId id="421" r:id="rId49"/>
    <p:sldId id="520" r:id="rId50"/>
    <p:sldId id="422" r:id="rId51"/>
    <p:sldId id="423" r:id="rId52"/>
    <p:sldId id="424" r:id="rId53"/>
    <p:sldId id="521" r:id="rId54"/>
    <p:sldId id="425" r:id="rId55"/>
    <p:sldId id="426" r:id="rId56"/>
    <p:sldId id="427" r:id="rId57"/>
    <p:sldId id="522" r:id="rId58"/>
    <p:sldId id="440" r:id="rId59"/>
    <p:sldId id="441" r:id="rId60"/>
    <p:sldId id="442" r:id="rId61"/>
    <p:sldId id="523" r:id="rId62"/>
    <p:sldId id="444" r:id="rId63"/>
    <p:sldId id="445" r:id="rId64"/>
    <p:sldId id="446" r:id="rId65"/>
    <p:sldId id="524" r:id="rId66"/>
    <p:sldId id="449" r:id="rId67"/>
    <p:sldId id="448" r:id="rId68"/>
    <p:sldId id="450" r:id="rId69"/>
    <p:sldId id="525" r:id="rId70"/>
    <p:sldId id="460" r:id="rId71"/>
    <p:sldId id="495" r:id="rId72"/>
    <p:sldId id="494" r:id="rId73"/>
    <p:sldId id="558" r:id="rId74"/>
  </p:sldIdLst>
  <p:sldSz cx="12192000" cy="6858000"/>
  <p:notesSz cx="6858000" cy="9144000"/>
  <p:embeddedFontLst>
    <p:embeddedFont>
      <p:font typeface="Calibri" panose="020F0502020204030204" pitchFamily="34" charset="0"/>
      <p:regular r:id="rId77"/>
      <p:bold r:id="rId78"/>
      <p:italic r:id="rId79"/>
      <p:boldItalic r:id="rId80"/>
    </p:embeddedFont>
    <p:embeddedFont>
      <p:font typeface="Heinemann Special Black" panose="02000503000000020004" pitchFamily="50" charset="0"/>
      <p:bold r:id="rId81"/>
      <p:boldItalic r:id="rId82"/>
    </p:embeddedFont>
    <p:embeddedFont>
      <p:font typeface="Segoe UI" panose="020B0502040204020203" pitchFamily="34" charset="0"/>
      <p:regular r:id="rId83"/>
      <p:bold r:id="rId84"/>
      <p:italic r:id="rId85"/>
      <p:boldItalic r:id="rId86"/>
    </p:embeddedFont>
    <p:embeddedFont>
      <p:font typeface="Tahoma" panose="020B0604030504040204" pitchFamily="34" charset="0"/>
      <p:regular r:id="rId87"/>
      <p:bold r:id="rId88"/>
    </p:embeddedFont>
    <p:embeddedFont>
      <p:font typeface="Roboto Condensed Light" panose="02000000000000000000" pitchFamily="2" charset="0"/>
      <p:regular r:id="rId89"/>
      <p:italic r:id="rId90"/>
    </p:embeddedFont>
    <p:embeddedFont>
      <p:font typeface="Calibri Light" panose="020F0302020204030204" pitchFamily="34" charset="0"/>
      <p:regular r:id="rId91"/>
      <p:italic r:id="rId92"/>
    </p:embeddedFont>
    <p:embeddedFont>
      <p:font typeface="Bebas Neue" panose="020B0606020202050201" pitchFamily="34" charset="0"/>
      <p:regular r:id="rId93"/>
    </p:embeddedFont>
    <p:embeddedFont>
      <p:font typeface="Arial Black" panose="020B0A04020102020204" pitchFamily="34" charset="0"/>
      <p:regular r:id="rId94"/>
      <p:bold r:id="rId95"/>
      <p:italic r:id="rId96"/>
    </p:embeddedFont>
    <p:embeddedFont>
      <p:font typeface="Heinemann Black" panose="02000503000000020004" pitchFamily="50" charset="0"/>
      <p:bold r:id="rId97"/>
      <p:boldItalic r:id="rId9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1816B7-F36E-4699-4953-432AB9DC4374}" name="My Pham" initials="MP" userId="35bca1f0e1c462af" providerId="Windows Live"/>
  <p188:author id="{4B6265D9-16EF-8A7A-8F6F-41049F6DFEEC}" name="Ngoi, Rayne" initials="NR" userId="S::rayne.ngoi@cengage.com::02e8f8ff-3b91-4322-8239-cd13183afd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488C"/>
    <a:srgbClr val="98689F"/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72" autoAdjust="0"/>
    <p:restoredTop sz="95707" autoAdjust="0"/>
  </p:normalViewPr>
  <p:slideViewPr>
    <p:cSldViewPr snapToGrid="0" snapToObjects="1">
      <p:cViewPr varScale="1">
        <p:scale>
          <a:sx n="56" d="100"/>
          <a:sy n="56" d="100"/>
        </p:scale>
        <p:origin x="90" y="13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3.fntdata"/><Relationship Id="rId102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font" Target="fonts/font14.fntdata"/><Relationship Id="rId95" Type="http://schemas.openxmlformats.org/officeDocument/2006/relationships/font" Target="fonts/font19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microsoft.com/office/2018/10/relationships/authors" Target="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96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font" Target="fonts/font18.fntdata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handoutMaster" Target="handoutMasters/handoutMaster1.xml"/><Relationship Id="rId97" Type="http://schemas.openxmlformats.org/officeDocument/2006/relationships/font" Target="fonts/font21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1.fntdata"/><Relationship Id="rId61" Type="http://schemas.openxmlformats.org/officeDocument/2006/relationships/slide" Target="slides/slide59.xml"/><Relationship Id="rId82" Type="http://schemas.openxmlformats.org/officeDocument/2006/relationships/font" Target="fonts/font6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1.fntdata"/><Relationship Id="rId100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7.fntdata"/><Relationship Id="rId98" Type="http://schemas.openxmlformats.org/officeDocument/2006/relationships/font" Target="fonts/font22.fntdata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73276-1EC4-4DED-A738-EDA201CACA3E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45E64-2585-4D33-889C-490CCC5B64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56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en-VN" smtClean="0"/>
              <a:t>06/01/2022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305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3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2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425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522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7380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8028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94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195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1238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4562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985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37" y="5757484"/>
            <a:ext cx="1383388" cy="5551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7" y="4785227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466" y="5664782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3" y="5625852"/>
            <a:ext cx="1480400" cy="594061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414866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4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86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9.tif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8.jp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4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32.jpg"/><Relationship Id="rId4" Type="http://schemas.openxmlformats.org/officeDocument/2006/relationships/notesSlide" Target="../notesSlides/notesSlid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8.png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39.jpg"/><Relationship Id="rId4" Type="http://schemas.openxmlformats.org/officeDocument/2006/relationships/notesSlide" Target="../notesSlides/notesSlide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40.jpg"/><Relationship Id="rId4" Type="http://schemas.openxmlformats.org/officeDocument/2006/relationships/notesSlide" Target="../notesSlides/notesSlide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42.jpg"/><Relationship Id="rId4" Type="http://schemas.openxmlformats.org/officeDocument/2006/relationships/notesSlide" Target="../notesSlides/notesSlide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7.png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6.jpeg"/><Relationship Id="rId5" Type="http://schemas.openxmlformats.org/officeDocument/2006/relationships/image" Target="../media/image14.png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50.png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14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1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14.png"/><Relationship Id="rId4" Type="http://schemas.openxmlformats.org/officeDocument/2006/relationships/image" Target="../media/image5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14.png"/><Relationship Id="rId4" Type="http://schemas.openxmlformats.org/officeDocument/2006/relationships/image" Target="../media/image59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14.png"/><Relationship Id="rId4" Type="http://schemas.openxmlformats.org/officeDocument/2006/relationships/image" Target="../media/image63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9479" y="3374560"/>
            <a:ext cx="5218112" cy="938212"/>
          </a:xfrm>
        </p:spPr>
        <p:txBody>
          <a:bodyPr/>
          <a:lstStyle/>
          <a:p>
            <a:pPr algn="ctr"/>
            <a:r>
              <a:rPr lang="en-VN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My Classroom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325710" y="2436347"/>
            <a:ext cx="2025650" cy="938213"/>
          </a:xfrm>
        </p:spPr>
        <p:txBody>
          <a:bodyPr anchor="ctr"/>
          <a:lstStyle/>
          <a:p>
            <a:pPr algn="ctr"/>
            <a:r>
              <a:rPr lang="en-VN" sz="4800" b="1" dirty="0">
                <a:solidFill>
                  <a:schemeClr val="accent1"/>
                </a:solidFill>
                <a:latin typeface="+mj-lt"/>
              </a:rPr>
              <a:t>Unit 1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9D63D7F-A803-C743-BDB7-A57B88C7E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4203"/>
            <a:ext cx="4382708" cy="5568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19B8DE-83BE-624A-AC97-2AC62E7E7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773" y="334113"/>
            <a:ext cx="4834007" cy="61871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4CC352A-32A7-D74C-BB49-B2B074041C91}"/>
              </a:ext>
            </a:extLst>
          </p:cNvPr>
          <p:cNvSpPr/>
          <p:nvPr/>
        </p:nvSpPr>
        <p:spPr>
          <a:xfrm>
            <a:off x="971550" y="1821482"/>
            <a:ext cx="5170674" cy="2659320"/>
          </a:xfrm>
          <a:prstGeom prst="roundRect">
            <a:avLst/>
          </a:prstGeom>
          <a:noFill/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7153A1-BCD1-A240-92AB-15EA805F63D5}"/>
              </a:ext>
            </a:extLst>
          </p:cNvPr>
          <p:cNvSpPr txBox="1"/>
          <p:nvPr/>
        </p:nvSpPr>
        <p:spPr>
          <a:xfrm>
            <a:off x="1294626" y="1855265"/>
            <a:ext cx="4750018" cy="2472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 see _____________.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a house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a school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8BE576B-9F44-CE47-8340-05F034B361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15" y="3400531"/>
            <a:ext cx="916071" cy="9160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808137-7054-754C-8E6D-B9ACF85BE037}"/>
              </a:ext>
            </a:extLst>
          </p:cNvPr>
          <p:cNvSpPr/>
          <p:nvPr/>
        </p:nvSpPr>
        <p:spPr>
          <a:xfrm>
            <a:off x="1377056" y="2913147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DDF432-A5B0-774C-A08A-33DFC1D35581}"/>
              </a:ext>
            </a:extLst>
          </p:cNvPr>
          <p:cNvSpPr/>
          <p:nvPr/>
        </p:nvSpPr>
        <p:spPr>
          <a:xfrm>
            <a:off x="1377056" y="3713866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72" y="5619751"/>
            <a:ext cx="1494027" cy="5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E99523C9-D667-DA48-9FCF-1BED71A44C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7065" b="37113"/>
          <a:stretch/>
        </p:blipFill>
        <p:spPr>
          <a:xfrm>
            <a:off x="1695601" y="1098423"/>
            <a:ext cx="5867003" cy="5018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1325778" y="539516"/>
            <a:ext cx="5982675" cy="466344"/>
            <a:chOff x="948426" y="668738"/>
            <a:chExt cx="5982675" cy="466344"/>
          </a:xfrm>
        </p:grpSpPr>
        <p:sp>
          <p:nvSpPr>
            <p:cNvPr id="9" name="Lưu đồ: Đường kết nối 2">
              <a:extLst>
                <a:ext uri="{FF2B5EF4-FFF2-40B4-BE49-F238E27FC236}">
                  <a16:creationId xmlns:a16="http://schemas.microsoft.com/office/drawing/2014/main" id="{A27CEC40-6482-4267-AA45-D1F1372CE412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424126" y="668740"/>
              <a:ext cx="5506975" cy="461665"/>
              <a:chOff x="1424126" y="668740"/>
              <a:chExt cx="5506975" cy="461665"/>
            </a:xfrm>
          </p:grpSpPr>
          <p:sp>
            <p:nvSpPr>
              <p:cNvPr id="13" name="Hộp Văn bản 4">
                <a:extLst>
                  <a:ext uri="{FF2B5EF4-FFF2-40B4-BE49-F238E27FC236}">
                    <a16:creationId xmlns:a16="http://schemas.microsoft.com/office/drawing/2014/main" id="{84010932-3709-43B7-9EFA-46ED8DE48F2F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Look and listen. Repeat. </a:t>
                </a:r>
              </a:p>
            </p:txBody>
          </p:sp>
          <p:sp>
            <p:nvSpPr>
              <p:cNvPr id="14" name="Hộp Văn bản 5">
                <a:extLst>
                  <a:ext uri="{FF2B5EF4-FFF2-40B4-BE49-F238E27FC236}">
                    <a16:creationId xmlns:a16="http://schemas.microsoft.com/office/drawing/2014/main" id="{3E49AC11-82B8-45EE-9709-0AEFB5E27C3C}"/>
                  </a:ext>
                </a:extLst>
              </p:cNvPr>
              <p:cNvSpPr txBox="1"/>
              <p:nvPr/>
            </p:nvSpPr>
            <p:spPr>
              <a:xfrm>
                <a:off x="5279722" y="801763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A28</a:t>
                </a:r>
              </a:p>
            </p:txBody>
          </p:sp>
        </p:grpSp>
      </p:grpSp>
      <p:pic>
        <p:nvPicPr>
          <p:cNvPr id="3" name="28 G3 SB Track A2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15646" y="558222"/>
            <a:ext cx="415585" cy="41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793051" y="4634233"/>
            <a:ext cx="6605899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computer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kəmˈpjuːtər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E132B6-29B7-434E-BF07-D049CF431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93" y="844302"/>
            <a:ext cx="5708548" cy="3558327"/>
          </a:xfrm>
          <a:prstGeom prst="rect">
            <a:avLst/>
          </a:prstGeom>
        </p:spPr>
      </p:pic>
      <p:pic>
        <p:nvPicPr>
          <p:cNvPr id="8" name="28 G3 SB Track A2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246" end="1101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42371" y="5175345"/>
            <a:ext cx="576072" cy="57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793051" y="4634233"/>
            <a:ext cx="6605899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map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mæp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75C36B77-FA00-134D-B32F-09C218A27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5967" y="713367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28 G3 SB Track A2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161" end="777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06225" y="5183891"/>
            <a:ext cx="579483" cy="57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89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793051" y="4634233"/>
            <a:ext cx="6605899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paper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peɪpər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19FD553C-7268-6246-9A2D-68A704624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5967" y="713367"/>
            <a:ext cx="5399999" cy="359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28 G3 SB Track A2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279" end="407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99254" y="5175012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793051" y="4634233"/>
            <a:ext cx="6605899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pen</a:t>
            </a:r>
            <a:br>
              <a:rPr lang="en-US" sz="480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/pen/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4241CB5-5D50-4547-9414-48527A0C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5967" y="713367"/>
            <a:ext cx="54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28 G3 SB Track A2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87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82162" y="5209094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442A1CA-F3EE-B5A9-504F-9CCAEB072A11}"/>
              </a:ext>
            </a:extLst>
          </p:cNvPr>
          <p:cNvGrpSpPr/>
          <p:nvPr/>
        </p:nvGrpSpPr>
        <p:grpSpPr>
          <a:xfrm>
            <a:off x="1325778" y="539516"/>
            <a:ext cx="5587033" cy="466344"/>
            <a:chOff x="948426" y="668738"/>
            <a:chExt cx="5587033" cy="466344"/>
          </a:xfrm>
        </p:grpSpPr>
        <p:sp>
          <p:nvSpPr>
            <p:cNvPr id="5" name="Lưu đồ: Đường kết nối 2">
              <a:extLst>
                <a:ext uri="{FF2B5EF4-FFF2-40B4-BE49-F238E27FC236}">
                  <a16:creationId xmlns:a16="http://schemas.microsoft.com/office/drawing/2014/main" id="{C856A9A6-2EB1-E7A0-7E3D-EF03F5759845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A209FCE-4C65-4C84-FB56-68293899AA42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7" name="Hộp Văn bản 4">
                <a:extLst>
                  <a:ext uri="{FF2B5EF4-FFF2-40B4-BE49-F238E27FC236}">
                    <a16:creationId xmlns:a16="http://schemas.microsoft.com/office/drawing/2014/main" id="{B21CDCD8-E577-CA72-7718-676D2B5F320D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9" name="Hộp Văn bản 5">
                <a:extLst>
                  <a:ext uri="{FF2B5EF4-FFF2-40B4-BE49-F238E27FC236}">
                    <a16:creationId xmlns:a16="http://schemas.microsoft.com/office/drawing/2014/main" id="{27E103CD-CFEA-9B53-10E4-C9213FFF88BD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A29</a:t>
                </a:r>
              </a:p>
            </p:txBody>
          </p:sp>
        </p:grpSp>
      </p:grpSp>
      <p:pic>
        <p:nvPicPr>
          <p:cNvPr id="2" name="29 G3 SB Track A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49880" y="548811"/>
            <a:ext cx="443078" cy="4430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6C988A-971E-20FA-89EB-9785806EF70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7065" b="37113"/>
          <a:stretch/>
        </p:blipFill>
        <p:spPr>
          <a:xfrm>
            <a:off x="1695601" y="1098423"/>
            <a:ext cx="5867003" cy="5018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838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29"/>
          <a:stretch/>
        </p:blipFill>
        <p:spPr>
          <a:xfrm>
            <a:off x="350378" y="1422166"/>
            <a:ext cx="11485872" cy="43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242869" y="613837"/>
            <a:ext cx="6024558" cy="497172"/>
            <a:chOff x="1242869" y="536212"/>
            <a:chExt cx="6024558" cy="497172"/>
          </a:xfrm>
        </p:grpSpPr>
        <p:grpSp>
          <p:nvGrpSpPr>
            <p:cNvPr id="12" name="Group 11"/>
            <p:cNvGrpSpPr/>
            <p:nvPr/>
          </p:nvGrpSpPr>
          <p:grpSpPr>
            <a:xfrm>
              <a:off x="1801477" y="539518"/>
              <a:ext cx="5465950" cy="461665"/>
              <a:chOff x="1424125" y="668740"/>
              <a:chExt cx="5465950" cy="461665"/>
            </a:xfrm>
          </p:grpSpPr>
          <p:sp>
            <p:nvSpPr>
              <p:cNvPr id="13" name="Hộp Văn bản 4">
                <a:extLst>
                  <a:ext uri="{FF2B5EF4-FFF2-40B4-BE49-F238E27FC236}">
                    <a16:creationId xmlns:a16="http://schemas.microsoft.com/office/drawing/2014/main" id="{84010932-3709-43B7-9EFA-46ED8DE48F2F}"/>
                  </a:ext>
                </a:extLst>
              </p:cNvPr>
              <p:cNvSpPr txBox="1"/>
              <p:nvPr/>
            </p:nvSpPr>
            <p:spPr>
              <a:xfrm>
                <a:off x="1424125" y="668740"/>
                <a:ext cx="42087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Look and listen. Repeat. </a:t>
                </a:r>
              </a:p>
            </p:txBody>
          </p:sp>
          <p:sp>
            <p:nvSpPr>
              <p:cNvPr id="14" name="Hộp Văn bản 5">
                <a:extLst>
                  <a:ext uri="{FF2B5EF4-FFF2-40B4-BE49-F238E27FC236}">
                    <a16:creationId xmlns:a16="http://schemas.microsoft.com/office/drawing/2014/main" id="{3E49AC11-82B8-45EE-9709-0AEFB5E27C3C}"/>
                  </a:ext>
                </a:extLst>
              </p:cNvPr>
              <p:cNvSpPr txBox="1"/>
              <p:nvPr/>
            </p:nvSpPr>
            <p:spPr>
              <a:xfrm>
                <a:off x="5238696" y="784685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chemeClr val="accent2">
                        <a:lumMod val="75000"/>
                      </a:schemeClr>
                    </a:solidFill>
                    <a:latin typeface="Arial Black" panose="020B0A04020102020204" pitchFamily="34" charset="0"/>
                  </a:rPr>
                  <a:t>TR: A30</a:t>
                </a:r>
              </a:p>
            </p:txBody>
          </p: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2E1CA69-6E9C-FF43-9551-41DF7CBCEAB0}"/>
                </a:ext>
              </a:extLst>
            </p:cNvPr>
            <p:cNvSpPr/>
            <p:nvPr/>
          </p:nvSpPr>
          <p:spPr>
            <a:xfrm>
              <a:off x="1242869" y="536212"/>
              <a:ext cx="493776" cy="497172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5" name="30 G3 SB Track A30.mp3">
            <a:hlinkClick r:id="" action="ppaction://media"/>
            <a:extLst>
              <a:ext uri="{FF2B5EF4-FFF2-40B4-BE49-F238E27FC236}">
                <a16:creationId xmlns:a16="http://schemas.microsoft.com/office/drawing/2014/main" id="{279E0873-4721-4D47-B5BF-D8C8AF526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787" y="614736"/>
            <a:ext cx="464072" cy="46407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5091" r="875" b="37425"/>
          <a:stretch/>
        </p:blipFill>
        <p:spPr>
          <a:xfrm>
            <a:off x="1736645" y="1222907"/>
            <a:ext cx="6564095" cy="4979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0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760437" y="4634233"/>
            <a:ext cx="667112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clock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klɒk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F80F7E4-BBEA-674D-BE8A-2E97FD05C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" t="6627" r="-126" b="8475"/>
          <a:stretch/>
        </p:blipFill>
        <p:spPr bwMode="auto">
          <a:xfrm>
            <a:off x="4384108" y="739035"/>
            <a:ext cx="3427449" cy="351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31 G3 SB Track A31.mp3">
            <a:hlinkClick r:id="" action="ppaction://media"/>
            <a:extLst>
              <a:ext uri="{FF2B5EF4-FFF2-40B4-BE49-F238E27FC236}">
                <a16:creationId xmlns:a16="http://schemas.microsoft.com/office/drawing/2014/main" id="{DCE1BA9B-AC59-C84A-8881-ECC48CA89B7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135.1179" end="4815.8304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909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760437" y="4634233"/>
            <a:ext cx="667112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pencil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pensl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A202CC-B326-1445-95AC-60480E011C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51334" y="-107031"/>
            <a:ext cx="3489266" cy="5233899"/>
          </a:xfrm>
          <a:prstGeom prst="rect">
            <a:avLst/>
          </a:prstGeom>
        </p:spPr>
      </p:pic>
      <p:pic>
        <p:nvPicPr>
          <p:cNvPr id="9" name="31 G3 SB Track A31.mp3">
            <a:hlinkClick r:id="" action="ppaction://media"/>
            <a:extLst>
              <a:ext uri="{FF2B5EF4-FFF2-40B4-BE49-F238E27FC236}">
                <a16:creationId xmlns:a16="http://schemas.microsoft.com/office/drawing/2014/main" id="{3D2A3A12-D0B1-3B43-860E-1E32A56AE8A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65.3922" end="7651.0769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093" y="5216619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760437" y="4634233"/>
            <a:ext cx="667112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7967" y="4797102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board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bɔːrd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EA0400D-90B4-AA44-9D32-36F3F786E1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47" t="12789" r="39968" b="69904"/>
          <a:stretch/>
        </p:blipFill>
        <p:spPr bwMode="auto">
          <a:xfrm>
            <a:off x="2852871" y="874743"/>
            <a:ext cx="6486259" cy="317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31 G3 SB Track A31.mp3">
            <a:hlinkClick r:id="" action="ppaction://media"/>
            <a:extLst>
              <a:ext uri="{FF2B5EF4-FFF2-40B4-BE49-F238E27FC236}">
                <a16:creationId xmlns:a16="http://schemas.microsoft.com/office/drawing/2014/main" id="{7B3FA45E-7BFA-B341-8C9E-8EDA697A8D9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260.7334" end="935.4764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243" y="5180066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760437" y="4634233"/>
            <a:ext cx="6671127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crayon</a:t>
            </a: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kreɪɑːn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752B0796-2334-0A49-A7FE-A4799AD67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5967" y="714406"/>
            <a:ext cx="5400000" cy="359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31 G3 SB Track A31.mp3">
            <a:hlinkClick r:id="" action="ppaction://media"/>
            <a:extLst>
              <a:ext uri="{FF2B5EF4-FFF2-40B4-BE49-F238E27FC236}">
                <a16:creationId xmlns:a16="http://schemas.microsoft.com/office/drawing/2014/main" id="{8921F8AB-6867-1D46-8309-C3E8BAE415C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64.8735" end="10377.0533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700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3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1 G3 SB Track A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91724" y="576289"/>
            <a:ext cx="388121" cy="3881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9356EB-6C26-588A-D5D2-BE4AFBB47FC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" t="5091" r="875" b="37425"/>
          <a:stretch/>
        </p:blipFill>
        <p:spPr>
          <a:xfrm>
            <a:off x="1736645" y="1222907"/>
            <a:ext cx="6564095" cy="49796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15D8035-05EE-FD98-B477-17E529A75C15}"/>
              </a:ext>
            </a:extLst>
          </p:cNvPr>
          <p:cNvGrpSpPr/>
          <p:nvPr/>
        </p:nvGrpSpPr>
        <p:grpSpPr>
          <a:xfrm>
            <a:off x="1325778" y="539516"/>
            <a:ext cx="5595911" cy="466344"/>
            <a:chOff x="948426" y="668738"/>
            <a:chExt cx="5595911" cy="466344"/>
          </a:xfrm>
        </p:grpSpPr>
        <p:sp>
          <p:nvSpPr>
            <p:cNvPr id="6" name="Lưu đồ: Đường kết nối 2">
              <a:extLst>
                <a:ext uri="{FF2B5EF4-FFF2-40B4-BE49-F238E27FC236}">
                  <a16:creationId xmlns:a16="http://schemas.microsoft.com/office/drawing/2014/main" id="{E6F7E299-2C8B-1A11-5B82-80963079C4B6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8B3D429-D3C8-4247-54A2-8D8408C6ACDC}"/>
                </a:ext>
              </a:extLst>
            </p:cNvPr>
            <p:cNvGrpSpPr/>
            <p:nvPr/>
          </p:nvGrpSpPr>
          <p:grpSpPr>
            <a:xfrm>
              <a:off x="1424126" y="668740"/>
              <a:ext cx="5120211" cy="461665"/>
              <a:chOff x="1424126" y="668740"/>
              <a:chExt cx="5120211" cy="461665"/>
            </a:xfrm>
          </p:grpSpPr>
          <p:sp>
            <p:nvSpPr>
              <p:cNvPr id="8" name="Hộp Văn bản 4">
                <a:extLst>
                  <a:ext uri="{FF2B5EF4-FFF2-40B4-BE49-F238E27FC236}">
                    <a16:creationId xmlns:a16="http://schemas.microsoft.com/office/drawing/2014/main" id="{8970A200-EAEF-6BA1-79AD-299580B4AB3D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9" name="Hộp Văn bản 5">
                <a:extLst>
                  <a:ext uri="{FF2B5EF4-FFF2-40B4-BE49-F238E27FC236}">
                    <a16:creationId xmlns:a16="http://schemas.microsoft.com/office/drawing/2014/main" id="{5F3D32A3-2D1B-B307-30A1-D395A9F62280}"/>
                  </a:ext>
                </a:extLst>
              </p:cNvPr>
              <p:cNvSpPr txBox="1"/>
              <p:nvPr/>
            </p:nvSpPr>
            <p:spPr>
              <a:xfrm>
                <a:off x="4892958" y="784683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A31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8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t="1277" b="6081"/>
          <a:stretch/>
        </p:blipFill>
        <p:spPr>
          <a:xfrm>
            <a:off x="991313" y="1538036"/>
            <a:ext cx="10643286" cy="3777447"/>
          </a:xfrm>
          <a:prstGeom prst="rect">
            <a:avLst/>
          </a:prstGeom>
          <a:ln>
            <a:noFill/>
          </a:ln>
          <a:effectLst>
            <a:outerShdw blurRad="228600" algn="tl" rotWithShape="0">
              <a:srgbClr val="000000">
                <a:alpha val="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2 G3 SB Track A32.mp3">
            <a:hlinkClick r:id="" action="ppaction://media"/>
            <a:extLst>
              <a:ext uri="{FF2B5EF4-FFF2-40B4-BE49-F238E27FC236}">
                <a16:creationId xmlns:a16="http://schemas.microsoft.com/office/drawing/2014/main" id="{B13C3AEB-38BA-3B45-AF0B-4449C15A7D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616" y="889912"/>
            <a:ext cx="565186" cy="565186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A2FA6CD-BE7A-8142-9497-A04BDE5754C3}"/>
              </a:ext>
            </a:extLst>
          </p:cNvPr>
          <p:cNvGrpSpPr/>
          <p:nvPr/>
        </p:nvGrpSpPr>
        <p:grpSpPr>
          <a:xfrm>
            <a:off x="1075175" y="824760"/>
            <a:ext cx="6022387" cy="588372"/>
            <a:chOff x="456215" y="722141"/>
            <a:chExt cx="6022387" cy="58837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5839AD1-AE1F-204C-B1FD-6B5FC5ABD463}"/>
                </a:ext>
              </a:extLst>
            </p:cNvPr>
            <p:cNvSpPr/>
            <p:nvPr/>
          </p:nvSpPr>
          <p:spPr>
            <a:xfrm>
              <a:off x="1085779" y="787293"/>
              <a:ext cx="539282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A32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E75FB15-8F80-4F4A-9C3D-6D3CBA5D37E5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97" y="1698286"/>
            <a:ext cx="10058400" cy="380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82726-AC19-4E44-A04C-88A6774B7C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673"/>
          <a:stretch/>
        </p:blipFill>
        <p:spPr>
          <a:xfrm>
            <a:off x="590680" y="1121937"/>
            <a:ext cx="11042115" cy="4051312"/>
          </a:xfrm>
          <a:prstGeom prst="rect">
            <a:avLst/>
          </a:prstGeom>
        </p:spPr>
      </p:pic>
      <p:pic>
        <p:nvPicPr>
          <p:cNvPr id="5" name="33 G3 SB Track A33.mp3">
            <a:hlinkClick r:id="" action="ppaction://media"/>
            <a:extLst>
              <a:ext uri="{FF2B5EF4-FFF2-40B4-BE49-F238E27FC236}">
                <a16:creationId xmlns:a16="http://schemas.microsoft.com/office/drawing/2014/main" id="{4F3B7E51-8B76-3248-986F-8875410C5C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735" y="1322772"/>
            <a:ext cx="531079" cy="5310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2FB767-BCD8-3942-92B4-E49F7BD1EFDC}"/>
              </a:ext>
            </a:extLst>
          </p:cNvPr>
          <p:cNvSpPr txBox="1"/>
          <p:nvPr/>
        </p:nvSpPr>
        <p:spPr>
          <a:xfrm>
            <a:off x="7345437" y="4508666"/>
            <a:ext cx="4767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VN" sz="36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9D5C58-C7CC-B246-ABFF-C57DA09E2C18}"/>
              </a:ext>
            </a:extLst>
          </p:cNvPr>
          <p:cNvSpPr txBox="1"/>
          <p:nvPr/>
        </p:nvSpPr>
        <p:spPr>
          <a:xfrm>
            <a:off x="3960246" y="4496140"/>
            <a:ext cx="4767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VN" sz="36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2F5E03-A285-814E-B537-1D6ACD4BDB5F}"/>
              </a:ext>
            </a:extLst>
          </p:cNvPr>
          <p:cNvSpPr txBox="1"/>
          <p:nvPr/>
        </p:nvSpPr>
        <p:spPr>
          <a:xfrm>
            <a:off x="10730628" y="4537041"/>
            <a:ext cx="4767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VN" sz="3600" b="1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589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06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CE7877-DDB7-5344-B896-AF2178BEC0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47"/>
          <a:stretch/>
        </p:blipFill>
        <p:spPr>
          <a:xfrm>
            <a:off x="1158043" y="789623"/>
            <a:ext cx="9495161" cy="478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34 G3 SB Track A34.mp3">
            <a:hlinkClick r:id="" action="ppaction://media"/>
            <a:extLst>
              <a:ext uri="{FF2B5EF4-FFF2-40B4-BE49-F238E27FC236}">
                <a16:creationId xmlns:a16="http://schemas.microsoft.com/office/drawing/2014/main" id="{FE39D406-5CB0-8444-B868-2051BE4A60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290" y="782306"/>
            <a:ext cx="565186" cy="56518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A2FA6CD-BE7A-8142-9497-A04BDE5754C3}"/>
              </a:ext>
            </a:extLst>
          </p:cNvPr>
          <p:cNvGrpSpPr/>
          <p:nvPr/>
        </p:nvGrpSpPr>
        <p:grpSpPr>
          <a:xfrm>
            <a:off x="1066297" y="765594"/>
            <a:ext cx="6069737" cy="565186"/>
            <a:chOff x="447337" y="770581"/>
            <a:chExt cx="6069737" cy="5651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5839AD1-AE1F-204C-B1FD-6B5FC5ABD463}"/>
                </a:ext>
              </a:extLst>
            </p:cNvPr>
            <p:cNvSpPr/>
            <p:nvPr/>
          </p:nvSpPr>
          <p:spPr>
            <a:xfrm>
              <a:off x="1085779" y="787293"/>
              <a:ext cx="54312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A34</a:t>
              </a:r>
              <a:endParaRPr lang="en-US" sz="1600" b="1" dirty="0">
                <a:solidFill>
                  <a:srgbClr val="84488C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E75FB15-8F80-4F4A-9C3D-6D3CBA5D37E5}"/>
                </a:ext>
              </a:extLst>
            </p:cNvPr>
            <p:cNvSpPr/>
            <p:nvPr/>
          </p:nvSpPr>
          <p:spPr>
            <a:xfrm>
              <a:off x="447337" y="77058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1"/>
          <a:stretch/>
        </p:blipFill>
        <p:spPr>
          <a:xfrm>
            <a:off x="991311" y="1563880"/>
            <a:ext cx="10058400" cy="39415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8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AE2D1A-8C31-7A4B-A55B-5CD24D5C5A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4" y="766916"/>
            <a:ext cx="10637731" cy="4494015"/>
          </a:xfrm>
          <a:prstGeom prst="rect">
            <a:avLst/>
          </a:prstGeom>
        </p:spPr>
      </p:pic>
      <p:pic>
        <p:nvPicPr>
          <p:cNvPr id="2" name="35 G3 SB Track A35.mp3">
            <a:hlinkClick r:id="" action="ppaction://media"/>
            <a:extLst>
              <a:ext uri="{FF2B5EF4-FFF2-40B4-BE49-F238E27FC236}">
                <a16:creationId xmlns:a16="http://schemas.microsoft.com/office/drawing/2014/main" id="{E3C3B8CF-5948-A044-AE9D-301DC3299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517" y="856938"/>
            <a:ext cx="613775" cy="61377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9391827" y="1470713"/>
            <a:ext cx="1945419" cy="19313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827375" y="3451443"/>
            <a:ext cx="1945419" cy="19313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534404" y="3365822"/>
            <a:ext cx="1945419" cy="19313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48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526EC0-B9CE-644D-8ED3-A73CB0F8A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135" y="903849"/>
            <a:ext cx="9339730" cy="505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D6EF3D-BE0C-FD4B-9645-CC2D4D1A7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618" y="2941308"/>
            <a:ext cx="10764764" cy="2393623"/>
          </a:xfrm>
          <a:prstGeom prst="rect">
            <a:avLst/>
          </a:prstGeom>
        </p:spPr>
      </p:pic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84C14498-8DAF-244F-9388-43BCE02F910A}"/>
              </a:ext>
            </a:extLst>
          </p:cNvPr>
          <p:cNvSpPr/>
          <p:nvPr/>
        </p:nvSpPr>
        <p:spPr>
          <a:xfrm>
            <a:off x="2789697" y="974119"/>
            <a:ext cx="2700997" cy="914400"/>
          </a:xfrm>
          <a:prstGeom prst="wedgeRoundRectCallout">
            <a:avLst>
              <a:gd name="adj1" fmla="val -59933"/>
              <a:gd name="adj2" fmla="val 34331"/>
              <a:gd name="adj3" fmla="val 16667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3200" dirty="0">
                <a:ea typeface="Tahoma" panose="020B0604030504040204" pitchFamily="34" charset="0"/>
                <a:cs typeface="Tahoma" panose="020B0604030504040204" pitchFamily="34" charset="0"/>
              </a:rPr>
              <a:t>What is it?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1140599C-1A19-6843-BE87-82C723D04836}"/>
              </a:ext>
            </a:extLst>
          </p:cNvPr>
          <p:cNvSpPr/>
          <p:nvPr/>
        </p:nvSpPr>
        <p:spPr>
          <a:xfrm>
            <a:off x="6701306" y="1695586"/>
            <a:ext cx="2700997" cy="914400"/>
          </a:xfrm>
          <a:prstGeom prst="wedgeRoundRectCallout">
            <a:avLst>
              <a:gd name="adj1" fmla="val 60226"/>
              <a:gd name="adj2" fmla="val 34331"/>
              <a:gd name="adj3" fmla="val 16667"/>
            </a:avLst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VN" sz="3200" dirty="0">
                <a:ea typeface="Tahoma" panose="020B0604030504040204" pitchFamily="34" charset="0"/>
                <a:cs typeface="Tahoma" panose="020B0604030504040204" pitchFamily="34" charset="0"/>
              </a:rPr>
              <a:t>It’s a _____.</a:t>
            </a:r>
          </a:p>
        </p:txBody>
      </p:sp>
    </p:spTree>
    <p:extLst>
      <p:ext uri="{BB962C8B-B14F-4D97-AF65-F5344CB8AC3E}">
        <p14:creationId xmlns:p14="http://schemas.microsoft.com/office/powerpoint/2010/main" val="295749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232CB13-2C76-0846-A8EE-4A60B4D822B8}"/>
              </a:ext>
            </a:extLst>
          </p:cNvPr>
          <p:cNvGrpSpPr/>
          <p:nvPr/>
        </p:nvGrpSpPr>
        <p:grpSpPr>
          <a:xfrm>
            <a:off x="1103286" y="440737"/>
            <a:ext cx="6413127" cy="606416"/>
            <a:chOff x="397296" y="704097"/>
            <a:chExt cx="6413127" cy="60641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1889446-BC5A-A140-ABFE-5EF8E80C8A4A}"/>
                </a:ext>
              </a:extLst>
            </p:cNvPr>
            <p:cNvSpPr/>
            <p:nvPr/>
          </p:nvSpPr>
          <p:spPr>
            <a:xfrm>
              <a:off x="1085779" y="787293"/>
              <a:ext cx="572464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A36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FAB4271-0777-BA45-84B8-E790D907773E}"/>
                </a:ext>
              </a:extLst>
            </p:cNvPr>
            <p:cNvSpPr/>
            <p:nvPr/>
          </p:nvSpPr>
          <p:spPr>
            <a:xfrm>
              <a:off x="39729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" name="36 G3 SB Track A36.mp3">
            <a:hlinkClick r:id="" action="ppaction://media"/>
            <a:extLst>
              <a:ext uri="{FF2B5EF4-FFF2-40B4-BE49-F238E27FC236}">
                <a16:creationId xmlns:a16="http://schemas.microsoft.com/office/drawing/2014/main" id="{6D77E756-7C83-E24F-B6C7-1DD73C3894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126" y="523932"/>
            <a:ext cx="606416" cy="6064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57" b="46667"/>
          <a:stretch/>
        </p:blipFill>
        <p:spPr>
          <a:xfrm>
            <a:off x="1831158" y="1047153"/>
            <a:ext cx="2315604" cy="30756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1" t="54635" r="1581" b="-7968"/>
          <a:stretch/>
        </p:blipFill>
        <p:spPr>
          <a:xfrm>
            <a:off x="1831157" y="4144001"/>
            <a:ext cx="6244767" cy="26246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2" r="19144" b="46667"/>
          <a:stretch/>
        </p:blipFill>
        <p:spPr>
          <a:xfrm>
            <a:off x="4973652" y="1135105"/>
            <a:ext cx="2295976" cy="292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3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book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bʊk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7C35D66-11B3-5945-8A33-56C97851E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5967" y="670681"/>
            <a:ext cx="3960000" cy="370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36 G3 SB Track A36.mp3">
            <a:hlinkClick r:id="" action="ppaction://media"/>
            <a:extLst>
              <a:ext uri="{FF2B5EF4-FFF2-40B4-BE49-F238E27FC236}">
                <a16:creationId xmlns:a16="http://schemas.microsoft.com/office/drawing/2014/main" id="{5850F9B3-15DD-FD43-B125-69163A4C574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213.8297" end="9205.7174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103" y="518524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32" y="-920342"/>
            <a:ext cx="10448968" cy="7383772"/>
          </a:xfrm>
          <a:prstGeom prst="rect">
            <a:avLst/>
          </a:prstGeom>
        </p:spPr>
      </p:pic>
      <p:sp>
        <p:nvSpPr>
          <p:cNvPr id="7" name="Google Shape;1595;p64"/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 eraser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/æn/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ɪˈreɪsər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12" name="36 G3 SB Track A36.mp3">
            <a:hlinkClick r:id="" action="ppaction://media"/>
            <a:extLst>
              <a:ext uri="{FF2B5EF4-FFF2-40B4-BE49-F238E27FC236}">
                <a16:creationId xmlns:a16="http://schemas.microsoft.com/office/drawing/2014/main" id="{D3D29694-3B08-7149-B07B-3BF165FAA19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89.7842" end="5483.1174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458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ruler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ruːlər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B7088FF-E859-F14D-830D-EED99A793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943751">
            <a:off x="3125966" y="2079236"/>
            <a:ext cx="5940001" cy="102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36 G3 SB Track A36.mp3">
            <a:hlinkClick r:id="" action="ppaction://media"/>
            <a:extLst>
              <a:ext uri="{FF2B5EF4-FFF2-40B4-BE49-F238E27FC236}">
                <a16:creationId xmlns:a16="http://schemas.microsoft.com/office/drawing/2014/main" id="{BB386011-70E7-C042-A277-27F662B832B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938.5713" end="3226.9707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51" y="5230394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6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glue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ɡlu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ː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E71F4A-32C9-6541-A7EC-366506A8D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37"/>
          <a:stretch/>
        </p:blipFill>
        <p:spPr bwMode="auto">
          <a:xfrm>
            <a:off x="4918434" y="507966"/>
            <a:ext cx="2355066" cy="395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36 G3 SB Track A36.mp3">
            <a:hlinkClick r:id="" action="ppaction://media"/>
            <a:extLst>
              <a:ext uri="{FF2B5EF4-FFF2-40B4-BE49-F238E27FC236}">
                <a16:creationId xmlns:a16="http://schemas.microsoft.com/office/drawing/2014/main" id="{F478AA96-CBF7-D841-8703-0815CE5C05E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825.1195" end="514.8344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948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0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C01CE49-D4CA-054F-8986-23EEDD80ED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/>
          <a:stretch/>
        </p:blipFill>
        <p:spPr bwMode="auto">
          <a:xfrm>
            <a:off x="765277" y="1991630"/>
            <a:ext cx="2053515" cy="269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7DDBEA2-BBE4-DF40-A750-A0E4C3F76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21"/>
          <a:stretch/>
        </p:blipFill>
        <p:spPr bwMode="auto">
          <a:xfrm>
            <a:off x="3251296" y="1991630"/>
            <a:ext cx="1885155" cy="269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1C207D2-0E9A-1A42-995A-A4CCFE3B1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955" y="2530415"/>
            <a:ext cx="2920912" cy="215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2F55218-E12F-AC41-858C-1C0380808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370" y="2530415"/>
            <a:ext cx="2504354" cy="215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303945" y="4858291"/>
            <a:ext cx="14141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book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3424185" y="4856959"/>
            <a:ext cx="19143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 eraser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6392000" y="4856959"/>
            <a:ext cx="13452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ruler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9420422" y="4858291"/>
            <a:ext cx="9589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glue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136D43-7F24-7447-81DA-BDF5D5F96C88}"/>
              </a:ext>
            </a:extLst>
          </p:cNvPr>
          <p:cNvGrpSpPr/>
          <p:nvPr/>
        </p:nvGrpSpPr>
        <p:grpSpPr>
          <a:xfrm>
            <a:off x="1180381" y="870180"/>
            <a:ext cx="3538451" cy="606416"/>
            <a:chOff x="311226" y="704097"/>
            <a:chExt cx="3538451" cy="60641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0642723-A43E-994E-A354-4B3B18C3ABB5}"/>
                </a:ext>
              </a:extLst>
            </p:cNvPr>
            <p:cNvSpPr/>
            <p:nvPr/>
          </p:nvSpPr>
          <p:spPr>
            <a:xfrm>
              <a:off x="1085779" y="787293"/>
              <a:ext cx="27638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28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218F32F-F432-A14C-BA0F-8F376050E867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B8B3EF-8FCF-EAF5-C346-B740AF0D9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88" y="773723"/>
            <a:ext cx="10586824" cy="477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0F92AA5-FD2B-2044-BE38-E4AA2294195D}"/>
              </a:ext>
            </a:extLst>
          </p:cNvPr>
          <p:cNvGrpSpPr/>
          <p:nvPr/>
        </p:nvGrpSpPr>
        <p:grpSpPr>
          <a:xfrm>
            <a:off x="1070864" y="689331"/>
            <a:ext cx="6324719" cy="606416"/>
            <a:chOff x="311226" y="704097"/>
            <a:chExt cx="6324719" cy="60641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DE3587E-26C2-1C46-8356-A8A143FEA879}"/>
                </a:ext>
              </a:extLst>
            </p:cNvPr>
            <p:cNvSpPr/>
            <p:nvPr/>
          </p:nvSpPr>
          <p:spPr>
            <a:xfrm>
              <a:off x="1005878" y="787293"/>
              <a:ext cx="56300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A37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0C529C-060D-D445-8F29-3D397F078AEA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3" name="37 G3 SB Track A37.mp3">
            <a:hlinkClick r:id="" action="ppaction://media"/>
            <a:extLst>
              <a:ext uri="{FF2B5EF4-FFF2-40B4-BE49-F238E27FC236}">
                <a16:creationId xmlns:a16="http://schemas.microsoft.com/office/drawing/2014/main" id="{E128076E-1DFB-D446-97B4-BA0803A989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182" y="689331"/>
            <a:ext cx="668011" cy="6680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080" y="1357342"/>
            <a:ext cx="4989086" cy="509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4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66587" y="4634233"/>
            <a:ext cx="7058826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chair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tʃer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F23BF06-AED3-4248-97B6-5A1F8F1C45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3" b="8508"/>
          <a:stretch/>
        </p:blipFill>
        <p:spPr bwMode="auto">
          <a:xfrm>
            <a:off x="4515720" y="639833"/>
            <a:ext cx="3160494" cy="382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37 G3 SB Track A37.mp3">
            <a:hlinkClick r:id="" action="ppaction://media"/>
            <a:extLst>
              <a:ext uri="{FF2B5EF4-FFF2-40B4-BE49-F238E27FC236}">
                <a16:creationId xmlns:a16="http://schemas.microsoft.com/office/drawing/2014/main" id="{9934AA62-3529-4FD9-82EC-2975583F165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355" end="10732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283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566587" y="4634233"/>
            <a:ext cx="7058826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desk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/desk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ADACC4A-FD3B-DF47-A87C-3A02347EC2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1" b="14320"/>
          <a:stretch/>
        </p:blipFill>
        <p:spPr bwMode="auto">
          <a:xfrm>
            <a:off x="4236848" y="598205"/>
            <a:ext cx="3555111" cy="386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37 G3 SB Track A37.mp3">
            <a:hlinkClick r:id="" action="ppaction://media"/>
            <a:extLst>
              <a:ext uri="{FF2B5EF4-FFF2-40B4-BE49-F238E27FC236}">
                <a16:creationId xmlns:a16="http://schemas.microsoft.com/office/drawing/2014/main" id="{716CC1A5-07F9-FB49-96F1-546BF56762D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991.7174" end="7658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3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566587" y="4634233"/>
            <a:ext cx="7058826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picture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pɪktʃər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3F05423-70EF-3444-9178-1A9383729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5797" y="544967"/>
            <a:ext cx="4420339" cy="392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37 G3 SB Track A37.mp3">
            <a:hlinkClick r:id="" action="ppaction://media"/>
            <a:extLst>
              <a:ext uri="{FF2B5EF4-FFF2-40B4-BE49-F238E27FC236}">
                <a16:creationId xmlns:a16="http://schemas.microsoft.com/office/drawing/2014/main" id="{57FEA90C-286E-E843-B424-CE8066F213D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193" end="4610.8492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5185775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3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8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66587" y="4634233"/>
            <a:ext cx="7058826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backpack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bækpæk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76E7B7E-5972-DB43-908E-F4645F21A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96" r="17538"/>
          <a:stretch/>
        </p:blipFill>
        <p:spPr bwMode="auto">
          <a:xfrm>
            <a:off x="4700320" y="706965"/>
            <a:ext cx="2791360" cy="360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37 G3 SB Track A37.mp3">
            <a:hlinkClick r:id="" action="ppaction://media"/>
            <a:extLst>
              <a:ext uri="{FF2B5EF4-FFF2-40B4-BE49-F238E27FC236}">
                <a16:creationId xmlns:a16="http://schemas.microsoft.com/office/drawing/2014/main" id="{2DB872E9-0770-3049-A699-70701189B20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858" end="314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0" y="5185597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95455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3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4CFABE4-D108-F844-8AEC-3AC47EE37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16" y="1997612"/>
            <a:ext cx="1987201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D4DADED-C20A-D740-BAC8-CDFA29A11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397" y="1937756"/>
            <a:ext cx="191125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52BBA9C3-7800-C742-B214-50E4BDF15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31233" y="1969903"/>
            <a:ext cx="2181252" cy="269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6CD0E13-11A3-4B44-80B5-CDD8C453EF1B}"/>
              </a:ext>
            </a:extLst>
          </p:cNvPr>
          <p:cNvSpPr/>
          <p:nvPr/>
        </p:nvSpPr>
        <p:spPr>
          <a:xfrm>
            <a:off x="971642" y="4669477"/>
            <a:ext cx="1402948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chair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BBFFE9-9A1F-DB4E-B779-34B5594B2C1D}"/>
              </a:ext>
            </a:extLst>
          </p:cNvPr>
          <p:cNvSpPr/>
          <p:nvPr/>
        </p:nvSpPr>
        <p:spPr>
          <a:xfrm>
            <a:off x="4083693" y="4669477"/>
            <a:ext cx="1391728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+mn-lt"/>
              </a:rPr>
              <a:t>a desk</a:t>
            </a:r>
            <a:endParaRPr lang="en-US" sz="3200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FC8041-2DE9-B949-BFBE-D44B9F72F226}"/>
              </a:ext>
            </a:extLst>
          </p:cNvPr>
          <p:cNvSpPr/>
          <p:nvPr/>
        </p:nvSpPr>
        <p:spPr>
          <a:xfrm>
            <a:off x="6970217" y="4669477"/>
            <a:ext cx="17556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picture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76CAC0-76CA-104B-BE8C-66A1B60E4A14}"/>
              </a:ext>
            </a:extLst>
          </p:cNvPr>
          <p:cNvSpPr/>
          <p:nvPr/>
        </p:nvSpPr>
        <p:spPr>
          <a:xfrm>
            <a:off x="9293184" y="4669477"/>
            <a:ext cx="2257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backpack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B2EA57-33AC-064C-B006-1EC4275B182A}"/>
              </a:ext>
            </a:extLst>
          </p:cNvPr>
          <p:cNvGrpSpPr/>
          <p:nvPr/>
        </p:nvGrpSpPr>
        <p:grpSpPr>
          <a:xfrm>
            <a:off x="1276372" y="809407"/>
            <a:ext cx="3757940" cy="636219"/>
            <a:chOff x="311226" y="704097"/>
            <a:chExt cx="3757940" cy="63621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EE58E79-3F33-FD4E-97F8-8A3676741DD6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6F57D7C-6185-E64A-B85A-2FF75993EE14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79" t="7371" r="6411" b="58087"/>
          <a:stretch/>
        </p:blipFill>
        <p:spPr>
          <a:xfrm>
            <a:off x="3374674" y="2153756"/>
            <a:ext cx="2809574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8"/>
          <a:stretch/>
        </p:blipFill>
        <p:spPr>
          <a:xfrm>
            <a:off x="1375637" y="1469876"/>
            <a:ext cx="8987563" cy="5216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26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430"/>
          <a:stretch/>
        </p:blipFill>
        <p:spPr>
          <a:xfrm>
            <a:off x="1640556" y="581658"/>
            <a:ext cx="8987563" cy="75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7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657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8 G3 SB Track A38.mp3">
            <a:hlinkClick r:id="" action="ppaction://media"/>
            <a:extLst>
              <a:ext uri="{FF2B5EF4-FFF2-40B4-BE49-F238E27FC236}">
                <a16:creationId xmlns:a16="http://schemas.microsoft.com/office/drawing/2014/main" id="{0FBCB89C-46BB-D540-957F-FE0468BFB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434" y="867680"/>
            <a:ext cx="651720" cy="6517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85" y="1777526"/>
            <a:ext cx="10614296" cy="368522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78A4C49-12EB-12E8-02B8-1A82BB3EEB26}"/>
              </a:ext>
            </a:extLst>
          </p:cNvPr>
          <p:cNvGrpSpPr/>
          <p:nvPr/>
        </p:nvGrpSpPr>
        <p:grpSpPr>
          <a:xfrm>
            <a:off x="999843" y="772527"/>
            <a:ext cx="6214112" cy="606416"/>
            <a:chOff x="311226" y="704097"/>
            <a:chExt cx="6214112" cy="60641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118F40F-A6F0-2614-9248-96B0C9080E1D}"/>
                </a:ext>
              </a:extLst>
            </p:cNvPr>
            <p:cNvSpPr/>
            <p:nvPr/>
          </p:nvSpPr>
          <p:spPr>
            <a:xfrm>
              <a:off x="1005878" y="787293"/>
              <a:ext cx="551946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A38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9564EDB-C11F-E48C-8ADE-AE6C54459315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4F6343-BB9C-6C4B-AE5C-209B0B190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66" y="1478071"/>
            <a:ext cx="11246401" cy="3663945"/>
          </a:xfrm>
          <a:prstGeom prst="rect">
            <a:avLst/>
          </a:prstGeom>
        </p:spPr>
      </p:pic>
      <p:pic>
        <p:nvPicPr>
          <p:cNvPr id="2" name="39 G3 SB Track A39.mp3">
            <a:hlinkClick r:id="" action="ppaction://media"/>
            <a:extLst>
              <a:ext uri="{FF2B5EF4-FFF2-40B4-BE49-F238E27FC236}">
                <a16:creationId xmlns:a16="http://schemas.microsoft.com/office/drawing/2014/main" id="{D5A83828-E553-C943-9EEB-64D52A13DF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735" y="1590805"/>
            <a:ext cx="602552" cy="602552"/>
          </a:xfrm>
          <a:prstGeom prst="rect">
            <a:avLst/>
          </a:prstGeom>
        </p:spPr>
      </p:pic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E674F56F-70C6-284C-86F6-D86C4FD391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40" y="4371290"/>
            <a:ext cx="768568" cy="76856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picture containing icon&#10;&#10;Description automatically generated">
            <a:extLst>
              <a:ext uri="{FF2B5EF4-FFF2-40B4-BE49-F238E27FC236}">
                <a16:creationId xmlns:a16="http://schemas.microsoft.com/office/drawing/2014/main" id="{3691B0A0-962C-B840-8DCC-47469941AD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55" y="4262165"/>
            <a:ext cx="768568" cy="76856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picture containing icon&#10;&#10;Description automatically generated">
            <a:extLst>
              <a:ext uri="{FF2B5EF4-FFF2-40B4-BE49-F238E27FC236}">
                <a16:creationId xmlns:a16="http://schemas.microsoft.com/office/drawing/2014/main" id="{4F09A54D-08F8-0D43-8D14-CD52A0ACA3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422" y="4311562"/>
            <a:ext cx="768568" cy="76856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A picture containing icon&#10;&#10;Description automatically generated">
            <a:extLst>
              <a:ext uri="{FF2B5EF4-FFF2-40B4-BE49-F238E27FC236}">
                <a16:creationId xmlns:a16="http://schemas.microsoft.com/office/drawing/2014/main" id="{FA054DF0-D239-064A-8FA9-3A2FDE2890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90" y="4311562"/>
            <a:ext cx="768568" cy="76856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28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50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DCAC62-5AAE-CF4C-AE33-C4D6470693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89"/>
          <a:stretch/>
        </p:blipFill>
        <p:spPr>
          <a:xfrm>
            <a:off x="1240988" y="632140"/>
            <a:ext cx="8651487" cy="540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40 G3 SB Track A40.mp3">
            <a:hlinkClick r:id="" action="ppaction://media"/>
            <a:extLst>
              <a:ext uri="{FF2B5EF4-FFF2-40B4-BE49-F238E27FC236}">
                <a16:creationId xmlns:a16="http://schemas.microsoft.com/office/drawing/2014/main" id="{F70ACC87-4180-2B43-99A3-74CD29A116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391" y="929471"/>
            <a:ext cx="585216" cy="5852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14687"/>
            <a:ext cx="10058399" cy="42552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9000"/>
              </a:srgb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C487EAD-8736-21F3-CCA7-5D0CD9320587}"/>
              </a:ext>
            </a:extLst>
          </p:cNvPr>
          <p:cNvGrpSpPr/>
          <p:nvPr/>
        </p:nvGrpSpPr>
        <p:grpSpPr>
          <a:xfrm>
            <a:off x="1066800" y="825476"/>
            <a:ext cx="6214112" cy="606416"/>
            <a:chOff x="311226" y="704097"/>
            <a:chExt cx="6214112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639C681-13FA-B331-7CA0-BDA7036EC4FA}"/>
                </a:ext>
              </a:extLst>
            </p:cNvPr>
            <p:cNvSpPr/>
            <p:nvPr/>
          </p:nvSpPr>
          <p:spPr>
            <a:xfrm>
              <a:off x="1005878" y="787293"/>
              <a:ext cx="551946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A40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66B19C1-3A93-E73D-A790-24EC95A08FF7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4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E6032E-0E05-4741-825F-FEB7B7500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522" y="1736503"/>
            <a:ext cx="11190955" cy="3384993"/>
          </a:xfrm>
          <a:prstGeom prst="rect">
            <a:avLst/>
          </a:prstGeom>
        </p:spPr>
      </p:pic>
      <p:pic>
        <p:nvPicPr>
          <p:cNvPr id="9" name="41 G3 SB Track A41.mp3">
            <a:hlinkClick r:id="" action="ppaction://media"/>
            <a:extLst>
              <a:ext uri="{FF2B5EF4-FFF2-40B4-BE49-F238E27FC236}">
                <a16:creationId xmlns:a16="http://schemas.microsoft.com/office/drawing/2014/main" id="{C7528A0E-EC8B-B847-A61C-509FB880D6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487" y="1897490"/>
            <a:ext cx="591642" cy="591642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606608" y="2549303"/>
            <a:ext cx="2714542" cy="257219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169637" y="2700469"/>
            <a:ext cx="2243098" cy="2258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3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622C46-B8FC-0047-861C-1CC25B2D01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8" b="8313"/>
          <a:stretch/>
        </p:blipFill>
        <p:spPr>
          <a:xfrm>
            <a:off x="1290415" y="581116"/>
            <a:ext cx="9360820" cy="4930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64"/>
          <a:stretch/>
        </p:blipFill>
        <p:spPr>
          <a:xfrm>
            <a:off x="786215" y="2265135"/>
            <a:ext cx="1649337" cy="17420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08" r="2657"/>
          <a:stretch/>
        </p:blipFill>
        <p:spPr>
          <a:xfrm>
            <a:off x="9542670" y="2392822"/>
            <a:ext cx="1512843" cy="16143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2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5548AB6-E487-9A4C-B200-AE150A64E215}"/>
              </a:ext>
            </a:extLst>
          </p:cNvPr>
          <p:cNvGrpSpPr/>
          <p:nvPr/>
        </p:nvGrpSpPr>
        <p:grpSpPr>
          <a:xfrm>
            <a:off x="1153353" y="982277"/>
            <a:ext cx="5042570" cy="606416"/>
            <a:chOff x="311226" y="704097"/>
            <a:chExt cx="5042570" cy="60641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2472ACD-3CB5-3146-8C3E-FFD76E86F3C8}"/>
                </a:ext>
              </a:extLst>
            </p:cNvPr>
            <p:cNvSpPr/>
            <p:nvPr/>
          </p:nvSpPr>
          <p:spPr>
            <a:xfrm>
              <a:off x="925981" y="787293"/>
              <a:ext cx="442781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A42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BA0BE73-3C3C-CD45-A097-FD527997CBFB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947333" y="2399512"/>
            <a:ext cx="4297333" cy="2864888"/>
            <a:chOff x="3947333" y="2399512"/>
            <a:chExt cx="4297333" cy="2864888"/>
          </a:xfrm>
        </p:grpSpPr>
        <p:sp>
          <p:nvSpPr>
            <p:cNvPr id="4" name="Freeform 3"/>
            <p:cNvSpPr/>
            <p:nvPr/>
          </p:nvSpPr>
          <p:spPr>
            <a:xfrm>
              <a:off x="3947333" y="239951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oo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947333" y="239951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5" name="Freeform 4"/>
            <p:cNvSpPr/>
            <p:nvPr/>
          </p:nvSpPr>
          <p:spPr>
            <a:xfrm>
              <a:off x="3947333" y="353711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sch</a:t>
              </a:r>
              <a:r>
                <a:rPr lang="en-US" sz="3900" b="0" kern="1200" dirty="0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oo</a:t>
              </a:r>
              <a:r>
                <a:rPr lang="en-US" sz="3900" b="0" kern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</a:t>
              </a:r>
              <a:r>
                <a:rPr lang="en-US" sz="3900" b="0" kern="1200" dirty="0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oo</a:t>
              </a:r>
            </a:p>
          </p:txBody>
        </p:sp>
      </p:grpSp>
      <p:pic>
        <p:nvPicPr>
          <p:cNvPr id="18" name="42 G3 SB Track A42.mp3">
            <a:hlinkClick r:id="" action="ppaction://media"/>
            <a:extLst>
              <a:ext uri="{FF2B5EF4-FFF2-40B4-BE49-F238E27FC236}">
                <a16:creationId xmlns:a16="http://schemas.microsoft.com/office/drawing/2014/main" id="{FD7FEB9F-3FE1-414A-B1D1-FD43FE2FFA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81" y="1003877"/>
            <a:ext cx="668011" cy="66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96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43 G3 SB Track A43.mp3">
            <a:hlinkClick r:id="" action="ppaction://media"/>
            <a:extLst>
              <a:ext uri="{FF2B5EF4-FFF2-40B4-BE49-F238E27FC236}">
                <a16:creationId xmlns:a16="http://schemas.microsoft.com/office/drawing/2014/main" id="{709F0D9F-8D04-5A4D-AE8B-F33C98CCD2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863" y="1003879"/>
            <a:ext cx="668009" cy="66800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FB039FE-47EF-614D-AAA3-70CCB3158ADF}"/>
              </a:ext>
            </a:extLst>
          </p:cNvPr>
          <p:cNvGrpSpPr/>
          <p:nvPr/>
        </p:nvGrpSpPr>
        <p:grpSpPr>
          <a:xfrm>
            <a:off x="1153353" y="982277"/>
            <a:ext cx="4693724" cy="606416"/>
            <a:chOff x="311226" y="704097"/>
            <a:chExt cx="4693724" cy="60641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C51F96-271B-9D4D-9AAD-5B649E5DBC66}"/>
                </a:ext>
              </a:extLst>
            </p:cNvPr>
            <p:cNvSpPr/>
            <p:nvPr/>
          </p:nvSpPr>
          <p:spPr>
            <a:xfrm>
              <a:off x="1014755" y="787293"/>
              <a:ext cx="39901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A43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495E157-EA25-FF4F-BFCD-0910E9763EEE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44CB625-CE17-2B47-922A-906735F93A97}"/>
              </a:ext>
            </a:extLst>
          </p:cNvPr>
          <p:cNvSpPr/>
          <p:nvPr/>
        </p:nvSpPr>
        <p:spPr>
          <a:xfrm>
            <a:off x="1927906" y="2000430"/>
            <a:ext cx="5034379" cy="260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5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my school. </a:t>
            </a:r>
          </a:p>
          <a:p>
            <a:pPr>
              <a:lnSpc>
                <a:spcPct val="120000"/>
              </a:lnSpc>
            </a:pPr>
            <a:r>
              <a:rPr lang="en-US" sz="35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your school. </a:t>
            </a:r>
          </a:p>
          <a:p>
            <a:pPr>
              <a:lnSpc>
                <a:spcPct val="120000"/>
              </a:lnSpc>
            </a:pPr>
            <a:r>
              <a:rPr lang="en-US" sz="35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my school. </a:t>
            </a:r>
          </a:p>
          <a:p>
            <a:pPr>
              <a:lnSpc>
                <a:spcPct val="120000"/>
              </a:lnSpc>
            </a:pPr>
            <a:r>
              <a:rPr lang="en-US" sz="35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like my school.</a:t>
            </a:r>
          </a:p>
        </p:txBody>
      </p:sp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5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6B86D1F-7496-9C47-85F5-EF3B1940D516}"/>
              </a:ext>
            </a:extLst>
          </p:cNvPr>
          <p:cNvGrpSpPr/>
          <p:nvPr/>
        </p:nvGrpSpPr>
        <p:grpSpPr>
          <a:xfrm>
            <a:off x="1100834" y="701350"/>
            <a:ext cx="6867189" cy="585216"/>
            <a:chOff x="363221" y="730306"/>
            <a:chExt cx="6867189" cy="58521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E99E17B-B57A-B94A-A67F-B87DB8DE2EF2}"/>
                </a:ext>
              </a:extLst>
            </p:cNvPr>
            <p:cNvSpPr/>
            <p:nvPr/>
          </p:nvSpPr>
          <p:spPr>
            <a:xfrm>
              <a:off x="1085779" y="787293"/>
              <a:ext cx="614463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6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Play the game: Stepping Stones.</a:t>
              </a:r>
              <a:endParaRPr lang="en-US" sz="2600" b="1" dirty="0">
                <a:solidFill>
                  <a:schemeClr val="accent5">
                    <a:lumMod val="75000"/>
                  </a:schemeClr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8DE6547-CFC2-204C-9558-204317F6E46C}"/>
                </a:ext>
              </a:extLst>
            </p:cNvPr>
            <p:cNvSpPr/>
            <p:nvPr/>
          </p:nvSpPr>
          <p:spPr>
            <a:xfrm>
              <a:off x="363221" y="730306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C62B8DE-92CF-D94F-A3FE-3FBF8A6DAE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4"/>
          <a:stretch/>
        </p:blipFill>
        <p:spPr>
          <a:xfrm>
            <a:off x="1707249" y="1541257"/>
            <a:ext cx="7466149" cy="4507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624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44 G3 SB Track A44.mp3">
            <a:hlinkClick r:id="" action="ppaction://media"/>
            <a:extLst>
              <a:ext uri="{FF2B5EF4-FFF2-40B4-BE49-F238E27FC236}">
                <a16:creationId xmlns:a16="http://schemas.microsoft.com/office/drawing/2014/main" id="{7B13EB17-7216-CE4D-8836-B896F557E0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783" y="1003879"/>
            <a:ext cx="668009" cy="66800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842964" y="2360500"/>
            <a:ext cx="4297333" cy="2864888"/>
            <a:chOff x="1498158" y="2492502"/>
            <a:chExt cx="4297333" cy="2864888"/>
          </a:xfrm>
        </p:grpSpPr>
        <p:sp>
          <p:nvSpPr>
            <p:cNvPr id="4" name="Freeform 3"/>
            <p:cNvSpPr/>
            <p:nvPr/>
          </p:nvSpPr>
          <p:spPr>
            <a:xfrm>
              <a:off x="1498158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p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1498158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5" name="Freeform 4"/>
            <p:cNvSpPr/>
            <p:nvPr/>
          </p:nvSpPr>
          <p:spPr>
            <a:xfrm>
              <a:off x="1498158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p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en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p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p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er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90993" y="2360500"/>
            <a:ext cx="4297333" cy="2864888"/>
            <a:chOff x="6499991" y="2492502"/>
            <a:chExt cx="4297333" cy="2864888"/>
          </a:xfrm>
        </p:grpSpPr>
        <p:sp>
          <p:nvSpPr>
            <p:cNvPr id="8" name="Freeform 7"/>
            <p:cNvSpPr/>
            <p:nvPr/>
          </p:nvSpPr>
          <p:spPr>
            <a:xfrm>
              <a:off x="6499991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6499991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9" name="Freeform 8"/>
            <p:cNvSpPr/>
            <p:nvPr/>
          </p:nvSpPr>
          <p:spPr>
            <a:xfrm>
              <a:off x="6499991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ook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ye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274165-305B-FECC-B81C-833EA1887FA1}"/>
              </a:ext>
            </a:extLst>
          </p:cNvPr>
          <p:cNvGrpSpPr/>
          <p:nvPr/>
        </p:nvGrpSpPr>
        <p:grpSpPr>
          <a:xfrm>
            <a:off x="1153353" y="982277"/>
            <a:ext cx="4941581" cy="606416"/>
            <a:chOff x="311226" y="704097"/>
            <a:chExt cx="4941581" cy="6064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8AB487A-5B4D-192F-62D5-AE12904E0F80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A44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28823E7-F545-0DE1-D50B-3C01AF6B592E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2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636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45 G3 SB Track A45.mp3">
            <a:hlinkClick r:id="" action="ppaction://media"/>
            <a:extLst>
              <a:ext uri="{FF2B5EF4-FFF2-40B4-BE49-F238E27FC236}">
                <a16:creationId xmlns:a16="http://schemas.microsoft.com/office/drawing/2014/main" id="{BD8542D1-58B1-9F44-B783-FE0FD5A925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277" y="1085223"/>
            <a:ext cx="689611" cy="68961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2D3F76-7D53-214C-A501-BA0FC9C3FD44}"/>
              </a:ext>
            </a:extLst>
          </p:cNvPr>
          <p:cNvSpPr/>
          <p:nvPr/>
        </p:nvSpPr>
        <p:spPr>
          <a:xfrm>
            <a:off x="1658304" y="2308065"/>
            <a:ext cx="4738798" cy="2401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1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have my red backpack, </a:t>
            </a:r>
          </a:p>
          <a:p>
            <a:pPr>
              <a:lnSpc>
                <a:spcPct val="120000"/>
              </a:lnSpc>
            </a:pPr>
            <a:r>
              <a:rPr lang="en-US" sz="31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and I have my board.</a:t>
            </a:r>
          </a:p>
          <a:p>
            <a:pPr>
              <a:lnSpc>
                <a:spcPct val="120000"/>
              </a:lnSpc>
            </a:pPr>
            <a:r>
              <a:rPr lang="en-US" sz="31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have glue and paper. </a:t>
            </a:r>
          </a:p>
          <a:p>
            <a:pPr>
              <a:lnSpc>
                <a:spcPct val="120000"/>
              </a:lnSpc>
            </a:pPr>
            <a:r>
              <a:rPr lang="en-US" sz="31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Come and look!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4FB51D-D35E-734A-B350-F6460AEEFD2B}"/>
              </a:ext>
            </a:extLst>
          </p:cNvPr>
          <p:cNvSpPr/>
          <p:nvPr/>
        </p:nvSpPr>
        <p:spPr>
          <a:xfrm>
            <a:off x="6597862" y="2308065"/>
            <a:ext cx="4921540" cy="2401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1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have my computer, </a:t>
            </a:r>
          </a:p>
          <a:p>
            <a:pPr>
              <a:lnSpc>
                <a:spcPct val="120000"/>
              </a:lnSpc>
            </a:pPr>
            <a:r>
              <a:rPr lang="en-US" sz="31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and I have my pen.</a:t>
            </a:r>
          </a:p>
          <a:p>
            <a:pPr>
              <a:lnSpc>
                <a:spcPct val="120000"/>
              </a:lnSpc>
            </a:pPr>
            <a:r>
              <a:rPr lang="en-US" sz="31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 have books and pencils. </a:t>
            </a:r>
          </a:p>
          <a:p>
            <a:pPr>
              <a:lnSpc>
                <a:spcPct val="120000"/>
              </a:lnSpc>
            </a:pPr>
            <a:r>
              <a:rPr lang="en-US" sz="31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Come and look!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A662D3-6B97-C95D-A69C-D2C0F78E8B99}"/>
              </a:ext>
            </a:extLst>
          </p:cNvPr>
          <p:cNvGrpSpPr/>
          <p:nvPr/>
        </p:nvGrpSpPr>
        <p:grpSpPr>
          <a:xfrm>
            <a:off x="1153353" y="1065473"/>
            <a:ext cx="4863642" cy="606416"/>
            <a:chOff x="311226" y="704097"/>
            <a:chExt cx="4863642" cy="60641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54AC60-9984-7D90-53A2-846A6A331449}"/>
                </a:ext>
              </a:extLst>
            </p:cNvPr>
            <p:cNvSpPr/>
            <p:nvPr/>
          </p:nvSpPr>
          <p:spPr>
            <a:xfrm>
              <a:off x="1014755" y="787293"/>
              <a:ext cx="41601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chant.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A45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0E9A2B0-2996-90DB-E700-64EFF329FD60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F2025-CC43-7EF0-DEFA-EA5994CC03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848"/>
          <a:stretch/>
        </p:blipFill>
        <p:spPr>
          <a:xfrm>
            <a:off x="1861554" y="1279469"/>
            <a:ext cx="6829685" cy="4992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6046EBF-1AC1-86EE-037F-311B911A1921}"/>
              </a:ext>
            </a:extLst>
          </p:cNvPr>
          <p:cNvGrpSpPr/>
          <p:nvPr/>
        </p:nvGrpSpPr>
        <p:grpSpPr>
          <a:xfrm>
            <a:off x="1225122" y="585927"/>
            <a:ext cx="9383694" cy="585216"/>
            <a:chOff x="363221" y="730306"/>
            <a:chExt cx="9383694" cy="58521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E9CC081-A782-7295-5871-8A54B693CBE4}"/>
                </a:ext>
              </a:extLst>
            </p:cNvPr>
            <p:cNvSpPr/>
            <p:nvPr/>
          </p:nvSpPr>
          <p:spPr>
            <a:xfrm>
              <a:off x="1085779" y="787293"/>
              <a:ext cx="8661136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6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Play the game: Bingo. Use the words in the box.</a:t>
              </a:r>
              <a:endParaRPr lang="en-US" sz="2600" b="1" dirty="0">
                <a:solidFill>
                  <a:schemeClr val="accent5">
                    <a:lumMod val="75000"/>
                  </a:schemeClr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BFFE6B3-875D-5AD0-A40A-9154A257702F}"/>
                </a:ext>
              </a:extLst>
            </p:cNvPr>
            <p:cNvSpPr/>
            <p:nvPr/>
          </p:nvSpPr>
          <p:spPr>
            <a:xfrm>
              <a:off x="363221" y="730306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19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j-lt"/>
              </a:rPr>
              <a:t>Unit 1: </a:t>
            </a:r>
            <a:br>
              <a:rPr lang="en-VN" sz="4800" b="1" dirty="0">
                <a:latin typeface="+mj-lt"/>
              </a:rPr>
            </a:br>
            <a:r>
              <a:rPr lang="en-VN" sz="4800" b="1" dirty="0">
                <a:latin typeface="+mj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2F7AAD-76FC-A615-9148-1B9C5E13D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723" y="447528"/>
            <a:ext cx="5242518" cy="6138624"/>
          </a:xfrm>
          <a:prstGeom prst="rect">
            <a:avLst/>
          </a:prstGeom>
        </p:spPr>
      </p:pic>
      <p:pic>
        <p:nvPicPr>
          <p:cNvPr id="9" name="46 G3 SB Track A46.mp3">
            <a:hlinkClick r:id="" action="ppaction://media"/>
            <a:extLst>
              <a:ext uri="{FF2B5EF4-FFF2-40B4-BE49-F238E27FC236}">
                <a16:creationId xmlns:a16="http://schemas.microsoft.com/office/drawing/2014/main" id="{F7FD82CF-E4CA-8341-8DD5-842F3373BB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996" y="525816"/>
            <a:ext cx="539310" cy="53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3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864DD1-D80D-4D49-B4C1-8007910F1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33" y="1515949"/>
            <a:ext cx="10497335" cy="362100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43D6B33-3244-0947-8E3B-510CC720C931}"/>
              </a:ext>
            </a:extLst>
          </p:cNvPr>
          <p:cNvSpPr/>
          <p:nvPr/>
        </p:nvSpPr>
        <p:spPr>
          <a:xfrm>
            <a:off x="7830971" y="3041072"/>
            <a:ext cx="1011382" cy="7758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C71BB9-54B9-0841-8336-7CC339895AD7}"/>
              </a:ext>
            </a:extLst>
          </p:cNvPr>
          <p:cNvSpPr/>
          <p:nvPr/>
        </p:nvSpPr>
        <p:spPr>
          <a:xfrm>
            <a:off x="9945085" y="3629010"/>
            <a:ext cx="1011382" cy="7758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241E48F-35F1-1E43-A3E7-E3AE4F525FD9}"/>
              </a:ext>
            </a:extLst>
          </p:cNvPr>
          <p:cNvSpPr/>
          <p:nvPr/>
        </p:nvSpPr>
        <p:spPr>
          <a:xfrm>
            <a:off x="7830971" y="4292735"/>
            <a:ext cx="1011382" cy="7758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5343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C4927F-AD77-A8CE-FC70-DF49C5EEBE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4" t="66537" r="35704" b="2524"/>
          <a:stretch/>
        </p:blipFill>
        <p:spPr>
          <a:xfrm>
            <a:off x="1531137" y="960582"/>
            <a:ext cx="8051408" cy="514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n-lt"/>
              </a:rPr>
              <a:t>Unit 1: </a:t>
            </a:r>
            <a:br>
              <a:rPr lang="en-VN" sz="4800" b="1" dirty="0">
                <a:latin typeface="+mn-lt"/>
              </a:rPr>
            </a:br>
            <a:r>
              <a:rPr lang="en-VN" sz="4800" b="1" dirty="0">
                <a:latin typeface="+mn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Lesson 12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6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48F9D1-1262-3AA2-53F9-AB47AE874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911" y="607019"/>
            <a:ext cx="9880846" cy="5067437"/>
          </a:xfrm>
          <a:prstGeom prst="rect">
            <a:avLst/>
          </a:prstGeom>
        </p:spPr>
      </p:pic>
      <p:pic>
        <p:nvPicPr>
          <p:cNvPr id="9" name="47 G3 SB Track A47.mp3">
            <a:hlinkClick r:id="" action="ppaction://media"/>
            <a:extLst>
              <a:ext uri="{FF2B5EF4-FFF2-40B4-BE49-F238E27FC236}">
                <a16:creationId xmlns:a16="http://schemas.microsoft.com/office/drawing/2014/main" id="{603EFA44-01B4-B74D-861E-D0F71682D9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854" y="723934"/>
            <a:ext cx="50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8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483DA-6408-6508-181E-4F7B94431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880" y="860259"/>
            <a:ext cx="8498089" cy="513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01B1905-7047-2051-7039-9EAF842C8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454" y="2363352"/>
            <a:ext cx="2736185" cy="3470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A02ABD-6472-CA4C-ADE0-6FE63BD699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20"/>
          <a:stretch/>
        </p:blipFill>
        <p:spPr>
          <a:xfrm>
            <a:off x="781235" y="1425677"/>
            <a:ext cx="10093911" cy="1957336"/>
          </a:xfrm>
          <a:prstGeom prst="rect">
            <a:avLst/>
          </a:prstGeom>
          <a:effectLst>
            <a:outerShdw blurRad="50800" dir="10800000" algn="t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3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en-VN" sz="4800" b="1" dirty="0">
                <a:latin typeface="+mn-lt"/>
              </a:rPr>
              <a:t>Unit 1: </a:t>
            </a:r>
            <a:br>
              <a:rPr lang="en-VN" sz="4800" b="1" dirty="0">
                <a:latin typeface="+mn-lt"/>
              </a:rPr>
            </a:br>
            <a:r>
              <a:rPr lang="en-VN" sz="4800" b="1" dirty="0">
                <a:latin typeface="+mn-lt"/>
              </a:rPr>
              <a:t>My Classroom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en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Value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4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AA34CD9-8C62-9E42-822E-C6809647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7246834" y="-1"/>
            <a:ext cx="4945166" cy="628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8F83C3-884F-EC4A-BE14-B11D1E0C4231}"/>
              </a:ext>
            </a:extLst>
          </p:cNvPr>
          <p:cNvGrpSpPr/>
          <p:nvPr/>
        </p:nvGrpSpPr>
        <p:grpSpPr>
          <a:xfrm>
            <a:off x="282276" y="714258"/>
            <a:ext cx="6434151" cy="591557"/>
            <a:chOff x="242268" y="852202"/>
            <a:chExt cx="5796858" cy="59155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59CEA0-D8B7-F34A-A4B4-7B044D6C0D71}"/>
                </a:ext>
              </a:extLst>
            </p:cNvPr>
            <p:cNvSpPr/>
            <p:nvPr/>
          </p:nvSpPr>
          <p:spPr>
            <a:xfrm>
              <a:off x="853935" y="920539"/>
              <a:ext cx="51851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</a:t>
              </a:r>
              <a:r>
                <a:rPr lang="en-US" sz="24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A48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FAC7DBD-733C-DD47-8FDA-5DE48DA0F3D4}"/>
                </a:ext>
              </a:extLst>
            </p:cNvPr>
            <p:cNvSpPr/>
            <p:nvPr/>
          </p:nvSpPr>
          <p:spPr>
            <a:xfrm>
              <a:off x="242268" y="852202"/>
              <a:ext cx="52725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C5364B2-50A1-0E4F-8367-C7F66EE4EA63}"/>
              </a:ext>
            </a:extLst>
          </p:cNvPr>
          <p:cNvSpPr/>
          <p:nvPr/>
        </p:nvSpPr>
        <p:spPr>
          <a:xfrm>
            <a:off x="1043814" y="2834962"/>
            <a:ext cx="5052186" cy="118807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listen. I talk. I read. I write.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work hard in school.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65A945-6268-8A44-AE64-102EFB03DCAB}"/>
              </a:ext>
            </a:extLst>
          </p:cNvPr>
          <p:cNvSpPr/>
          <p:nvPr/>
        </p:nvSpPr>
        <p:spPr>
          <a:xfrm>
            <a:off x="961188" y="1804684"/>
            <a:ext cx="5307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hard in school.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48 G3 SB Track A48.mp3">
            <a:hlinkClick r:id="" action="ppaction://media"/>
            <a:extLst>
              <a:ext uri="{FF2B5EF4-FFF2-40B4-BE49-F238E27FC236}">
                <a16:creationId xmlns:a16="http://schemas.microsoft.com/office/drawing/2014/main" id="{7FA5ECFC-D614-224A-ABFB-5A1AD72CDA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656" y="714258"/>
            <a:ext cx="634934" cy="63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08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68AA34E-8A16-E548-A139-87D5FE09CE2F}"/>
              </a:ext>
            </a:extLst>
          </p:cNvPr>
          <p:cNvGrpSpPr/>
          <p:nvPr/>
        </p:nvGrpSpPr>
        <p:grpSpPr>
          <a:xfrm>
            <a:off x="232154" y="1784680"/>
            <a:ext cx="7108834" cy="606415"/>
            <a:chOff x="363221" y="675881"/>
            <a:chExt cx="7108834" cy="60641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59CEA0-D8B7-F34A-A4B4-7B044D6C0D71}"/>
                </a:ext>
              </a:extLst>
            </p:cNvPr>
            <p:cNvSpPr/>
            <p:nvPr/>
          </p:nvSpPr>
          <p:spPr>
            <a:xfrm>
              <a:off x="969636" y="759076"/>
              <a:ext cx="65024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Think. What do you do in school?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FAC7DBD-733C-DD47-8FDA-5DE48DA0F3D4}"/>
                </a:ext>
              </a:extLst>
            </p:cNvPr>
            <p:cNvSpPr/>
            <p:nvPr/>
          </p:nvSpPr>
          <p:spPr>
            <a:xfrm>
              <a:off x="363221" y="675881"/>
              <a:ext cx="606415" cy="606415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2AA34CD9-8C62-9E42-822E-C6809647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7214864" y="-1"/>
            <a:ext cx="4977135" cy="632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F49022-2E3F-09B8-BE4D-79FB94F08A46}"/>
              </a:ext>
            </a:extLst>
          </p:cNvPr>
          <p:cNvSpPr/>
          <p:nvPr/>
        </p:nvSpPr>
        <p:spPr>
          <a:xfrm>
            <a:off x="7340988" y="376456"/>
            <a:ext cx="530723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hard in school.</a:t>
            </a:r>
            <a:endParaRPr lang="en-US" sz="36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AA34CD9-8C62-9E42-822E-C6809647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7214864" y="-1"/>
            <a:ext cx="4977135" cy="632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07ED861-3EB3-1E4D-8B9E-CA10EDD43E32}"/>
              </a:ext>
            </a:extLst>
          </p:cNvPr>
          <p:cNvGrpSpPr/>
          <p:nvPr/>
        </p:nvGrpSpPr>
        <p:grpSpPr>
          <a:xfrm>
            <a:off x="417072" y="1116483"/>
            <a:ext cx="2018317" cy="606415"/>
            <a:chOff x="398838" y="843701"/>
            <a:chExt cx="2018317" cy="60641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59CEA0-D8B7-F34A-A4B4-7B044D6C0D71}"/>
                </a:ext>
              </a:extLst>
            </p:cNvPr>
            <p:cNvSpPr/>
            <p:nvPr/>
          </p:nvSpPr>
          <p:spPr>
            <a:xfrm>
              <a:off x="1079929" y="916075"/>
              <a:ext cx="13372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Share.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FAC7DBD-733C-DD47-8FDA-5DE48DA0F3D4}"/>
                </a:ext>
              </a:extLst>
            </p:cNvPr>
            <p:cNvSpPr/>
            <p:nvPr/>
          </p:nvSpPr>
          <p:spPr>
            <a:xfrm>
              <a:off x="398838" y="843701"/>
              <a:ext cx="603504" cy="606415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</p:grp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35524306-7E51-5A43-B829-FB711F725661}"/>
              </a:ext>
            </a:extLst>
          </p:cNvPr>
          <p:cNvSpPr/>
          <p:nvPr/>
        </p:nvSpPr>
        <p:spPr>
          <a:xfrm>
            <a:off x="1201402" y="2200163"/>
            <a:ext cx="3775735" cy="1228837"/>
          </a:xfrm>
          <a:prstGeom prst="wedgeRoundRectCallout">
            <a:avLst>
              <a:gd name="adj1" fmla="val 40668"/>
              <a:gd name="adj2" fmla="val 82675"/>
              <a:gd name="adj3" fmla="val 16667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read. I draw. I sing. 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work hard in school.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5E566E-B479-0B1F-A2B1-B58FC3A7E53F}"/>
              </a:ext>
            </a:extLst>
          </p:cNvPr>
          <p:cNvSpPr/>
          <p:nvPr/>
        </p:nvSpPr>
        <p:spPr>
          <a:xfrm>
            <a:off x="7340988" y="376456"/>
            <a:ext cx="5307232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 hard in school.</a:t>
            </a:r>
            <a:endParaRPr lang="en-US" sz="36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6426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1000</TotalTime>
  <Words>445</Words>
  <Application>Microsoft Office PowerPoint</Application>
  <PresentationFormat>Widescreen</PresentationFormat>
  <Paragraphs>138</Paragraphs>
  <Slides>72</Slides>
  <Notes>20</Notes>
  <HiddenSlides>0</HiddenSlides>
  <MMClips>37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72</vt:i4>
      </vt:variant>
    </vt:vector>
  </HeadingPairs>
  <TitlesOfParts>
    <vt:vector size="91" baseType="lpstr">
      <vt:lpstr>DengXian</vt:lpstr>
      <vt:lpstr>Calibri</vt:lpstr>
      <vt:lpstr>Proxima Nova Semibold</vt:lpstr>
      <vt:lpstr>Heinemann Special Black</vt:lpstr>
      <vt:lpstr>Anaheim</vt:lpstr>
      <vt:lpstr>Segoe UI</vt:lpstr>
      <vt:lpstr>Tahoma</vt:lpstr>
      <vt:lpstr>Roboto Condensed Light</vt:lpstr>
      <vt:lpstr>Cantarell</vt:lpstr>
      <vt:lpstr>Calibri Light</vt:lpstr>
      <vt:lpstr>Fredoka One</vt:lpstr>
      <vt:lpstr>Proxima Nova</vt:lpstr>
      <vt:lpstr>Bebas Neue</vt:lpstr>
      <vt:lpstr>Arial Black</vt:lpstr>
      <vt:lpstr>Arial</vt:lpstr>
      <vt:lpstr>Heinemann Black</vt:lpstr>
      <vt:lpstr>Aharoni</vt:lpstr>
      <vt:lpstr>Language Arts For Elementary</vt:lpstr>
      <vt:lpstr>Slidesgo Final Pages</vt:lpstr>
      <vt:lpstr>My Classroom</vt:lpstr>
      <vt:lpstr>PowerPoint Presentation</vt:lpstr>
      <vt:lpstr>Unit 1:  My Classroom</vt:lpstr>
      <vt:lpstr>PowerPoint Presentation</vt:lpstr>
      <vt:lpstr>a computer /ə/ /kəmˈpjuːtər/</vt:lpstr>
      <vt:lpstr>a map /ə/ /mæp/</vt:lpstr>
      <vt:lpstr>paper /ˈpeɪpər/</vt:lpstr>
      <vt:lpstr>a pen /ə/ /pen/</vt:lpstr>
      <vt:lpstr>PowerPoint Presentation</vt:lpstr>
      <vt:lpstr>PowerPoint Presentation</vt:lpstr>
      <vt:lpstr>Unit 1:  My Classroom</vt:lpstr>
      <vt:lpstr>PowerPoint Presentation</vt:lpstr>
      <vt:lpstr>a clock /ə/ /klɒk/</vt:lpstr>
      <vt:lpstr>a pencil /ə/ /ˈpensl/</vt:lpstr>
      <vt:lpstr>a board /ə/ /bɔːrd/</vt:lpstr>
      <vt:lpstr>a crayon /ə/ /ˈkreɪɑːn/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PowerPoint Presentation</vt:lpstr>
      <vt:lpstr>Unit 1:  My Classroom</vt:lpstr>
      <vt:lpstr>PowerPoint Presentation</vt:lpstr>
      <vt:lpstr>a book /ə/ /bʊk/</vt:lpstr>
      <vt:lpstr>an eraser /æn/ /ɪˈreɪsər/</vt:lpstr>
      <vt:lpstr>a ruler /ə/ /ˈruːlər/</vt:lpstr>
      <vt:lpstr>glue /ɡluː/</vt:lpstr>
      <vt:lpstr>PowerPoint Presentation</vt:lpstr>
      <vt:lpstr>PowerPoint Presentation</vt:lpstr>
      <vt:lpstr>Unit 1:  My Classroom</vt:lpstr>
      <vt:lpstr>PowerPoint Presentation</vt:lpstr>
      <vt:lpstr>a chair /ə/ /tʃer/</vt:lpstr>
      <vt:lpstr>a desk /ə/ /desk/</vt:lpstr>
      <vt:lpstr>a picture /ə/ /ˈpɪktʃər/</vt:lpstr>
      <vt:lpstr>a backpack /ə/ /ˈbækpæk/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Unit 1:  My Classroom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285</cp:revision>
  <dcterms:created xsi:type="dcterms:W3CDTF">2022-03-14T16:24:51Z</dcterms:created>
  <dcterms:modified xsi:type="dcterms:W3CDTF">2022-06-01T07:52:10Z</dcterms:modified>
</cp:coreProperties>
</file>