
<file path=[Content_Types].xml><?xml version="1.0" encoding="utf-8"?>
<Types xmlns="http://schemas.openxmlformats.org/package/2006/content-types">
  <Default Extension="png" ContentType="image/png"/>
  <Default Extension="mp3" ContentType="audio/mpe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698" r:id="rId2"/>
  </p:sldMasterIdLst>
  <p:notesMasterIdLst>
    <p:notesMasterId r:id="rId74"/>
  </p:notesMasterIdLst>
  <p:sldIdLst>
    <p:sldId id="256" r:id="rId3"/>
    <p:sldId id="257" r:id="rId4"/>
    <p:sldId id="502" r:id="rId5"/>
    <p:sldId id="369" r:id="rId6"/>
    <p:sldId id="499" r:id="rId7"/>
    <p:sldId id="278" r:id="rId8"/>
    <p:sldId id="500" r:id="rId9"/>
    <p:sldId id="501" r:id="rId10"/>
    <p:sldId id="511" r:id="rId11"/>
    <p:sldId id="264" r:id="rId12"/>
    <p:sldId id="507" r:id="rId13"/>
    <p:sldId id="395" r:id="rId14"/>
    <p:sldId id="503" r:id="rId15"/>
    <p:sldId id="504" r:id="rId16"/>
    <p:sldId id="505" r:id="rId17"/>
    <p:sldId id="506" r:id="rId18"/>
    <p:sldId id="512" r:id="rId19"/>
    <p:sldId id="513" r:id="rId20"/>
    <p:sldId id="508" r:id="rId21"/>
    <p:sldId id="407" r:id="rId22"/>
    <p:sldId id="566" r:id="rId23"/>
    <p:sldId id="409" r:id="rId24"/>
    <p:sldId id="509" r:id="rId25"/>
    <p:sldId id="410" r:id="rId26"/>
    <p:sldId id="411" r:id="rId27"/>
    <p:sldId id="412" r:id="rId28"/>
    <p:sldId id="510" r:id="rId29"/>
    <p:sldId id="413" r:id="rId30"/>
    <p:sldId id="535" r:id="rId31"/>
    <p:sldId id="534" r:id="rId32"/>
    <p:sldId id="533" r:id="rId33"/>
    <p:sldId id="536" r:id="rId34"/>
    <p:sldId id="537" r:id="rId35"/>
    <p:sldId id="415" r:id="rId36"/>
    <p:sldId id="518" r:id="rId37"/>
    <p:sldId id="416" r:id="rId38"/>
    <p:sldId id="538" r:id="rId39"/>
    <p:sldId id="539" r:id="rId40"/>
    <p:sldId id="540" r:id="rId41"/>
    <p:sldId id="541" r:id="rId42"/>
    <p:sldId id="542" r:id="rId43"/>
    <p:sldId id="418" r:id="rId44"/>
    <p:sldId id="519" r:id="rId45"/>
    <p:sldId id="419" r:id="rId46"/>
    <p:sldId id="420" r:id="rId47"/>
    <p:sldId id="421" r:id="rId48"/>
    <p:sldId id="520" r:id="rId49"/>
    <p:sldId id="422" r:id="rId50"/>
    <p:sldId id="423" r:id="rId51"/>
    <p:sldId id="424" r:id="rId52"/>
    <p:sldId id="521" r:id="rId53"/>
    <p:sldId id="425" r:id="rId54"/>
    <p:sldId id="426" r:id="rId55"/>
    <p:sldId id="427" r:id="rId56"/>
    <p:sldId id="522" r:id="rId57"/>
    <p:sldId id="440" r:id="rId58"/>
    <p:sldId id="441" r:id="rId59"/>
    <p:sldId id="579" r:id="rId60"/>
    <p:sldId id="523" r:id="rId61"/>
    <p:sldId id="444" r:id="rId62"/>
    <p:sldId id="445" r:id="rId63"/>
    <p:sldId id="446" r:id="rId64"/>
    <p:sldId id="524" r:id="rId65"/>
    <p:sldId id="449" r:id="rId66"/>
    <p:sldId id="448" r:id="rId67"/>
    <p:sldId id="450" r:id="rId68"/>
    <p:sldId id="525" r:id="rId69"/>
    <p:sldId id="460" r:id="rId70"/>
    <p:sldId id="495" r:id="rId71"/>
    <p:sldId id="494" r:id="rId72"/>
    <p:sldId id="578" r:id="rId73"/>
  </p:sldIdLst>
  <p:sldSz cx="12192000" cy="6858000"/>
  <p:notesSz cx="6858000" cy="9144000"/>
  <p:embeddedFontLst>
    <p:embeddedFont>
      <p:font typeface="Segoe UI" panose="020B0502040204020203" pitchFamily="34" charset="0"/>
      <p:regular r:id="rId75"/>
      <p:bold r:id="rId76"/>
      <p:italic r:id="rId77"/>
      <p:boldItalic r:id="rId78"/>
    </p:embeddedFont>
    <p:embeddedFont>
      <p:font typeface="Calibri Light" panose="020F0302020204030204" pitchFamily="34" charset="0"/>
      <p:regular r:id="rId79"/>
      <p:italic r:id="rId80"/>
    </p:embeddedFont>
    <p:embeddedFont>
      <p:font typeface="Heinemann Special Black" panose="02000503000000020004" pitchFamily="50" charset="0"/>
      <p:bold r:id="rId81"/>
      <p:boldItalic r:id="rId82"/>
    </p:embeddedFont>
    <p:embeddedFont>
      <p:font typeface="Tahoma" panose="020B0604030504040204" pitchFamily="34" charset="0"/>
      <p:regular r:id="rId83"/>
      <p:bold r:id="rId84"/>
    </p:embeddedFont>
    <p:embeddedFont>
      <p:font typeface="Calibri" panose="020F0502020204030204" pitchFamily="34" charset="0"/>
      <p:regular r:id="rId85"/>
      <p:bold r:id="rId86"/>
      <p:italic r:id="rId87"/>
      <p:boldItalic r:id="rId88"/>
    </p:embeddedFont>
    <p:embeddedFont>
      <p:font typeface="Arial Black" panose="020B0A04020102020204" pitchFamily="34" charset="0"/>
      <p:regular r:id="rId89"/>
      <p:bold r:id="rId90"/>
      <p:italic r:id="rId91"/>
    </p:embeddedFont>
    <p:embeddedFont>
      <p:font typeface="Bebas Neue" panose="020B0606020202050201" pitchFamily="34" charset="0"/>
      <p:regular r:id="rId92"/>
    </p:embeddedFont>
    <p:embeddedFont>
      <p:font typeface="Heinemann Black" panose="02000503000000020004" pitchFamily="50" charset="0"/>
      <p:bold r:id="rId93"/>
      <p:boldItalic r:id="rId94"/>
    </p:embeddedFont>
    <p:embeddedFont>
      <p:font typeface="Times" panose="020B7200000000000000" pitchFamily="34" charset="0"/>
      <p:regular r:id="rId95"/>
      <p:bold r:id="rId96"/>
      <p:italic r:id="rId97"/>
      <p:boldItalic r:id="rId98"/>
    </p:embeddedFont>
    <p:embeddedFont>
      <p:font typeface="Roboto Condensed Light" panose="02000000000000000000" pitchFamily="2" charset="0"/>
      <p:regular r:id="rId99"/>
      <p:italic r:id="rId10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B6265D9-16EF-8A7A-8F6F-41049F6DFEEC}" name="Ngoi, Rayne" initials="NR" userId="S::rayne.ngoi@cengage.com::02e8f8ff-3b91-4322-8239-cd13183afd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488C"/>
    <a:srgbClr val="944BA1"/>
    <a:srgbClr val="90489C"/>
    <a:srgbClr val="FFFFFF"/>
    <a:srgbClr val="F3F3F4"/>
    <a:srgbClr val="ABCC80"/>
    <a:srgbClr val="7CA2CF"/>
    <a:srgbClr val="DC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95740" autoAdjust="0"/>
  </p:normalViewPr>
  <p:slideViewPr>
    <p:cSldViewPr snapToGrid="0" snapToObjects="1">
      <p:cViewPr varScale="1">
        <p:scale>
          <a:sx n="57" d="100"/>
          <a:sy n="57" d="100"/>
        </p:scale>
        <p:origin x="84" y="1176"/>
      </p:cViewPr>
      <p:guideLst/>
    </p:cSldViewPr>
  </p:slideViewPr>
  <p:outlineViewPr>
    <p:cViewPr>
      <p:scale>
        <a:sx n="33" d="100"/>
        <a:sy n="33" d="100"/>
      </p:scale>
      <p:origin x="0" y="-394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102" Type="http://schemas.openxmlformats.org/officeDocument/2006/relationships/viewProps" Target="viewProps.xml"/><Relationship Id="rId5" Type="http://schemas.openxmlformats.org/officeDocument/2006/relationships/slide" Target="slides/slide3.xml"/><Relationship Id="rId90" Type="http://schemas.openxmlformats.org/officeDocument/2006/relationships/font" Target="fonts/font16.fntdata"/><Relationship Id="rId95" Type="http://schemas.openxmlformats.org/officeDocument/2006/relationships/font" Target="fonts/font21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font" Target="fonts/font17.fntdata"/><Relationship Id="rId96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94" Type="http://schemas.openxmlformats.org/officeDocument/2006/relationships/font" Target="fonts/font20.fntdata"/><Relationship Id="rId99" Type="http://schemas.openxmlformats.org/officeDocument/2006/relationships/font" Target="fonts/font25.fntdata"/><Relationship Id="rId10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2.fntdata"/><Relationship Id="rId97" Type="http://schemas.openxmlformats.org/officeDocument/2006/relationships/font" Target="fonts/font23.fntdata"/><Relationship Id="rId104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3.fntdata"/><Relationship Id="rId61" Type="http://schemas.openxmlformats.org/officeDocument/2006/relationships/slide" Target="slides/slide59.xml"/><Relationship Id="rId82" Type="http://schemas.openxmlformats.org/officeDocument/2006/relationships/font" Target="fonts/font8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3.fntdata"/><Relationship Id="rId100" Type="http://schemas.openxmlformats.org/officeDocument/2006/relationships/font" Target="fonts/font26.fntdata"/><Relationship Id="rId105" Type="http://schemas.microsoft.com/office/2018/10/relationships/authors" Target="author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9.fntdata"/><Relationship Id="rId98" Type="http://schemas.openxmlformats.org/officeDocument/2006/relationships/font" Target="fonts/font24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en-VN" smtClean="0"/>
              <a:t>06/01/2022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07713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305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198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69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23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14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5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867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129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62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850A7-A2B6-FE47-88BC-22DB1E5C8A71}" type="slidenum">
              <a:rPr lang="en-VN" smtClean="0"/>
              <a:t>20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015271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850A7-A2B6-FE47-88BC-22DB1E5C8A71}" type="slidenum">
              <a:rPr lang="en-VN" smtClean="0"/>
              <a:t>22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543913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7380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5226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4256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8028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194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195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1238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456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6072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>
                <a:solidFill>
                  <a:srgbClr val="191919"/>
                </a:solidFill>
                <a:latin typeface="+mj-l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+mj-l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3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96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5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189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24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50264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0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3" y="5625852"/>
            <a:ext cx="1480400" cy="594061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4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3003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4120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7246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395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96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60815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39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6753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6626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372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9353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6054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063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105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85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1526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031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4207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8980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0649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2170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88636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1591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3179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7279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70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5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34471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4" r:id="rId22"/>
    <p:sldLayoutId id="2147483685" r:id="rId23"/>
    <p:sldLayoutId id="2147483686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33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0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8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8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7.jpg"/><Relationship Id="rId4" Type="http://schemas.openxmlformats.org/officeDocument/2006/relationships/notesSlide" Target="../notesSlides/notesSlide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8.jpg"/><Relationship Id="rId4" Type="http://schemas.openxmlformats.org/officeDocument/2006/relationships/notesSlide" Target="../notesSlides/notesSlide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9.jpg"/><Relationship Id="rId4" Type="http://schemas.openxmlformats.org/officeDocument/2006/relationships/notesSlide" Target="../notesSlides/notesSlide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0.jpg"/><Relationship Id="rId4" Type="http://schemas.openxmlformats.org/officeDocument/2006/relationships/notesSlide" Target="../notesSlides/notesSlide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42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8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47.png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m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8.png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8.png"/><Relationship Id="rId4" Type="http://schemas.openxmlformats.org/officeDocument/2006/relationships/image" Target="../media/image55.em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795A58-3148-503C-79BD-055D4D184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1" y="494701"/>
            <a:ext cx="4501662" cy="5759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204F556-9D22-7E4E-967E-B8906C665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9479" y="3374560"/>
            <a:ext cx="5218112" cy="938212"/>
          </a:xfrm>
        </p:spPr>
        <p:txBody>
          <a:bodyPr/>
          <a:lstStyle/>
          <a:p>
            <a:pPr algn="ctr"/>
            <a:r>
              <a:rPr lang="en-VN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My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World</a:t>
            </a:r>
            <a:endParaRPr lang="en-VN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A6447F-14A1-BF46-A628-048F33003E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5710" y="2436347"/>
            <a:ext cx="2025650" cy="938213"/>
          </a:xfrm>
        </p:spPr>
        <p:txBody>
          <a:bodyPr anchor="ctr"/>
          <a:lstStyle/>
          <a:p>
            <a:pPr algn="ctr"/>
            <a:r>
              <a:rPr lang="en-VN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sz="4800" b="1" dirty="0">
                <a:solidFill>
                  <a:schemeClr val="accent1"/>
                </a:solidFill>
                <a:latin typeface="+mj-lt"/>
              </a:rPr>
              <a:t>2</a:t>
            </a:r>
            <a:endParaRPr lang="en-VN" sz="48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83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4CC352A-32A7-D74C-BB49-B2B074041C91}"/>
              </a:ext>
            </a:extLst>
          </p:cNvPr>
          <p:cNvSpPr/>
          <p:nvPr/>
        </p:nvSpPr>
        <p:spPr>
          <a:xfrm>
            <a:off x="1163168" y="2099340"/>
            <a:ext cx="5360056" cy="2659320"/>
          </a:xfrm>
          <a:prstGeom prst="roundRect">
            <a:avLst/>
          </a:prstGeom>
          <a:noFill/>
          <a:ln w="28575">
            <a:solidFill>
              <a:srgbClr val="6DC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7153A1-BCD1-A240-92AB-15EA805F63D5}"/>
              </a:ext>
            </a:extLst>
          </p:cNvPr>
          <p:cNvSpPr txBox="1"/>
          <p:nvPr/>
        </p:nvSpPr>
        <p:spPr>
          <a:xfrm>
            <a:off x="1675626" y="2133123"/>
            <a:ext cx="4750018" cy="2472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 see _____________.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a frog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a buffalo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8BE576B-9F44-CE47-8340-05F034B36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15" y="3678389"/>
            <a:ext cx="916071" cy="9160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808137-7054-754C-8E6D-B9ACF85BE037}"/>
              </a:ext>
            </a:extLst>
          </p:cNvPr>
          <p:cNvSpPr/>
          <p:nvPr/>
        </p:nvSpPr>
        <p:spPr>
          <a:xfrm>
            <a:off x="1758056" y="3191005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DDF432-A5B0-774C-A08A-33DFC1D35581}"/>
              </a:ext>
            </a:extLst>
          </p:cNvPr>
          <p:cNvSpPr/>
          <p:nvPr/>
        </p:nvSpPr>
        <p:spPr>
          <a:xfrm>
            <a:off x="1758056" y="3991724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892BE8-0506-135B-0C95-276FB5E00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687" y="297689"/>
            <a:ext cx="4825472" cy="6208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172" y="5619751"/>
            <a:ext cx="1494027" cy="5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World</a:t>
            </a:r>
            <a:endParaRPr lang="en-VN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4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473887" y="507320"/>
            <a:ext cx="5982500" cy="502609"/>
            <a:chOff x="1023582" y="627796"/>
            <a:chExt cx="5982500" cy="502609"/>
          </a:xfrm>
        </p:grpSpPr>
        <p:sp>
          <p:nvSpPr>
            <p:cNvPr id="11" name="Lưu đồ: Đường kết nối 2">
              <a:extLst>
                <a:ext uri="{FF2B5EF4-FFF2-40B4-BE49-F238E27FC236}">
                  <a16:creationId xmlns:a16="http://schemas.microsoft.com/office/drawing/2014/main" id="{A27CEC40-6482-4267-AA45-D1F1372CE412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2" name="Hộp Văn bản 4">
              <a:extLst>
                <a:ext uri="{FF2B5EF4-FFF2-40B4-BE49-F238E27FC236}">
                  <a16:creationId xmlns:a16="http://schemas.microsoft.com/office/drawing/2014/main" id="{84010932-3709-43B7-9EFA-46ED8DE48F2F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3" name="Hộp Văn bản 5">
              <a:extLst>
                <a:ext uri="{FF2B5EF4-FFF2-40B4-BE49-F238E27FC236}">
                  <a16:creationId xmlns:a16="http://schemas.microsoft.com/office/drawing/2014/main" id="{3E49AC11-82B8-45EE-9709-0AEFB5E27C3C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A49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C1C388F-3C3C-7887-8EEE-FFFD116D7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740" y="1126027"/>
            <a:ext cx="6359713" cy="5094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49 G3 SB Track A4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80315" y="436803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sky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ðə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vi-VN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skaɪ</a:t>
            </a:r>
            <a:r>
              <a:rPr lang="vi-VN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7B69F8-CA9B-A9FC-7015-76C52DCC9F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61" y="713366"/>
            <a:ext cx="4813076" cy="3609807"/>
          </a:xfrm>
          <a:prstGeom prst="rect">
            <a:avLst/>
          </a:prstGeom>
        </p:spPr>
      </p:pic>
      <p:pic>
        <p:nvPicPr>
          <p:cNvPr id="2" name="49 G3 SB Track A49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337" end="892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9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tree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b="0" i="0" dirty="0">
                <a:solidFill>
                  <a:srgbClr val="002060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triː/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41BEF6-1D72-E2B5-571C-1C5063A09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11" y="495325"/>
            <a:ext cx="6079230" cy="4052820"/>
          </a:xfrm>
          <a:prstGeom prst="rect">
            <a:avLst/>
          </a:prstGeom>
        </p:spPr>
      </p:pic>
      <p:pic>
        <p:nvPicPr>
          <p:cNvPr id="2" name="49 G3 SB Track A49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284" end="624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bird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0" i="0" dirty="0">
                <a:solidFill>
                  <a:srgbClr val="002060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bɜːrd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31DE6B-C780-E8F0-5174-5C725116E9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218" y="668969"/>
            <a:ext cx="5558030" cy="3706576"/>
          </a:xfrm>
          <a:prstGeom prst="rect">
            <a:avLst/>
          </a:prstGeom>
        </p:spPr>
      </p:pic>
      <p:pic>
        <p:nvPicPr>
          <p:cNvPr id="2" name="49 G3 SB Track A49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672" end="313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butterfly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0" i="0" dirty="0">
                <a:solidFill>
                  <a:srgbClr val="002060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ə/ 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bʌtərflaɪ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4CEE83-1458-E4C9-5271-357BA6A864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60"/>
          <a:stretch/>
        </p:blipFill>
        <p:spPr>
          <a:xfrm>
            <a:off x="4199875" y="435139"/>
            <a:ext cx="3792184" cy="4030694"/>
          </a:xfrm>
          <a:prstGeom prst="rect">
            <a:avLst/>
          </a:prstGeom>
        </p:spPr>
      </p:pic>
      <p:pic>
        <p:nvPicPr>
          <p:cNvPr id="2" name="49 G3 SB Track A49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7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62227E9-347A-8CDE-E5C5-6D4CDCC447BF}"/>
              </a:ext>
            </a:extLst>
          </p:cNvPr>
          <p:cNvGrpSpPr/>
          <p:nvPr/>
        </p:nvGrpSpPr>
        <p:grpSpPr>
          <a:xfrm>
            <a:off x="1325778" y="539516"/>
            <a:ext cx="5587033" cy="466344"/>
            <a:chOff x="948426" y="668738"/>
            <a:chExt cx="5587033" cy="466344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4FD7E325-2B8D-A8CB-D70E-F2C69346E339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55A1B64-ECD8-99A8-5C62-339119635EDB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AEB4B571-D4E0-7118-9FF9-91144EB93AF6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989659DE-FB35-6117-75BF-53375C18489B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A50</a:t>
                </a:r>
              </a:p>
            </p:txBody>
          </p:sp>
        </p:grpSp>
      </p:grpSp>
      <p:pic>
        <p:nvPicPr>
          <p:cNvPr id="2" name="50 G3 SB Track A5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04233" y="539518"/>
            <a:ext cx="526730" cy="5267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1C388F-3C3C-7887-8EEE-FFFD116D79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478" y="1191069"/>
            <a:ext cx="6359713" cy="5094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8380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24" y="752753"/>
            <a:ext cx="10058400" cy="522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vi-VN" sz="4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  <a:cs typeface="Arial" panose="020B0604020202020204" pitchFamily="34" charset="0"/>
              </a:rPr>
              <a:t>My </a:t>
            </a:r>
            <a:r>
              <a:rPr lang="vi-VN" sz="4800" b="1" dirty="0" err="1">
                <a:latin typeface="+mn-lt"/>
                <a:cs typeface="Arial" panose="020B0604020202020204" pitchFamily="34" charset="0"/>
              </a:rPr>
              <a:t>World</a:t>
            </a:r>
            <a:endParaRPr lang="en-VN" sz="48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6A12D65-3EF4-6C67-32E0-E583822063DD}"/>
              </a:ext>
            </a:extLst>
          </p:cNvPr>
          <p:cNvGrpSpPr/>
          <p:nvPr/>
        </p:nvGrpSpPr>
        <p:grpSpPr>
          <a:xfrm>
            <a:off x="1473887" y="507320"/>
            <a:ext cx="5982500" cy="502609"/>
            <a:chOff x="1023582" y="627796"/>
            <a:chExt cx="5982500" cy="502609"/>
          </a:xfrm>
        </p:grpSpPr>
        <p:sp>
          <p:nvSpPr>
            <p:cNvPr id="10" name="Lưu đồ: Đường kết nối 2">
              <a:extLst>
                <a:ext uri="{FF2B5EF4-FFF2-40B4-BE49-F238E27FC236}">
                  <a16:creationId xmlns:a16="http://schemas.microsoft.com/office/drawing/2014/main" id="{71BCE650-7D7B-C28A-2C1A-96AA185C6B2C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1" name="Hộp Văn bản 4">
              <a:extLst>
                <a:ext uri="{FF2B5EF4-FFF2-40B4-BE49-F238E27FC236}">
                  <a16:creationId xmlns:a16="http://schemas.microsoft.com/office/drawing/2014/main" id="{FB2599AC-B13D-B23A-6C27-1538267028D4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2" name="Hộp Văn bản 5">
              <a:extLst>
                <a:ext uri="{FF2B5EF4-FFF2-40B4-BE49-F238E27FC236}">
                  <a16:creationId xmlns:a16="http://schemas.microsoft.com/office/drawing/2014/main" id="{57C2A2E8-59BC-D197-43CE-B4C038BFC69A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A51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7FE7ABB-72A8-CA22-02E0-63815E5055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06"/>
          <a:stretch/>
        </p:blipFill>
        <p:spPr>
          <a:xfrm>
            <a:off x="1632582" y="1198436"/>
            <a:ext cx="7370430" cy="5058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51 G3 SB Track A5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46787" y="4764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sun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ðə</a:t>
            </a:r>
            <a:r>
              <a:rPr lang="vi-VN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/</a:t>
            </a:r>
            <a:r>
              <a:rPr lang="vi-VN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sʌn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3D2EEE-FF98-B685-31E0-EF462CE2A0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13" b="14444"/>
          <a:stretch/>
        </p:blipFill>
        <p:spPr>
          <a:xfrm>
            <a:off x="3328651" y="635129"/>
            <a:ext cx="5534632" cy="3776689"/>
          </a:xfrm>
          <a:prstGeom prst="rect">
            <a:avLst/>
          </a:prstGeom>
        </p:spPr>
      </p:pic>
      <p:pic>
        <p:nvPicPr>
          <p:cNvPr id="2" name="51 G3 SB Track A5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136" end="1066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pet dog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vi-VN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pet</a:t>
            </a:r>
            <a:r>
              <a:rPr lang="vi-VN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itchFamily="34" charset="0"/>
                <a:cs typeface="Tahoma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itchFamily="34" charset="0"/>
                <a:cs typeface="Tahoma" pitchFamily="34" charset="0"/>
              </a:rPr>
              <a:t>dɔːɡ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itchFamily="34" charset="0"/>
                <a:cs typeface="Tahoma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9CC511-A3A4-568B-CF96-14068AEA8A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92936" y="618355"/>
            <a:ext cx="5606061" cy="3738103"/>
          </a:xfrm>
          <a:prstGeom prst="rect">
            <a:avLst/>
          </a:prstGeom>
        </p:spPr>
      </p:pic>
      <p:pic>
        <p:nvPicPr>
          <p:cNvPr id="2" name="51 G3 SB Track A5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071" end="701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rock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rɑːk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4BACD7-87CF-F882-D791-81D39F4CE1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57565" y="713367"/>
            <a:ext cx="5508465" cy="3672310"/>
          </a:xfrm>
          <a:prstGeom prst="rect">
            <a:avLst/>
          </a:prstGeom>
        </p:spPr>
      </p:pic>
      <p:pic>
        <p:nvPicPr>
          <p:cNvPr id="2" name="51 G3 SB Track A5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637" end="37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river</a:t>
            </a: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rɪvər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B9B3BA-C928-81C2-5F51-7C1681B8FC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39717" y="720368"/>
            <a:ext cx="5512500" cy="3672310"/>
          </a:xfrm>
          <a:prstGeom prst="rect">
            <a:avLst/>
          </a:prstGeom>
        </p:spPr>
      </p:pic>
      <p:pic>
        <p:nvPicPr>
          <p:cNvPr id="2" name="51 G3 SB Track A5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15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848718-CDFE-5427-72A3-05F323CAEE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506"/>
          <a:stretch/>
        </p:blipFill>
        <p:spPr>
          <a:xfrm>
            <a:off x="1632582" y="1198436"/>
            <a:ext cx="7370430" cy="5058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52 G3 SB Track A5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88833" y="600992"/>
            <a:ext cx="493059" cy="49305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BE9CE01-10B4-9F30-279E-E68C65CD75BF}"/>
              </a:ext>
            </a:extLst>
          </p:cNvPr>
          <p:cNvGrpSpPr/>
          <p:nvPr/>
        </p:nvGrpSpPr>
        <p:grpSpPr>
          <a:xfrm>
            <a:off x="1325778" y="560262"/>
            <a:ext cx="5587033" cy="466344"/>
            <a:chOff x="948426" y="668738"/>
            <a:chExt cx="5587033" cy="466344"/>
          </a:xfrm>
        </p:grpSpPr>
        <p:sp>
          <p:nvSpPr>
            <p:cNvPr id="6" name="Lưu đồ: Đường kết nối 2">
              <a:extLst>
                <a:ext uri="{FF2B5EF4-FFF2-40B4-BE49-F238E27FC236}">
                  <a16:creationId xmlns:a16="http://schemas.microsoft.com/office/drawing/2014/main" id="{13272D5E-7369-11DB-0791-CB7F5669BC5C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0D8371A-C834-6A97-3378-AA3ACF29AC31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8" name="Hộp Văn bản 4">
                <a:extLst>
                  <a:ext uri="{FF2B5EF4-FFF2-40B4-BE49-F238E27FC236}">
                    <a16:creationId xmlns:a16="http://schemas.microsoft.com/office/drawing/2014/main" id="{649BC231-AE7A-A607-4873-B26B08D0C3E0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9" name="Hộp Văn bản 5">
                <a:extLst>
                  <a:ext uri="{FF2B5EF4-FFF2-40B4-BE49-F238E27FC236}">
                    <a16:creationId xmlns:a16="http://schemas.microsoft.com/office/drawing/2014/main" id="{F259DC83-AC92-0F32-F2EA-1388404DBC75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A52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6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7473A5-1D99-FED1-39CF-6506CA40B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382" y="1157236"/>
            <a:ext cx="14517432" cy="54084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CF84F25-E8F5-B74D-A688-BC9A534DD4F1}"/>
              </a:ext>
            </a:extLst>
          </p:cNvPr>
          <p:cNvGrpSpPr/>
          <p:nvPr/>
        </p:nvGrpSpPr>
        <p:grpSpPr>
          <a:xfrm>
            <a:off x="1116695" y="767957"/>
            <a:ext cx="5457639" cy="585216"/>
            <a:chOff x="311226" y="704097"/>
            <a:chExt cx="5457639" cy="58521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C4344B-4836-A549-9E96-83F4139E6C4F}"/>
                </a:ext>
              </a:extLst>
            </p:cNvPr>
            <p:cNvSpPr/>
            <p:nvPr/>
          </p:nvSpPr>
          <p:spPr>
            <a:xfrm>
              <a:off x="1007625" y="749499"/>
              <a:ext cx="476124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Play the game: Guessing.</a:t>
              </a:r>
              <a:endParaRPr lang="en-US" sz="2800" b="1" dirty="0">
                <a:solidFill>
                  <a:schemeClr val="tx1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2E1CA69-6E9C-FF43-9551-41DF7CBCEAB0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51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World</a:t>
            </a:r>
            <a:endParaRPr lang="en-VN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3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3 G3 SB Track A5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09875" y="827673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126" y="1761521"/>
            <a:ext cx="10058400" cy="335775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9716C32-C865-223D-E7D2-CEEF39F8DC89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163FFC5-FEC5-EAE0-EB41-9D848F466B8E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A53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CB31791-9AED-00B5-B3C1-85966DE42C9F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4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1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1C5D97-E8E8-CDFF-502F-CA6FA2911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03" y="378724"/>
            <a:ext cx="9258952" cy="608931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280C25-689B-41D8-4FF1-E8EFB2D65A85}"/>
              </a:ext>
            </a:extLst>
          </p:cNvPr>
          <p:cNvCxnSpPr>
            <a:cxnSpLocks/>
          </p:cNvCxnSpPr>
          <p:nvPr/>
        </p:nvCxnSpPr>
        <p:spPr>
          <a:xfrm>
            <a:off x="3042486" y="3876019"/>
            <a:ext cx="1989221" cy="712023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A7E22FA-B172-8713-20A2-AA5BC65D8F32}"/>
              </a:ext>
            </a:extLst>
          </p:cNvPr>
          <p:cNvCxnSpPr>
            <a:cxnSpLocks/>
          </p:cNvCxnSpPr>
          <p:nvPr/>
        </p:nvCxnSpPr>
        <p:spPr>
          <a:xfrm flipV="1">
            <a:off x="5911218" y="3121695"/>
            <a:ext cx="0" cy="333874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CD8CF10-BB89-1DA7-5060-0593C30B2564}"/>
              </a:ext>
            </a:extLst>
          </p:cNvPr>
          <p:cNvCxnSpPr>
            <a:cxnSpLocks/>
          </p:cNvCxnSpPr>
          <p:nvPr/>
        </p:nvCxnSpPr>
        <p:spPr>
          <a:xfrm flipV="1">
            <a:off x="8847236" y="3044779"/>
            <a:ext cx="0" cy="338328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54 G3 SB Track A5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29686" y="531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4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32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A7D2BF-C33B-3282-2E90-EBDCF2B3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98" y="757034"/>
            <a:ext cx="9680943" cy="54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World</a:t>
            </a:r>
            <a:endParaRPr lang="en-VN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4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5 G3 SB Track A5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9384" y="889912"/>
            <a:ext cx="609600" cy="60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78F1240-73F1-AAEE-65F0-DD6EF5E68541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16ACC8A-821F-E421-53A7-84F47237AE62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A55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9D18773-963A-A12D-55B7-5CFC872973BD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04875" y="1666874"/>
            <a:ext cx="10058400" cy="4115361"/>
            <a:chOff x="904875" y="1666874"/>
            <a:chExt cx="10058400" cy="411536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62" b="-2366"/>
            <a:stretch/>
          </p:blipFill>
          <p:spPr>
            <a:xfrm>
              <a:off x="904875" y="1666874"/>
              <a:ext cx="10058400" cy="4115361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6642847" y="5405718"/>
              <a:ext cx="170329" cy="1613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80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9864923-2A0E-2FC1-A0D2-A33F4EDC3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76" y="634017"/>
            <a:ext cx="12138351" cy="5331354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5901AEC-DF12-554B-9FEF-E72C7324C1DA}"/>
              </a:ext>
            </a:extLst>
          </p:cNvPr>
          <p:cNvSpPr/>
          <p:nvPr/>
        </p:nvSpPr>
        <p:spPr>
          <a:xfrm>
            <a:off x="2159229" y="1431736"/>
            <a:ext cx="1775221" cy="19068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rgbClr val="C0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60B732-0F5D-0847-9AD5-D9B13330A64D}"/>
              </a:ext>
            </a:extLst>
          </p:cNvPr>
          <p:cNvSpPr/>
          <p:nvPr/>
        </p:nvSpPr>
        <p:spPr>
          <a:xfrm>
            <a:off x="7046898" y="1431736"/>
            <a:ext cx="2241481" cy="21848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rgbClr val="C00000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743CBD8-9758-E64B-BFA9-6DF2472F5E8F}"/>
              </a:ext>
            </a:extLst>
          </p:cNvPr>
          <p:cNvSpPr/>
          <p:nvPr/>
        </p:nvSpPr>
        <p:spPr>
          <a:xfrm>
            <a:off x="2104021" y="3974023"/>
            <a:ext cx="1896144" cy="17990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rgbClr val="C00000"/>
              </a:solidFill>
            </a:endParaRPr>
          </a:p>
        </p:txBody>
      </p:sp>
      <p:sp>
        <p:nvSpPr>
          <p:cNvPr id="15" name="Oval 11">
            <a:extLst>
              <a:ext uri="{FF2B5EF4-FFF2-40B4-BE49-F238E27FC236}">
                <a16:creationId xmlns:a16="http://schemas.microsoft.com/office/drawing/2014/main" id="{0CB2B5C0-1519-FFAA-C22D-DBB288D3D5FA}"/>
              </a:ext>
            </a:extLst>
          </p:cNvPr>
          <p:cNvSpPr/>
          <p:nvPr/>
        </p:nvSpPr>
        <p:spPr>
          <a:xfrm>
            <a:off x="7191278" y="3761333"/>
            <a:ext cx="2241480" cy="22040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rgbClr val="C00000"/>
              </a:solidFill>
            </a:endParaRPr>
          </a:p>
        </p:txBody>
      </p:sp>
      <p:pic>
        <p:nvPicPr>
          <p:cNvPr id="3" name="56 G3 SB Track A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62838" y="6773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33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21CEC0-934B-29F1-A94E-BB07D75D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59" y="872801"/>
            <a:ext cx="11398924" cy="57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</a:t>
            </a:r>
            <a:r>
              <a:rPr lang="en-US" sz="4800" b="1" dirty="0">
                <a:latin typeface="+mj-lt"/>
              </a:rPr>
              <a:t> World</a:t>
            </a:r>
            <a:endParaRPr lang="en-VN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5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BEE5FC-C378-F956-6783-187233D75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854" y="391171"/>
            <a:ext cx="8496795" cy="6121652"/>
          </a:xfrm>
          <a:prstGeom prst="rect">
            <a:avLst/>
          </a:prstGeom>
          <a:ln>
            <a:noFill/>
          </a:ln>
        </p:spPr>
      </p:pic>
      <p:pic>
        <p:nvPicPr>
          <p:cNvPr id="3" name="57 G3 SB Track A5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72381" y="534692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391113" y="4634233"/>
            <a:ext cx="740977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449C43D-C3D6-B163-63A3-5E44A225D4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854" y="816501"/>
            <a:ext cx="6309359" cy="355065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A587C9A-E7D9-E50D-17F2-E8B4DC58A560}"/>
              </a:ext>
            </a:extLst>
          </p:cNvPr>
          <p:cNvSpPr/>
          <p:nvPr/>
        </p:nvSpPr>
        <p:spPr>
          <a:xfrm>
            <a:off x="4371702" y="4721754"/>
            <a:ext cx="3448595" cy="1502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 cloud</a:t>
            </a:r>
          </a:p>
          <a:p>
            <a:pPr algn="ctr"/>
            <a:r>
              <a:rPr lang="en-US" sz="48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ə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4000" dirty="0" err="1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klaʊd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4000" b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57 G3 SB Track A5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776" end="930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6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91113" y="4634233"/>
            <a:ext cx="740977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F4F246-14B3-96E7-74E6-2B46BD404E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7"/>
          <a:stretch/>
        </p:blipFill>
        <p:spPr>
          <a:xfrm>
            <a:off x="3559005" y="722303"/>
            <a:ext cx="5073988" cy="337977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1B417C7-6D04-AD0F-D06F-6504D23388DA}"/>
              </a:ext>
            </a:extLst>
          </p:cNvPr>
          <p:cNvSpPr/>
          <p:nvPr/>
        </p:nvSpPr>
        <p:spPr>
          <a:xfrm>
            <a:off x="4371702" y="4633468"/>
            <a:ext cx="3448595" cy="1502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cs typeface="Times" panose="02020603050405020304" pitchFamily="18" charset="0"/>
              </a:rPr>
              <a:t>a star</a:t>
            </a:r>
          </a:p>
          <a:p>
            <a:pPr algn="ctr"/>
            <a:r>
              <a:rPr lang="en-US" sz="48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ə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4000" dirty="0" err="1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stɑːr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4000" b="1" dirty="0">
              <a:solidFill>
                <a:srgbClr val="002060"/>
              </a:solidFill>
              <a:cs typeface="Times" panose="02020603050405020304" pitchFamily="18" charset="0"/>
            </a:endParaRPr>
          </a:p>
        </p:txBody>
      </p:sp>
      <p:pic>
        <p:nvPicPr>
          <p:cNvPr id="2" name="57 G3 SB Track A5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997" end="609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91113" y="4634233"/>
            <a:ext cx="740977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BC2A09-1A23-2FDA-7B20-C50346C25E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31" y="544967"/>
            <a:ext cx="3793546" cy="3793546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68F794A-913F-52EE-54AD-7ABDFABCF90A}"/>
              </a:ext>
            </a:extLst>
          </p:cNvPr>
          <p:cNvSpPr/>
          <p:nvPr/>
        </p:nvSpPr>
        <p:spPr>
          <a:xfrm>
            <a:off x="4292793" y="4794802"/>
            <a:ext cx="3606347" cy="14197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the moon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ðə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4000" dirty="0" err="1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mu:n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4000" b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57 G3 SB Track A5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668" end="313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91113" y="4634233"/>
            <a:ext cx="740977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26FA6D-B5D4-195D-83D5-79F916F217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82" y="703516"/>
            <a:ext cx="5580921" cy="36204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196277F-033B-CF0B-BF99-23F5C3F62F52}"/>
              </a:ext>
            </a:extLst>
          </p:cNvPr>
          <p:cNvSpPr/>
          <p:nvPr/>
        </p:nvSpPr>
        <p:spPr>
          <a:xfrm>
            <a:off x="4060164" y="4721754"/>
            <a:ext cx="4071671" cy="1502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 rainbow</a:t>
            </a:r>
          </a:p>
          <a:p>
            <a:pPr algn="ctr"/>
            <a:r>
              <a:rPr lang="en-US" sz="48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ə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 /ˈ</a:t>
            </a:r>
            <a:r>
              <a:rPr lang="en-US" sz="40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reɪnbəʊ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4000" b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57 G3 SB Track A5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06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0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E00BE7F-3E32-CF51-1708-D124446EE29C}"/>
              </a:ext>
            </a:extLst>
          </p:cNvPr>
          <p:cNvGrpSpPr/>
          <p:nvPr/>
        </p:nvGrpSpPr>
        <p:grpSpPr>
          <a:xfrm>
            <a:off x="939292" y="1246046"/>
            <a:ext cx="3757940" cy="636219"/>
            <a:chOff x="311226" y="704097"/>
            <a:chExt cx="3757940" cy="63621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3A5E867-4D3B-C590-12F5-A50A3AE0CE89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8FB0F07-0721-DF3A-3096-A32AADEC0435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BACDB0A-F3BE-A868-2137-82C878D823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6" r="21395"/>
          <a:stretch/>
        </p:blipFill>
        <p:spPr>
          <a:xfrm>
            <a:off x="802434" y="2310875"/>
            <a:ext cx="2687216" cy="23240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E711A8-49A9-2303-87DF-EA65A88E49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6" r="21570"/>
          <a:stretch/>
        </p:blipFill>
        <p:spPr>
          <a:xfrm>
            <a:off x="3587554" y="2310876"/>
            <a:ext cx="2573920" cy="2324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74AD49-6FAB-B73D-F65A-3BF10AED7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378" y="2310876"/>
            <a:ext cx="2324066" cy="2324066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80A088-B140-0FE6-86B0-C9C2463048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33"/>
          <a:stretch/>
        </p:blipFill>
        <p:spPr>
          <a:xfrm>
            <a:off x="8681348" y="2310876"/>
            <a:ext cx="2671334" cy="2324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197A5A-6B56-991B-55BA-2100ABBC578F}"/>
              </a:ext>
            </a:extLst>
          </p:cNvPr>
          <p:cNvSpPr/>
          <p:nvPr/>
        </p:nvSpPr>
        <p:spPr>
          <a:xfrm>
            <a:off x="1393272" y="4771163"/>
            <a:ext cx="15055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cloud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7A3C0C-C290-B7BA-C86C-8D5ECA4A758A}"/>
              </a:ext>
            </a:extLst>
          </p:cNvPr>
          <p:cNvSpPr/>
          <p:nvPr/>
        </p:nvSpPr>
        <p:spPr>
          <a:xfrm>
            <a:off x="4270021" y="4771162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star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4ECF06-FCBF-A08A-6134-4D331E835AB2}"/>
              </a:ext>
            </a:extLst>
          </p:cNvPr>
          <p:cNvSpPr/>
          <p:nvPr/>
        </p:nvSpPr>
        <p:spPr>
          <a:xfrm>
            <a:off x="6475478" y="4765052"/>
            <a:ext cx="18918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3200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moon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E22199-A065-9F86-654B-D8DF0537015A}"/>
              </a:ext>
            </a:extLst>
          </p:cNvPr>
          <p:cNvSpPr/>
          <p:nvPr/>
        </p:nvSpPr>
        <p:spPr>
          <a:xfrm>
            <a:off x="9207338" y="4758941"/>
            <a:ext cx="16193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rainbow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3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E8E489-7C47-6B8F-7DB0-A8A33ADB9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06" y="1118146"/>
            <a:ext cx="11467178" cy="542779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73FEF97-1FC3-2348-8BC1-6A95E9D5C0EE}"/>
              </a:ext>
            </a:extLst>
          </p:cNvPr>
          <p:cNvGrpSpPr/>
          <p:nvPr/>
        </p:nvGrpSpPr>
        <p:grpSpPr>
          <a:xfrm>
            <a:off x="1011199" y="889807"/>
            <a:ext cx="4632970" cy="585216"/>
            <a:chOff x="311226" y="704097"/>
            <a:chExt cx="4632970" cy="58521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1B58436-3648-8D44-BF63-E90CF19B816F}"/>
                </a:ext>
              </a:extLst>
            </p:cNvPr>
            <p:cNvSpPr/>
            <p:nvPr/>
          </p:nvSpPr>
          <p:spPr>
            <a:xfrm>
              <a:off x="992473" y="761920"/>
              <a:ext cx="395172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/>
                  </a:solidFill>
                  <a:effectLst/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Draw and color. Say.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0EB0DD-0AA4-B44B-AB51-5D78A65E8618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World</a:t>
            </a:r>
            <a:endParaRPr lang="en-VN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6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2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8 G3 SB Track A5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72203" y="846722"/>
            <a:ext cx="609600" cy="609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5381A7B-0AB7-6B76-633B-EEB845904DEC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78CEB0-B980-FB68-EDB2-501EF28B748E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A58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FC941CD-00B7-ED82-AD77-0001442CFD09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5F040CE-B416-3057-32CF-C159E4541F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12977" r="25167" b="43401"/>
          <a:stretch/>
        </p:blipFill>
        <p:spPr>
          <a:xfrm>
            <a:off x="1704740" y="1456322"/>
            <a:ext cx="5424882" cy="480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7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391953" y="4634233"/>
            <a:ext cx="740809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A215C5-B4C8-38EA-FDD3-1B753CA8864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795667" y="864271"/>
            <a:ext cx="4600666" cy="330938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B6D233-CFEB-5344-D6C2-317794807AA4}"/>
              </a:ext>
            </a:extLst>
          </p:cNvPr>
          <p:cNvSpPr/>
          <p:nvPr/>
        </p:nvSpPr>
        <p:spPr>
          <a:xfrm>
            <a:off x="4286900" y="4708255"/>
            <a:ext cx="3448595" cy="1502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a 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itchFamily="34" charset="0"/>
                <a:cs typeface="Tahoma" pitchFamily="34" charset="0"/>
              </a:rPr>
              <a:t>bush</a:t>
            </a:r>
          </a:p>
          <a:p>
            <a:pPr lvl="0"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ə</a:t>
            </a:r>
            <a:r>
              <a:rPr lang="en-US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4000" dirty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/</a:t>
            </a:r>
            <a:r>
              <a:rPr lang="en-US" sz="40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bʊʃ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58 G3 SB Track A5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292" end="768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7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91953" y="4634233"/>
            <a:ext cx="740809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1529C5-B229-EE15-CFAA-6DC51890B026}"/>
              </a:ext>
            </a:extLst>
          </p:cNvPr>
          <p:cNvSpPr/>
          <p:nvPr/>
        </p:nvSpPr>
        <p:spPr>
          <a:xfrm>
            <a:off x="4371702" y="4721754"/>
            <a:ext cx="3448595" cy="1502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a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itchFamily="34" charset="0"/>
                <a:cs typeface="Tahoma" pitchFamily="34" charset="0"/>
              </a:rPr>
              <a:t> flower</a:t>
            </a:r>
          </a:p>
          <a:p>
            <a:pPr lvl="0" algn="ctr"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ə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40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ˈ</a:t>
            </a:r>
            <a:r>
              <a:rPr lang="en-US" sz="40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flaʊər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76D00D6-380C-4333-CA00-82606D99212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775327" y="619932"/>
            <a:ext cx="4641343" cy="3672739"/>
          </a:xfrm>
          <a:prstGeom prst="rect">
            <a:avLst/>
          </a:prstGeom>
        </p:spPr>
      </p:pic>
      <p:pic>
        <p:nvPicPr>
          <p:cNvPr id="3" name="58 G3 SB Track A5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922" end="527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3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91953" y="4634233"/>
            <a:ext cx="740809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5CC364-0B80-4F4A-81E7-6BB6D09D6704}"/>
              </a:ext>
            </a:extLst>
          </p:cNvPr>
          <p:cNvSpPr/>
          <p:nvPr/>
        </p:nvSpPr>
        <p:spPr>
          <a:xfrm>
            <a:off x="4163062" y="4721754"/>
            <a:ext cx="3820887" cy="1502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a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itchFamily="34" charset="0"/>
                <a:cs typeface="Tahoma" pitchFamily="34" charset="0"/>
              </a:rPr>
              <a:t> mountain</a:t>
            </a:r>
          </a:p>
          <a:p>
            <a:pPr lvl="0" algn="ctr"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ə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40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ˈ</a:t>
            </a:r>
            <a:r>
              <a:rPr lang="en-US" sz="40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maʊntn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095C28-695C-7B41-A735-CA4EE530A53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539311" y="805199"/>
            <a:ext cx="5068388" cy="3642206"/>
          </a:xfrm>
          <a:prstGeom prst="rect">
            <a:avLst/>
          </a:prstGeom>
        </p:spPr>
      </p:pic>
      <p:pic>
        <p:nvPicPr>
          <p:cNvPr id="3" name="58 G3 SB Track A5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644" end="283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3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91953" y="4634233"/>
            <a:ext cx="740809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389792-59CB-8079-17FB-312C9B3F8337}"/>
              </a:ext>
            </a:extLst>
          </p:cNvPr>
          <p:cNvSpPr/>
          <p:nvPr/>
        </p:nvSpPr>
        <p:spPr>
          <a:xfrm>
            <a:off x="4437876" y="4749967"/>
            <a:ext cx="3569393" cy="139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t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itchFamily="34" charset="0"/>
                <a:cs typeface="Tahoma" pitchFamily="34" charset="0"/>
              </a:rPr>
              <a:t>he ocean</a:t>
            </a:r>
          </a:p>
          <a:p>
            <a:pPr lvl="0" algn="ctr"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itchFamily="34" charset="0"/>
                <a:cs typeface="Tahoma" pitchFamily="34" charset="0"/>
              </a:rPr>
              <a:t>ð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itchFamily="34" charset="0"/>
                <a:cs typeface="Tahoma" pitchFamily="34" charset="0"/>
              </a:rPr>
              <a:t>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itchFamily="34" charset="0"/>
                <a:cs typeface="Tahoma" pitchFamily="34" charset="0"/>
              </a:rPr>
              <a:t>/ /</a:t>
            </a:r>
            <a:r>
              <a:rPr lang="en-US" sz="40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ˈ</a:t>
            </a:r>
            <a:r>
              <a:rPr lang="en-US" sz="40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əʊʃn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D9E53A0-C831-76F2-AFF2-8690A72D8E1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067050" y="857250"/>
            <a:ext cx="5809889" cy="3427398"/>
          </a:xfrm>
          <a:prstGeom prst="rect">
            <a:avLst/>
          </a:prstGeom>
        </p:spPr>
      </p:pic>
      <p:pic>
        <p:nvPicPr>
          <p:cNvPr id="3" name="58 G3 SB Track A5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01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3033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530A1E4-BB61-7E80-54E2-B8CFC807128C}"/>
              </a:ext>
            </a:extLst>
          </p:cNvPr>
          <p:cNvGrpSpPr/>
          <p:nvPr/>
        </p:nvGrpSpPr>
        <p:grpSpPr>
          <a:xfrm>
            <a:off x="1099090" y="1076513"/>
            <a:ext cx="3757940" cy="636219"/>
            <a:chOff x="311226" y="704097"/>
            <a:chExt cx="3757940" cy="63621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C341643-8609-885A-6A1D-1FAEF85D19AA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E66F267-97B8-9D77-5D53-876BA3AA335A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116B99A-E40E-BC90-56F6-91514B5794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91071" y="2135402"/>
            <a:ext cx="2483036" cy="189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E004A7-4EC4-D997-6DF8-3F18B503913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402441" y="2138015"/>
            <a:ext cx="2391761" cy="18926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381FB7-2D8C-9F85-D33F-861FA806F88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022536" y="2138015"/>
            <a:ext cx="2633719" cy="18926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6917E2-6069-B2B5-5095-105C4494BCAE}"/>
              </a:ext>
            </a:extLst>
          </p:cNvPr>
          <p:cNvPicPr/>
          <p:nvPr/>
        </p:nvPicPr>
        <p:blipFill rotWithShape="1">
          <a:blip r:embed="rId5"/>
          <a:srcRect r="21295"/>
          <a:stretch/>
        </p:blipFill>
        <p:spPr>
          <a:xfrm>
            <a:off x="8884589" y="2138015"/>
            <a:ext cx="2525051" cy="189262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922DF44-A7D5-2B78-02E9-DE4DAB3DCEEB}"/>
              </a:ext>
            </a:extLst>
          </p:cNvPr>
          <p:cNvSpPr/>
          <p:nvPr/>
        </p:nvSpPr>
        <p:spPr>
          <a:xfrm>
            <a:off x="1225504" y="4209310"/>
            <a:ext cx="14141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bush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06B8E7-FA8A-B8C4-8ED6-6802897D7C75}"/>
              </a:ext>
            </a:extLst>
          </p:cNvPr>
          <p:cNvSpPr/>
          <p:nvPr/>
        </p:nvSpPr>
        <p:spPr>
          <a:xfrm>
            <a:off x="3788644" y="4209309"/>
            <a:ext cx="16193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flower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FD82D7-0B78-192C-F23D-01CAEC92C201}"/>
              </a:ext>
            </a:extLst>
          </p:cNvPr>
          <p:cNvSpPr/>
          <p:nvPr/>
        </p:nvSpPr>
        <p:spPr>
          <a:xfrm>
            <a:off x="6233964" y="4209308"/>
            <a:ext cx="22108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mountain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767B98-B578-51D4-B824-013BA6FA817B}"/>
              </a:ext>
            </a:extLst>
          </p:cNvPr>
          <p:cNvSpPr/>
          <p:nvPr/>
        </p:nvSpPr>
        <p:spPr>
          <a:xfrm>
            <a:off x="9155496" y="4191850"/>
            <a:ext cx="1983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ocean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CC3B52-0F8F-6A48-FBDC-335BB7709E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10" y="408357"/>
            <a:ext cx="11373853" cy="64496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" t="1616" r="67747" b="51345"/>
          <a:stretch/>
        </p:blipFill>
        <p:spPr>
          <a:xfrm>
            <a:off x="882317" y="5037221"/>
            <a:ext cx="1475874" cy="14758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8" t="1616" r="36470" b="51345"/>
          <a:stretch/>
        </p:blipFill>
        <p:spPr>
          <a:xfrm>
            <a:off x="3320716" y="5037221"/>
            <a:ext cx="1515980" cy="14758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16" t="1616" r="6202" b="51345"/>
          <a:stretch/>
        </p:blipFill>
        <p:spPr>
          <a:xfrm>
            <a:off x="5590674" y="5021179"/>
            <a:ext cx="1515980" cy="14758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8" t="49678" r="36470" b="3283"/>
          <a:stretch/>
        </p:blipFill>
        <p:spPr>
          <a:xfrm>
            <a:off x="7716252" y="5021179"/>
            <a:ext cx="1515980" cy="14758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" t="50700" r="67411" b="2261"/>
          <a:stretch/>
        </p:blipFill>
        <p:spPr>
          <a:xfrm>
            <a:off x="9966156" y="5037221"/>
            <a:ext cx="1515980" cy="1475874"/>
          </a:xfrm>
          <a:prstGeom prst="rect">
            <a:avLst/>
          </a:prstGeom>
        </p:spPr>
      </p:pic>
      <p:pic>
        <p:nvPicPr>
          <p:cNvPr id="4" name="59 G3 SB Track A5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6252" y="611813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" t="1616" r="67747" b="51345"/>
          <a:stretch/>
        </p:blipFill>
        <p:spPr>
          <a:xfrm>
            <a:off x="604411" y="2867762"/>
            <a:ext cx="686506" cy="6865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14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8" t="1616" r="36470" b="51345"/>
          <a:stretch/>
        </p:blipFill>
        <p:spPr>
          <a:xfrm>
            <a:off x="1402742" y="2867762"/>
            <a:ext cx="705161" cy="6865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14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16" t="1616" r="6202" b="51345"/>
          <a:stretch/>
        </p:blipFill>
        <p:spPr>
          <a:xfrm>
            <a:off x="604411" y="3678831"/>
            <a:ext cx="686506" cy="668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14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" t="50700" r="67411" b="2261"/>
          <a:stretch/>
        </p:blipFill>
        <p:spPr>
          <a:xfrm>
            <a:off x="1394257" y="3688255"/>
            <a:ext cx="667145" cy="649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14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8" t="49678" r="36470" b="3283"/>
          <a:stretch/>
        </p:blipFill>
        <p:spPr>
          <a:xfrm>
            <a:off x="2164742" y="3688255"/>
            <a:ext cx="667145" cy="649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14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0585284" y="408357"/>
            <a:ext cx="759661" cy="960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050" y="647229"/>
            <a:ext cx="1430867" cy="57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18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</a:t>
            </a:r>
            <a:r>
              <a:rPr lang="en-US" sz="4800" b="1" dirty="0">
                <a:latin typeface="+mj-lt"/>
              </a:rPr>
              <a:t> World</a:t>
            </a:r>
            <a:endParaRPr lang="en-VN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7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657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0 G3 SB Track A6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79464" y="846722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66" y="1708157"/>
            <a:ext cx="9901220" cy="374168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D83D698-5E8B-C681-2A3C-C30BD0D83ACC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0188DD-DBC6-1ED2-B4E7-FD7B7001A9EA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A60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759ED95-3EFC-5E7E-3C89-E153D92D6BC2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6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5903C8-20B8-8E23-644A-F638C5737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50" y="800634"/>
            <a:ext cx="11268744" cy="4704021"/>
          </a:xfrm>
          <a:prstGeom prst="rect">
            <a:avLst/>
          </a:prstGeom>
        </p:spPr>
      </p:pic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E674F56F-70C6-284C-86F6-D86C4FD391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614" y="4549208"/>
            <a:ext cx="768568" cy="76856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3691B0A0-962C-B840-8DCC-47469941AD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154" y="4541732"/>
            <a:ext cx="768568" cy="76856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FA054DF0-D239-064A-8FA9-3A2FDE2890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409" y="4549208"/>
            <a:ext cx="768568" cy="76856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61 G3 SB Track A6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80609" y="11028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97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EB3BB0-2F96-0B80-5E49-10EA08C0D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91" y="1736070"/>
            <a:ext cx="12447493" cy="452503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E55FB20-59DF-FD92-A2ED-FC0FEB957B39}"/>
              </a:ext>
            </a:extLst>
          </p:cNvPr>
          <p:cNvGrpSpPr/>
          <p:nvPr/>
        </p:nvGrpSpPr>
        <p:grpSpPr>
          <a:xfrm>
            <a:off x="1276372" y="809407"/>
            <a:ext cx="5036927" cy="603280"/>
            <a:chOff x="311226" y="704097"/>
            <a:chExt cx="5036927" cy="60328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FD92BD7-60C1-6EC9-4BD9-50810AF88AA9}"/>
                </a:ext>
              </a:extLst>
            </p:cNvPr>
            <p:cNvSpPr/>
            <p:nvPr/>
          </p:nvSpPr>
          <p:spPr>
            <a:xfrm>
              <a:off x="992473" y="784157"/>
              <a:ext cx="435568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tx1"/>
                  </a:solidFill>
                  <a:effectLst/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Draw. Ask and answer.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6DD909A-0117-1BDF-9A2C-B4EE55C797CF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43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World</a:t>
            </a:r>
            <a:endParaRPr lang="en-VN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8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47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2 G3 SB Track A6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889912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1" y="1919602"/>
            <a:ext cx="10058400" cy="317092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99E89B1-89EB-4854-E784-934060D1D3FC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6E0077-DAA3-45CB-9BD0-067317FFB4A8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A62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913FD1A-98C7-5802-F810-A78DBD22F431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456BB8-2E80-82EA-8BAF-56E76472CA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99" t="1582" r="4106"/>
          <a:stretch/>
        </p:blipFill>
        <p:spPr>
          <a:xfrm>
            <a:off x="401053" y="1604210"/>
            <a:ext cx="11389894" cy="36205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A811F0-C1F2-9E0B-3C27-01795AAB9558}"/>
              </a:ext>
            </a:extLst>
          </p:cNvPr>
          <p:cNvSpPr txBox="1"/>
          <p:nvPr/>
        </p:nvSpPr>
        <p:spPr>
          <a:xfrm>
            <a:off x="4631156" y="4465999"/>
            <a:ext cx="565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</a:t>
            </a:r>
            <a:endParaRPr lang="vi-VN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2B68AF-D44B-3C01-8371-7362DF0AAAC7}"/>
              </a:ext>
            </a:extLst>
          </p:cNvPr>
          <p:cNvSpPr txBox="1"/>
          <p:nvPr/>
        </p:nvSpPr>
        <p:spPr>
          <a:xfrm>
            <a:off x="10106752" y="4447082"/>
            <a:ext cx="565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vi-VN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3FA7C4-30F3-060D-2469-90A9BAC0AA4F}"/>
              </a:ext>
            </a:extLst>
          </p:cNvPr>
          <p:cNvSpPr txBox="1"/>
          <p:nvPr/>
        </p:nvSpPr>
        <p:spPr>
          <a:xfrm>
            <a:off x="7360933" y="4447083"/>
            <a:ext cx="565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vi-VN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0EEA60-2172-3E9B-B8B6-9ADC2A4ED899}"/>
              </a:ext>
            </a:extLst>
          </p:cNvPr>
          <p:cNvSpPr txBox="1"/>
          <p:nvPr/>
        </p:nvSpPr>
        <p:spPr>
          <a:xfrm>
            <a:off x="1865581" y="4478411"/>
            <a:ext cx="565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vi-VN" sz="3200" b="1" dirty="0">
              <a:solidFill>
                <a:srgbClr val="FF0000"/>
              </a:solidFill>
            </a:endParaRPr>
          </a:p>
        </p:txBody>
      </p:sp>
      <p:pic>
        <p:nvPicPr>
          <p:cNvPr id="2" name="63 G3 SB Track A6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58203" y="16042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1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15" grpId="0"/>
      <p:bldP spid="16" grpId="0"/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0DA0C9-3F2D-BCCA-C2B0-B148C7BDC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126" y="454867"/>
            <a:ext cx="8160906" cy="594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World</a:t>
            </a:r>
            <a:endParaRPr lang="en-VN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9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7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947333" y="2399512"/>
            <a:ext cx="4297333" cy="2864888"/>
            <a:chOff x="3947333" y="2399512"/>
            <a:chExt cx="4297333" cy="2864888"/>
          </a:xfrm>
        </p:grpSpPr>
        <p:sp>
          <p:nvSpPr>
            <p:cNvPr id="5" name="Freeform 4"/>
            <p:cNvSpPr/>
            <p:nvPr/>
          </p:nvSpPr>
          <p:spPr>
            <a:xfrm>
              <a:off x="3947333" y="239951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y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3947333" y="239951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6" name="Freeform 5"/>
            <p:cNvSpPr/>
            <p:nvPr/>
          </p:nvSpPr>
          <p:spPr>
            <a:xfrm>
              <a:off x="3947333" y="353711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sk</a:t>
              </a:r>
              <a:r>
                <a:rPr lang="en-US" sz="3900" b="0" kern="1200" dirty="0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</a:t>
              </a:r>
              <a:endParaRPr lang="en-US" sz="3900" b="0" kern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butterfl</a:t>
              </a:r>
              <a:r>
                <a:rPr lang="en-US" sz="3900" b="0" kern="1200" dirty="0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</a:t>
              </a:r>
            </a:p>
          </p:txBody>
        </p:sp>
      </p:grpSp>
      <p:pic>
        <p:nvPicPr>
          <p:cNvPr id="2" name="64 G3 SB Track A6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5600" y="979093"/>
            <a:ext cx="609600" cy="609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DC63EA9-677B-F9A1-F73F-F75BE4210F32}"/>
              </a:ext>
            </a:extLst>
          </p:cNvPr>
          <p:cNvGrpSpPr/>
          <p:nvPr/>
        </p:nvGrpSpPr>
        <p:grpSpPr>
          <a:xfrm>
            <a:off x="1153353" y="982277"/>
            <a:ext cx="4941581" cy="606416"/>
            <a:chOff x="311226" y="704097"/>
            <a:chExt cx="4941581" cy="60641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A3294D-2BEF-7F57-9027-D680E9A33C7E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A64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C0968E8-7BFA-6208-30AD-796F2F6B1601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7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4CB625-CE17-2B47-922A-906735F93A97}"/>
              </a:ext>
            </a:extLst>
          </p:cNvPr>
          <p:cNvSpPr/>
          <p:nvPr/>
        </p:nvSpPr>
        <p:spPr>
          <a:xfrm>
            <a:off x="1927906" y="1955297"/>
            <a:ext cx="8633403" cy="3722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are the birds?</a:t>
            </a:r>
          </a:p>
          <a:p>
            <a:pPr>
              <a:lnSpc>
                <a:spcPct val="120000"/>
              </a:lnSpc>
            </a:pP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They’re in the sky.</a:t>
            </a:r>
          </a:p>
          <a:p>
            <a:pPr>
              <a:lnSpc>
                <a:spcPct val="120000"/>
              </a:lnSpc>
            </a:pPr>
            <a:endParaRPr lang="en-US" sz="20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are the sun and the moon?</a:t>
            </a:r>
          </a:p>
          <a:p>
            <a:pPr>
              <a:lnSpc>
                <a:spcPct val="120000"/>
              </a:lnSpc>
            </a:pP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They’re in the sky.</a:t>
            </a:r>
          </a:p>
          <a:p>
            <a:pPr>
              <a:lnSpc>
                <a:spcPct val="120000"/>
              </a:lnSpc>
            </a:pPr>
            <a:endParaRPr lang="en-US" sz="20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sky is part of our world.</a:t>
            </a:r>
          </a:p>
        </p:txBody>
      </p:sp>
      <p:pic>
        <p:nvPicPr>
          <p:cNvPr id="2" name="65 G3 SB Track A6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39807" y="1065473"/>
            <a:ext cx="609600" cy="609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AB7DFEB-C2A8-F238-6F31-0A7AA3F66153}"/>
              </a:ext>
            </a:extLst>
          </p:cNvPr>
          <p:cNvGrpSpPr/>
          <p:nvPr/>
        </p:nvGrpSpPr>
        <p:grpSpPr>
          <a:xfrm>
            <a:off x="1153353" y="982277"/>
            <a:ext cx="4583117" cy="606416"/>
            <a:chOff x="311226" y="704097"/>
            <a:chExt cx="4583117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792FC67-EB61-BE77-2317-3C83EDDAED8D}"/>
                </a:ext>
              </a:extLst>
            </p:cNvPr>
            <p:cNvSpPr/>
            <p:nvPr/>
          </p:nvSpPr>
          <p:spPr>
            <a:xfrm>
              <a:off x="1014755" y="787293"/>
              <a:ext cx="3879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sing.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A65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4062B2B-F1D1-7321-CB15-7A42665DA036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7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FD00A2B-63BD-ACEB-28A9-D519E634610C}"/>
              </a:ext>
            </a:extLst>
          </p:cNvPr>
          <p:cNvSpPr/>
          <p:nvPr/>
        </p:nvSpPr>
        <p:spPr>
          <a:xfrm>
            <a:off x="561247" y="3080758"/>
            <a:ext cx="2563683" cy="84143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my</a:t>
            </a:r>
            <a:endParaRPr lang="vi-VN" sz="3600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BAB0542-429C-8496-CEB9-E54F7995E566}"/>
              </a:ext>
            </a:extLst>
          </p:cNvPr>
          <p:cNvSpPr/>
          <p:nvPr/>
        </p:nvSpPr>
        <p:spPr>
          <a:xfrm>
            <a:off x="3360250" y="3083254"/>
            <a:ext cx="2563683" cy="84143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say</a:t>
            </a:r>
            <a:endParaRPr lang="vi-VN" sz="3600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AC0946-0905-214E-280A-B2160C70ABFF}"/>
              </a:ext>
            </a:extLst>
          </p:cNvPr>
          <p:cNvSpPr/>
          <p:nvPr/>
        </p:nvSpPr>
        <p:spPr>
          <a:xfrm>
            <a:off x="6217310" y="3083254"/>
            <a:ext cx="2563683" cy="84143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Freddy</a:t>
            </a:r>
            <a:endParaRPr lang="vi-VN" sz="3600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60AA4FE-BF26-B1F7-D201-E94B5C4D31F7}"/>
              </a:ext>
            </a:extLst>
          </p:cNvPr>
          <p:cNvSpPr/>
          <p:nvPr/>
        </p:nvSpPr>
        <p:spPr>
          <a:xfrm>
            <a:off x="9018717" y="3080758"/>
            <a:ext cx="2563683" cy="84143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butterfly</a:t>
            </a:r>
            <a:endParaRPr lang="vi-VN" sz="3600" dirty="0">
              <a:solidFill>
                <a:schemeClr val="tx1"/>
              </a:solidFill>
            </a:endParaRPr>
          </a:p>
        </p:txBody>
      </p:sp>
      <p:sp>
        <p:nvSpPr>
          <p:cNvPr id="16" name="Oval 10">
            <a:extLst>
              <a:ext uri="{FF2B5EF4-FFF2-40B4-BE49-F238E27FC236}">
                <a16:creationId xmlns:a16="http://schemas.microsoft.com/office/drawing/2014/main" id="{0DE7748C-AAA1-17A9-0DB0-DFC2A326B78F}"/>
              </a:ext>
            </a:extLst>
          </p:cNvPr>
          <p:cNvSpPr/>
          <p:nvPr/>
        </p:nvSpPr>
        <p:spPr>
          <a:xfrm>
            <a:off x="1028534" y="2994540"/>
            <a:ext cx="1589715" cy="10138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rgbClr val="C00000"/>
              </a:solidFill>
            </a:endParaRPr>
          </a:p>
        </p:txBody>
      </p:sp>
      <p:sp>
        <p:nvSpPr>
          <p:cNvPr id="17" name="Oval 10">
            <a:extLst>
              <a:ext uri="{FF2B5EF4-FFF2-40B4-BE49-F238E27FC236}">
                <a16:creationId xmlns:a16="http://schemas.microsoft.com/office/drawing/2014/main" id="{E76D8807-DC54-81C1-14B5-7BD6F7ACC3D4}"/>
              </a:ext>
            </a:extLst>
          </p:cNvPr>
          <p:cNvSpPr/>
          <p:nvPr/>
        </p:nvSpPr>
        <p:spPr>
          <a:xfrm>
            <a:off x="8941067" y="2994540"/>
            <a:ext cx="2718982" cy="10138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47" y="1317812"/>
            <a:ext cx="10951571" cy="115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0423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World</a:t>
            </a:r>
            <a:endParaRPr lang="en-VN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10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7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98158" y="2492502"/>
            <a:ext cx="4297333" cy="2864888"/>
            <a:chOff x="1498158" y="2492502"/>
            <a:chExt cx="4297333" cy="2864888"/>
          </a:xfrm>
        </p:grpSpPr>
        <p:sp>
          <p:nvSpPr>
            <p:cNvPr id="5" name="Freeform 4"/>
            <p:cNvSpPr/>
            <p:nvPr/>
          </p:nvSpPr>
          <p:spPr>
            <a:xfrm>
              <a:off x="1498158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498158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6" name="Freeform 5"/>
            <p:cNvSpPr/>
            <p:nvPr/>
          </p:nvSpPr>
          <p:spPr>
            <a:xfrm>
              <a:off x="1498158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ver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f</a:t>
              </a: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sh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99991" y="2492502"/>
            <a:ext cx="4297333" cy="2864888"/>
            <a:chOff x="6499991" y="2492502"/>
            <a:chExt cx="4297333" cy="2864888"/>
          </a:xfrm>
        </p:grpSpPr>
        <p:sp>
          <p:nvSpPr>
            <p:cNvPr id="9" name="Freeform 8"/>
            <p:cNvSpPr/>
            <p:nvPr/>
          </p:nvSpPr>
          <p:spPr>
            <a:xfrm>
              <a:off x="6499991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ee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499991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10" name="Freeform 9"/>
            <p:cNvSpPr/>
            <p:nvPr/>
          </p:nvSpPr>
          <p:spPr>
            <a:xfrm>
              <a:off x="6499991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tr</a:t>
              </a: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ee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gr</a:t>
              </a: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ee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n</a:t>
              </a:r>
            </a:p>
          </p:txBody>
        </p:sp>
      </p:grpSp>
      <p:pic>
        <p:nvPicPr>
          <p:cNvPr id="2" name="66 G3 SB Track A6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99991" y="1022282"/>
            <a:ext cx="609600" cy="60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699A29B-26C1-8241-9EB7-06C1C97F8632}"/>
              </a:ext>
            </a:extLst>
          </p:cNvPr>
          <p:cNvGrpSpPr/>
          <p:nvPr/>
        </p:nvGrpSpPr>
        <p:grpSpPr>
          <a:xfrm>
            <a:off x="1153353" y="982277"/>
            <a:ext cx="4941581" cy="606416"/>
            <a:chOff x="311226" y="704097"/>
            <a:chExt cx="4941581" cy="6064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4E23504-8CA2-3766-8F69-C870E024C21F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A66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B4026CF-2398-7A4E-3BE8-BC352326A759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6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C2D3F76-7D53-214C-A501-BA0FC9C3FD44}"/>
              </a:ext>
            </a:extLst>
          </p:cNvPr>
          <p:cNvSpPr/>
          <p:nvPr/>
        </p:nvSpPr>
        <p:spPr>
          <a:xfrm>
            <a:off x="1821443" y="2272367"/>
            <a:ext cx="4224233" cy="2160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Where are the trees?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They’re in the mountains.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 trees are green.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 like the trees.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4FB51D-D35E-734A-B350-F6460AEEFD2B}"/>
              </a:ext>
            </a:extLst>
          </p:cNvPr>
          <p:cNvSpPr/>
          <p:nvPr/>
        </p:nvSpPr>
        <p:spPr>
          <a:xfrm>
            <a:off x="6485428" y="2272367"/>
            <a:ext cx="3743332" cy="2113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Where are the fish?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They’re in the river.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Sing in the mountains!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Sing to the fish!</a:t>
            </a:r>
          </a:p>
        </p:txBody>
      </p:sp>
      <p:pic>
        <p:nvPicPr>
          <p:cNvPr id="2" name="67 G3 SB Track A6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80628" y="1105479"/>
            <a:ext cx="609600" cy="60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E1439C5-5D44-02D0-359D-681EA18D79C0}"/>
              </a:ext>
            </a:extLst>
          </p:cNvPr>
          <p:cNvGrpSpPr/>
          <p:nvPr/>
        </p:nvGrpSpPr>
        <p:grpSpPr>
          <a:xfrm>
            <a:off x="1153353" y="1065473"/>
            <a:ext cx="4863642" cy="606416"/>
            <a:chOff x="311226" y="704097"/>
            <a:chExt cx="4863642" cy="60641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16D20C-2369-8FBB-66AA-13CEE2A00353}"/>
                </a:ext>
              </a:extLst>
            </p:cNvPr>
            <p:cNvSpPr/>
            <p:nvPr/>
          </p:nvSpPr>
          <p:spPr>
            <a:xfrm>
              <a:off x="1014755" y="787293"/>
              <a:ext cx="41601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chant.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A67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3D23533-1854-A5EA-424B-91F76436CA28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>
          <a:xfrm>
            <a:off x="2100868" y="246133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</a:t>
            </a:r>
            <a:r>
              <a:rPr lang="en-US" sz="3600" dirty="0">
                <a:solidFill>
                  <a:srgbClr val="FF0000"/>
                </a:solidFill>
              </a:rPr>
              <a:t>i</a:t>
            </a:r>
            <a:r>
              <a:rPr lang="en-US" sz="36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ng</a:t>
            </a:r>
            <a:endParaRPr lang="en-US" sz="32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555101" y="246133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tr</a:t>
            </a:r>
            <a:r>
              <a:rPr lang="en-US" sz="3600" dirty="0">
                <a:solidFill>
                  <a:srgbClr val="FF0000"/>
                </a:solidFill>
              </a:rPr>
              <a:t>ee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009334" y="246133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</a:t>
            </a:r>
            <a:r>
              <a:rPr lang="en-US" sz="3600" dirty="0">
                <a:solidFill>
                  <a:srgbClr val="FF0000"/>
                </a:solidFill>
              </a:rPr>
              <a:t>i</a:t>
            </a:r>
            <a:r>
              <a:rPr lang="en-US" sz="3600" dirty="0">
                <a:solidFill>
                  <a:schemeClr val="tx1"/>
                </a:solidFill>
              </a:rPr>
              <a:t>t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2" name="Lưu đồ: Đường kết nối 4">
            <a:extLst>
              <a:ext uri="{FF2B5EF4-FFF2-40B4-BE49-F238E27FC236}">
                <a16:creationId xmlns:a16="http://schemas.microsoft.com/office/drawing/2014/main" id="{E286A161-BC2D-4286-A65F-CD6C4EA1E8AD}"/>
              </a:ext>
            </a:extLst>
          </p:cNvPr>
          <p:cNvSpPr/>
          <p:nvPr/>
        </p:nvSpPr>
        <p:spPr>
          <a:xfrm>
            <a:off x="4231496" y="2196972"/>
            <a:ext cx="2278746" cy="1176432"/>
          </a:xfrm>
          <a:prstGeom prst="flowChartConnector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2100868" y="388831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thr</a:t>
            </a:r>
            <a:r>
              <a:rPr lang="en-US" sz="3600" dirty="0">
                <a:solidFill>
                  <a:srgbClr val="FF0000"/>
                </a:solidFill>
              </a:rPr>
              <a:t>ee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555101" y="388831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</a:t>
            </a:r>
            <a:r>
              <a:rPr lang="en-US" sz="3600" dirty="0">
                <a:solidFill>
                  <a:srgbClr val="FF0000"/>
                </a:solidFill>
              </a:rPr>
              <a:t>ee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009334" y="388831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f</a:t>
            </a:r>
            <a:r>
              <a:rPr lang="en-US" sz="3600" dirty="0">
                <a:solidFill>
                  <a:srgbClr val="FF0000"/>
                </a:solidFill>
              </a:rPr>
              <a:t>i</a:t>
            </a:r>
            <a:r>
              <a:rPr lang="en-US" sz="3600" dirty="0">
                <a:solidFill>
                  <a:schemeClr val="tx1"/>
                </a:solidFill>
              </a:rPr>
              <a:t>sh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6" name="Lưu đồ: Đường kết nối 6">
            <a:extLst>
              <a:ext uri="{FF2B5EF4-FFF2-40B4-BE49-F238E27FC236}">
                <a16:creationId xmlns:a16="http://schemas.microsoft.com/office/drawing/2014/main" id="{7B9A385E-4306-4DB6-8B64-DA6C9DDBB2C1}"/>
              </a:ext>
            </a:extLst>
          </p:cNvPr>
          <p:cNvSpPr/>
          <p:nvPr/>
        </p:nvSpPr>
        <p:spPr>
          <a:xfrm>
            <a:off x="6658517" y="3598301"/>
            <a:ext cx="2454233" cy="1290653"/>
          </a:xfrm>
          <a:prstGeom prst="flowChartConnector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238295" y="2544995"/>
            <a:ext cx="689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59434" y="3951241"/>
            <a:ext cx="689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95" y="950812"/>
            <a:ext cx="8382000" cy="114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3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</a:t>
            </a:r>
            <a:r>
              <a:rPr lang="en-VN" sz="4800" b="1" dirty="0">
                <a:latin typeface="+mn-lt"/>
              </a:rPr>
              <a:t> </a:t>
            </a:r>
            <a:r>
              <a:rPr lang="vi-VN" sz="4800" b="1" dirty="0">
                <a:latin typeface="+mn-lt"/>
              </a:rPr>
              <a:t>2</a:t>
            </a:r>
            <a:r>
              <a:rPr lang="en-VN" sz="4800" b="1" dirty="0">
                <a:latin typeface="+mj-lt"/>
              </a:rPr>
              <a:t>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</a:t>
            </a:r>
            <a:r>
              <a:rPr lang="en-US" sz="4800" b="1" dirty="0">
                <a:latin typeface="+mn-lt"/>
              </a:rPr>
              <a:t>World</a:t>
            </a:r>
            <a:endParaRPr lang="en-VN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3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BBB53DB-9E2F-B141-A284-739AECE0C61E}"/>
              </a:ext>
            </a:extLst>
          </p:cNvPr>
          <p:cNvGrpSpPr/>
          <p:nvPr/>
        </p:nvGrpSpPr>
        <p:grpSpPr>
          <a:xfrm>
            <a:off x="1006871" y="640179"/>
            <a:ext cx="4733789" cy="585216"/>
            <a:chOff x="412717" y="739580"/>
            <a:chExt cx="4733789" cy="58521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CC4286-3818-A747-BB58-8FA111055536}"/>
                </a:ext>
              </a:extLst>
            </p:cNvPr>
            <p:cNvSpPr/>
            <p:nvPr/>
          </p:nvSpPr>
          <p:spPr>
            <a:xfrm>
              <a:off x="1085779" y="787293"/>
              <a:ext cx="406072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read.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A68</a:t>
              </a:r>
              <a:endParaRPr lang="en-US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821C1E4-45C8-4C48-AB39-4DD58DDC85D8}"/>
                </a:ext>
              </a:extLst>
            </p:cNvPr>
            <p:cNvSpPr/>
            <p:nvPr/>
          </p:nvSpPr>
          <p:spPr>
            <a:xfrm>
              <a:off x="412717" y="739580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" name="68 G3 SB Track A6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69865" y="626014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E41904-7F2B-8139-03FF-7AD3DCEF0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087" y="1483568"/>
            <a:ext cx="8405755" cy="456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A9E315-2DDD-156E-5168-38A4E86E8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72" y="1768468"/>
            <a:ext cx="12071809" cy="2562900"/>
          </a:xfrm>
          <a:prstGeom prst="rect">
            <a:avLst/>
          </a:prstGeom>
        </p:spPr>
      </p:pic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81B3CC89-14C2-5EEA-37C0-CFFB590F62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30" y="2459221"/>
            <a:ext cx="916071" cy="9160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F8C1E168-9522-23F6-E283-0ADBEF7482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334" y="2970964"/>
            <a:ext cx="916071" cy="9160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43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114594-C201-CC0C-059F-D088A64E9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09" b="1364"/>
          <a:stretch/>
        </p:blipFill>
        <p:spPr>
          <a:xfrm>
            <a:off x="1688837" y="1568823"/>
            <a:ext cx="6821846" cy="4347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4565A78-EF3E-1DF5-6413-817492F27BD1}"/>
              </a:ext>
            </a:extLst>
          </p:cNvPr>
          <p:cNvGrpSpPr/>
          <p:nvPr/>
        </p:nvGrpSpPr>
        <p:grpSpPr>
          <a:xfrm>
            <a:off x="889244" y="775727"/>
            <a:ext cx="10652724" cy="585216"/>
            <a:chOff x="889244" y="775727"/>
            <a:chExt cx="10652724" cy="58521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49B0043-66CD-8F40-A34D-116EA0290A02}"/>
                </a:ext>
              </a:extLst>
            </p:cNvPr>
            <p:cNvGrpSpPr/>
            <p:nvPr/>
          </p:nvGrpSpPr>
          <p:grpSpPr>
            <a:xfrm>
              <a:off x="889244" y="775727"/>
              <a:ext cx="10652724" cy="585216"/>
              <a:chOff x="363221" y="730305"/>
              <a:chExt cx="9000555" cy="585216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B04E86E-D628-CF47-A9AF-39FBB728BA3E}"/>
                  </a:ext>
                </a:extLst>
              </p:cNvPr>
              <p:cNvSpPr/>
              <p:nvPr/>
            </p:nvSpPr>
            <p:spPr>
              <a:xfrm>
                <a:off x="909095" y="790407"/>
                <a:ext cx="8454681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600" b="1" dirty="0">
                    <a:effectLst/>
                    <a:latin typeface="Heinemann Black" panose="02000503000000020004" pitchFamily="2" charset="0"/>
                    <a:ea typeface="Tahoma" panose="020B0604030504040204" pitchFamily="34" charset="0"/>
                    <a:cs typeface="Tahoma" panose="020B0604030504040204" pitchFamily="34" charset="0"/>
                  </a:rPr>
                  <a:t>Draw and color your rainbow. Talk about your rainbow. </a:t>
                </a:r>
                <a:endParaRPr lang="en-US" sz="2600" b="1" dirty="0">
                  <a:solidFill>
                    <a:schemeClr val="accent5">
                      <a:lumMod val="75000"/>
                    </a:schemeClr>
                  </a:solidFill>
                  <a:effectLst/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B7E759B-D592-FC48-80A6-116B70627F7E}"/>
                  </a:ext>
                </a:extLst>
              </p:cNvPr>
              <p:cNvSpPr/>
              <p:nvPr/>
            </p:nvSpPr>
            <p:spPr>
              <a:xfrm>
                <a:off x="363221" y="730305"/>
                <a:ext cx="494453" cy="585216"/>
              </a:xfrm>
              <a:prstGeom prst="ellipse">
                <a:avLst/>
              </a:prstGeom>
              <a:solidFill>
                <a:srgbClr val="9868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VN" sz="2400" b="1" dirty="0">
                    <a:solidFill>
                      <a:schemeClr val="accent6"/>
                    </a:solidFill>
                    <a:latin typeface="Arial Black" panose="020B0A040201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  <a:endParaRPr lang="en-VN" sz="36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14" name="Picture 13" descr="Screen Clipping">
              <a:extLst>
                <a:ext uri="{FF2B5EF4-FFF2-40B4-BE49-F238E27FC236}">
                  <a16:creationId xmlns:a16="http://schemas.microsoft.com/office/drawing/2014/main" id="{F9545D30-53E7-811F-ED90-F538A90A0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050" y="803365"/>
              <a:ext cx="373412" cy="441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33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2</a:t>
            </a:r>
            <a:r>
              <a:rPr lang="en-VN" sz="4800" b="1" dirty="0">
                <a:latin typeface="+mn-lt"/>
              </a:rPr>
              <a:t>: </a:t>
            </a:r>
            <a:br>
              <a:rPr lang="en-VN" sz="4800" b="1" dirty="0">
                <a:latin typeface="+mn-lt"/>
              </a:rPr>
            </a:br>
            <a:r>
              <a:rPr lang="en-VN" sz="4800" b="1" dirty="0">
                <a:latin typeface="+mn-lt"/>
              </a:rPr>
              <a:t>My </a:t>
            </a:r>
            <a:r>
              <a:rPr lang="en-US" sz="4800" b="1" dirty="0">
                <a:latin typeface="+mn-lt"/>
              </a:rPr>
              <a:t>World</a:t>
            </a:r>
            <a:endParaRPr lang="en-VN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Lesson 12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62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20CBA83-4D9F-522C-FBB7-A3AE2E4B96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/>
        </p:blipFill>
        <p:spPr>
          <a:xfrm>
            <a:off x="599827" y="815789"/>
            <a:ext cx="10119385" cy="4829914"/>
          </a:xfrm>
          <a:prstGeom prst="rect">
            <a:avLst/>
          </a:prstGeom>
        </p:spPr>
      </p:pic>
      <p:pic>
        <p:nvPicPr>
          <p:cNvPr id="2" name="69 G3 SB Track A6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06497" y="9155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BDE38A-BB67-3B7C-11D9-C652412252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50"/>
          <a:stretch/>
        </p:blipFill>
        <p:spPr>
          <a:xfrm>
            <a:off x="861528" y="1654563"/>
            <a:ext cx="10167256" cy="32688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1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56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6DD2F6E-EAC0-9ECE-1A1F-580938EA5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158" y="2734067"/>
            <a:ext cx="2515932" cy="31909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5D5872-E966-9581-08CC-23CAA62BE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65" y="1549957"/>
            <a:ext cx="10541402" cy="2368220"/>
          </a:xfrm>
          <a:prstGeom prst="rect">
            <a:avLst/>
          </a:prstGeom>
          <a:effectLst>
            <a:outerShdw blurRad="63500" algn="ctr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38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2</a:t>
            </a:r>
            <a:r>
              <a:rPr lang="en-VN" sz="4800" b="1" dirty="0">
                <a:latin typeface="+mn-lt"/>
              </a:rPr>
              <a:t>: </a:t>
            </a:r>
            <a:br>
              <a:rPr lang="en-VN" sz="4800" b="1" dirty="0">
                <a:latin typeface="+mn-lt"/>
              </a:rPr>
            </a:br>
            <a:r>
              <a:rPr lang="en-VN" sz="4800" b="1" dirty="0">
                <a:latin typeface="+mn-lt"/>
              </a:rPr>
              <a:t>My </a:t>
            </a:r>
            <a:r>
              <a:rPr lang="en-US" sz="4800" b="1" dirty="0">
                <a:latin typeface="+mn-lt"/>
              </a:rPr>
              <a:t>World</a:t>
            </a:r>
            <a:endParaRPr lang="en-VN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Value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4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A71BA4-82FF-6162-5853-83E63DC11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186" y="-1"/>
            <a:ext cx="5052813" cy="6403960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C5364B2-50A1-0E4F-8367-C7F66EE4EA63}"/>
              </a:ext>
            </a:extLst>
          </p:cNvPr>
          <p:cNvSpPr/>
          <p:nvPr/>
        </p:nvSpPr>
        <p:spPr>
          <a:xfrm>
            <a:off x="1097908" y="2641391"/>
            <a:ext cx="4295186" cy="1383395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like the river. It’s green. I enjoy nature.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65A945-6268-8A44-AE64-102EFB03DCAB}"/>
              </a:ext>
            </a:extLst>
          </p:cNvPr>
          <p:cNvSpPr/>
          <p:nvPr/>
        </p:nvSpPr>
        <p:spPr>
          <a:xfrm>
            <a:off x="1023260" y="1729354"/>
            <a:ext cx="4708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Enjoy nature.</a:t>
            </a:r>
            <a:endParaRPr lang="en-US" sz="3600" b="1" dirty="0">
              <a:solidFill>
                <a:srgbClr val="FF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AF96C8-F642-7916-B5D0-EF319EC7B685}"/>
              </a:ext>
            </a:extLst>
          </p:cNvPr>
          <p:cNvGrpSpPr/>
          <p:nvPr/>
        </p:nvGrpSpPr>
        <p:grpSpPr>
          <a:xfrm>
            <a:off x="344348" y="682851"/>
            <a:ext cx="6434151" cy="591557"/>
            <a:chOff x="242268" y="852202"/>
            <a:chExt cx="5796858" cy="5915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AB20211-0402-FCE4-E483-05D10F463BDE}"/>
                </a:ext>
              </a:extLst>
            </p:cNvPr>
            <p:cNvSpPr/>
            <p:nvPr/>
          </p:nvSpPr>
          <p:spPr>
            <a:xfrm>
              <a:off x="853935" y="920539"/>
              <a:ext cx="51851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</a:t>
              </a:r>
              <a:r>
                <a:rPr lang="en-US" sz="24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A70</a:t>
              </a:r>
              <a:endParaRPr lang="en-US" sz="24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1EBEC46-78C5-37E6-9716-6B66AA819C43}"/>
                </a:ext>
              </a:extLst>
            </p:cNvPr>
            <p:cNvSpPr/>
            <p:nvPr/>
          </p:nvSpPr>
          <p:spPr>
            <a:xfrm>
              <a:off x="242268" y="852202"/>
              <a:ext cx="52725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2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3" name="70 G3 SB Track A7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29586" y="7079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A71BA4-82FF-6162-5853-83E63DC11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186" y="-1"/>
            <a:ext cx="5052813" cy="64039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AFE17A-2E4F-9119-F2B3-E411672CA9E6}"/>
              </a:ext>
            </a:extLst>
          </p:cNvPr>
          <p:cNvSpPr/>
          <p:nvPr/>
        </p:nvSpPr>
        <p:spPr>
          <a:xfrm>
            <a:off x="7483873" y="484762"/>
            <a:ext cx="470812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Enjoy nature.</a:t>
            </a:r>
            <a:endParaRPr lang="en-US" sz="36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D9BB4E-E7EA-527A-E40C-2A437B4E37AB}"/>
              </a:ext>
            </a:extLst>
          </p:cNvPr>
          <p:cNvGrpSpPr/>
          <p:nvPr/>
        </p:nvGrpSpPr>
        <p:grpSpPr>
          <a:xfrm>
            <a:off x="698684" y="1506688"/>
            <a:ext cx="7108834" cy="606415"/>
            <a:chOff x="363221" y="675881"/>
            <a:chExt cx="7108834" cy="60641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9D0F7C1-1932-CAB5-CDDB-5C252903CAA6}"/>
                </a:ext>
              </a:extLst>
            </p:cNvPr>
            <p:cNvSpPr/>
            <p:nvPr/>
          </p:nvSpPr>
          <p:spPr>
            <a:xfrm>
              <a:off x="969636" y="759076"/>
              <a:ext cx="65024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Think. What do you see?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A675578-AFEA-4C48-86C6-8EAB75D5DDEC}"/>
                </a:ext>
              </a:extLst>
            </p:cNvPr>
            <p:cNvSpPr/>
            <p:nvPr/>
          </p:nvSpPr>
          <p:spPr>
            <a:xfrm>
              <a:off x="363221" y="675881"/>
              <a:ext cx="606415" cy="606415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0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35524306-7E51-5A43-B829-FB711F725661}"/>
              </a:ext>
            </a:extLst>
          </p:cNvPr>
          <p:cNvSpPr/>
          <p:nvPr/>
        </p:nvSpPr>
        <p:spPr>
          <a:xfrm>
            <a:off x="1098163" y="2496457"/>
            <a:ext cx="4888717" cy="1280271"/>
          </a:xfrm>
          <a:prstGeom prst="wedgeRoundRectCallout">
            <a:avLst>
              <a:gd name="adj1" fmla="val 42737"/>
              <a:gd name="adj2" fmla="val 94012"/>
              <a:gd name="adj3" fmla="val 16667"/>
            </a:avLst>
          </a:prstGeom>
          <a:noFill/>
          <a:ln w="38100">
            <a:solidFill>
              <a:srgbClr val="ABCC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see rocks and mountains. They’re white. I enjoy nature.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A71BA4-82FF-6162-5853-83E63DC11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186" y="-1"/>
            <a:ext cx="5052813" cy="64039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A700EE-F47D-B0E7-39D8-112C873F427F}"/>
              </a:ext>
            </a:extLst>
          </p:cNvPr>
          <p:cNvSpPr/>
          <p:nvPr/>
        </p:nvSpPr>
        <p:spPr>
          <a:xfrm>
            <a:off x="7483873" y="484762"/>
            <a:ext cx="470812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Enjoy nature.</a:t>
            </a:r>
            <a:endParaRPr lang="en-US" sz="36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73C6DC9-04CF-48CC-B20F-2A36F4D8363E}"/>
              </a:ext>
            </a:extLst>
          </p:cNvPr>
          <p:cNvGrpSpPr/>
          <p:nvPr/>
        </p:nvGrpSpPr>
        <p:grpSpPr>
          <a:xfrm>
            <a:off x="417072" y="1419690"/>
            <a:ext cx="2018317" cy="606415"/>
            <a:chOff x="398838" y="843701"/>
            <a:chExt cx="2018317" cy="60641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4330648-53D9-4110-998D-EFA1262DCBB7}"/>
                </a:ext>
              </a:extLst>
            </p:cNvPr>
            <p:cNvSpPr/>
            <p:nvPr/>
          </p:nvSpPr>
          <p:spPr>
            <a:xfrm>
              <a:off x="1079929" y="916075"/>
              <a:ext cx="13372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Share.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A78C380-A1F7-B56E-237E-093DE3BF6109}"/>
                </a:ext>
              </a:extLst>
            </p:cNvPr>
            <p:cNvSpPr/>
            <p:nvPr/>
          </p:nvSpPr>
          <p:spPr>
            <a:xfrm>
              <a:off x="398838" y="843701"/>
              <a:ext cx="603504" cy="606415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2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" sz="8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>
            <a:extLst>
              <a:ext uri="{FF2B5EF4-FFF2-40B4-BE49-F238E27FC236}">
                <a16:creationId xmlns:a16="http://schemas.microsoft.com/office/drawing/2014/main" id="{56DCA51F-FDC1-8B4B-8940-8094E3A76AD0}"/>
              </a:ext>
            </a:extLst>
          </p:cNvPr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>
              <a:extLst>
                <a:ext uri="{FF2B5EF4-FFF2-40B4-BE49-F238E27FC236}">
                  <a16:creationId xmlns:a16="http://schemas.microsoft.com/office/drawing/2014/main" id="{0099F708-CFCC-8142-BE39-1930BAF68AD6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>
              <a:extLst>
                <a:ext uri="{FF2B5EF4-FFF2-40B4-BE49-F238E27FC236}">
                  <a16:creationId xmlns:a16="http://schemas.microsoft.com/office/drawing/2014/main" id="{2DD647DB-E7BE-8348-81D1-DD0014D42825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>
              <a:extLst>
                <a:ext uri="{FF2B5EF4-FFF2-40B4-BE49-F238E27FC236}">
                  <a16:creationId xmlns:a16="http://schemas.microsoft.com/office/drawing/2014/main" id="{F52CE1F3-52FD-A642-9DD3-56954D19C98C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>
              <a:extLst>
                <a:ext uri="{FF2B5EF4-FFF2-40B4-BE49-F238E27FC236}">
                  <a16:creationId xmlns:a16="http://schemas.microsoft.com/office/drawing/2014/main" id="{5D9F388A-E63C-0145-BC76-5DA4B41501CA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>
              <a:extLst>
                <a:ext uri="{FF2B5EF4-FFF2-40B4-BE49-F238E27FC236}">
                  <a16:creationId xmlns:a16="http://schemas.microsoft.com/office/drawing/2014/main" id="{3ECC54BB-6416-9240-BB25-7C69E40F30B0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>
              <a:extLst>
                <a:ext uri="{FF2B5EF4-FFF2-40B4-BE49-F238E27FC236}">
                  <a16:creationId xmlns:a16="http://schemas.microsoft.com/office/drawing/2014/main" id="{8979D5DD-6872-304A-99C5-2FD480EABD25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>
            <a:extLst>
              <a:ext uri="{FF2B5EF4-FFF2-40B4-BE49-F238E27FC236}">
                <a16:creationId xmlns:a16="http://schemas.microsoft.com/office/drawing/2014/main" id="{1B6CF5B6-FD01-244C-BD6B-4FB6D303CA11}"/>
              </a:ext>
            </a:extLst>
          </p:cNvPr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>
              <a:extLst>
                <a:ext uri="{FF2B5EF4-FFF2-40B4-BE49-F238E27FC236}">
                  <a16:creationId xmlns:a16="http://schemas.microsoft.com/office/drawing/2014/main" id="{88866ABF-0F9E-F14B-80B9-D7DE2AE2FC67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>
              <a:extLst>
                <a:ext uri="{FF2B5EF4-FFF2-40B4-BE49-F238E27FC236}">
                  <a16:creationId xmlns:a16="http://schemas.microsoft.com/office/drawing/2014/main" id="{DA4D3341-0701-A84F-A52B-4B6EDF0D8353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>
              <a:extLst>
                <a:ext uri="{FF2B5EF4-FFF2-40B4-BE49-F238E27FC236}">
                  <a16:creationId xmlns:a16="http://schemas.microsoft.com/office/drawing/2014/main" id="{E4030FC1-1636-5F4E-89D7-C7A10145DD69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>
              <a:extLst>
                <a:ext uri="{FF2B5EF4-FFF2-40B4-BE49-F238E27FC236}">
                  <a16:creationId xmlns:a16="http://schemas.microsoft.com/office/drawing/2014/main" id="{9BF815B7-0769-0E4B-A9B2-1C28D6CDAAF5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>
              <a:extLst>
                <a:ext uri="{FF2B5EF4-FFF2-40B4-BE49-F238E27FC236}">
                  <a16:creationId xmlns:a16="http://schemas.microsoft.com/office/drawing/2014/main" id="{C962F138-3909-CF41-80FA-84CDB23B1C0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>
              <a:extLst>
                <a:ext uri="{FF2B5EF4-FFF2-40B4-BE49-F238E27FC236}">
                  <a16:creationId xmlns:a16="http://schemas.microsoft.com/office/drawing/2014/main" id="{01617BD0-13FF-774D-9370-D776874CC07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3049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guage Arts For Elementary" id="{54566BC3-9E9C-C34C-AB80-28FFCB597221}" vid="{84A038BD-6519-AB4C-B7E8-08ECFC728186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imple Light">
    <a:dk1>
      <a:srgbClr val="191919"/>
    </a:dk1>
    <a:lt1>
      <a:srgbClr val="FFFDE9"/>
    </a:lt1>
    <a:dk2>
      <a:srgbClr val="FF634D"/>
    </a:dk2>
    <a:lt2>
      <a:srgbClr val="5DB291"/>
    </a:lt2>
    <a:accent1>
      <a:srgbClr val="FCB459"/>
    </a:accent1>
    <a:accent2>
      <a:srgbClr val="7CA2CF"/>
    </a:accent2>
    <a:accent3>
      <a:srgbClr val="AB7FCF"/>
    </a:accent3>
    <a:accent4>
      <a:srgbClr val="D9EAFF"/>
    </a:accent4>
    <a:accent5>
      <a:srgbClr val="D8EEE4"/>
    </a:accent5>
    <a:accent6>
      <a:srgbClr val="FFFFFF"/>
    </a:accent6>
    <a:hlink>
      <a:srgbClr val="191919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1683</TotalTime>
  <Words>515</Words>
  <Application>Microsoft Office PowerPoint</Application>
  <PresentationFormat>Widescreen</PresentationFormat>
  <Paragraphs>164</Paragraphs>
  <Slides>71</Slides>
  <Notes>22</Notes>
  <HiddenSlides>0</HiddenSlides>
  <MMClips>38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91" baseType="lpstr">
      <vt:lpstr>Aharoni</vt:lpstr>
      <vt:lpstr>Segoe UI</vt:lpstr>
      <vt:lpstr>Fredoka One</vt:lpstr>
      <vt:lpstr>Calibri Light</vt:lpstr>
      <vt:lpstr>Heinemann Special Black</vt:lpstr>
      <vt:lpstr>Tahoma</vt:lpstr>
      <vt:lpstr>Calibri</vt:lpstr>
      <vt:lpstr>Arial Black</vt:lpstr>
      <vt:lpstr>Arial</vt:lpstr>
      <vt:lpstr>Cantarell</vt:lpstr>
      <vt:lpstr>Bebas Neue</vt:lpstr>
      <vt:lpstr>Proxima Nova Semibold</vt:lpstr>
      <vt:lpstr>Heinemann Black</vt:lpstr>
      <vt:lpstr>Times</vt:lpstr>
      <vt:lpstr>Roboto Condensed Light</vt:lpstr>
      <vt:lpstr>DengXian</vt:lpstr>
      <vt:lpstr>Proxima Nova</vt:lpstr>
      <vt:lpstr>Anaheim</vt:lpstr>
      <vt:lpstr>Language Arts For Elementary</vt:lpstr>
      <vt:lpstr>Slidesgo Final Pages</vt:lpstr>
      <vt:lpstr>My World</vt:lpstr>
      <vt:lpstr>PowerPoint Presentation</vt:lpstr>
      <vt:lpstr>Unit 2:  My World</vt:lpstr>
      <vt:lpstr>PowerPoint Presentation</vt:lpstr>
      <vt:lpstr>the sky /ðə/ /skaɪ/</vt:lpstr>
      <vt:lpstr>a tree /ə/ /triː/</vt:lpstr>
      <vt:lpstr>a bird /ə/ /bɜːrd/</vt:lpstr>
      <vt:lpstr>a butterfly /ə/ /ˈbʌtərflaɪ/</vt:lpstr>
      <vt:lpstr>PowerPoint Presentation</vt:lpstr>
      <vt:lpstr>PowerPoint Presentation</vt:lpstr>
      <vt:lpstr>Unit 2:  My World</vt:lpstr>
      <vt:lpstr>PowerPoint Presentation</vt:lpstr>
      <vt:lpstr>the sun /ðə/ /sʌn/</vt:lpstr>
      <vt:lpstr>a pet dog /ə/ /pet/ /dɔːɡ/</vt:lpstr>
      <vt:lpstr>a rock /ə/ /rɑːk/</vt:lpstr>
      <vt:lpstr>a river /ə/ /ˈrɪvər/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Unit 2:  My World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My BTV Tieng Anh</cp:lastModifiedBy>
  <cp:revision>399</cp:revision>
  <dcterms:created xsi:type="dcterms:W3CDTF">2022-03-14T16:24:51Z</dcterms:created>
  <dcterms:modified xsi:type="dcterms:W3CDTF">2022-06-01T07:54:24Z</dcterms:modified>
</cp:coreProperties>
</file>