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4"/>
  </p:notesMasterIdLst>
  <p:sldIdLst>
    <p:sldId id="256" r:id="rId3"/>
    <p:sldId id="257" r:id="rId4"/>
    <p:sldId id="502" r:id="rId5"/>
    <p:sldId id="369" r:id="rId6"/>
    <p:sldId id="499" r:id="rId7"/>
    <p:sldId id="278" r:id="rId8"/>
    <p:sldId id="500" r:id="rId9"/>
    <p:sldId id="501" r:id="rId10"/>
    <p:sldId id="511" r:id="rId11"/>
    <p:sldId id="264" r:id="rId12"/>
    <p:sldId id="507" r:id="rId13"/>
    <p:sldId id="395" r:id="rId14"/>
    <p:sldId id="503" r:id="rId15"/>
    <p:sldId id="504" r:id="rId16"/>
    <p:sldId id="505" r:id="rId17"/>
    <p:sldId id="506" r:id="rId18"/>
    <p:sldId id="512" r:id="rId19"/>
    <p:sldId id="513" r:id="rId20"/>
    <p:sldId id="508" r:id="rId21"/>
    <p:sldId id="407" r:id="rId22"/>
    <p:sldId id="408" r:id="rId23"/>
    <p:sldId id="409" r:id="rId24"/>
    <p:sldId id="509" r:id="rId25"/>
    <p:sldId id="410" r:id="rId26"/>
    <p:sldId id="411" r:id="rId27"/>
    <p:sldId id="412" r:id="rId28"/>
    <p:sldId id="510" r:id="rId29"/>
    <p:sldId id="413" r:id="rId30"/>
    <p:sldId id="533" r:id="rId31"/>
    <p:sldId id="534" r:id="rId32"/>
    <p:sldId id="535" r:id="rId33"/>
    <p:sldId id="536" r:id="rId34"/>
    <p:sldId id="537" r:id="rId35"/>
    <p:sldId id="415" r:id="rId36"/>
    <p:sldId id="518" r:id="rId37"/>
    <p:sldId id="416" r:id="rId38"/>
    <p:sldId id="538" r:id="rId39"/>
    <p:sldId id="539" r:id="rId40"/>
    <p:sldId id="540" r:id="rId41"/>
    <p:sldId id="541" r:id="rId42"/>
    <p:sldId id="542" r:id="rId43"/>
    <p:sldId id="418" r:id="rId44"/>
    <p:sldId id="519" r:id="rId45"/>
    <p:sldId id="419" r:id="rId46"/>
    <p:sldId id="420" r:id="rId47"/>
    <p:sldId id="421" r:id="rId48"/>
    <p:sldId id="520" r:id="rId49"/>
    <p:sldId id="422" r:id="rId50"/>
    <p:sldId id="423" r:id="rId51"/>
    <p:sldId id="424" r:id="rId52"/>
    <p:sldId id="521" r:id="rId53"/>
    <p:sldId id="425" r:id="rId54"/>
    <p:sldId id="426" r:id="rId55"/>
    <p:sldId id="427" r:id="rId56"/>
    <p:sldId id="522" r:id="rId57"/>
    <p:sldId id="440" r:id="rId58"/>
    <p:sldId id="441" r:id="rId59"/>
    <p:sldId id="442" r:id="rId60"/>
    <p:sldId id="523" r:id="rId61"/>
    <p:sldId id="444" r:id="rId62"/>
    <p:sldId id="445" r:id="rId63"/>
    <p:sldId id="446" r:id="rId64"/>
    <p:sldId id="524" r:id="rId65"/>
    <p:sldId id="449" r:id="rId66"/>
    <p:sldId id="448" r:id="rId67"/>
    <p:sldId id="450" r:id="rId68"/>
    <p:sldId id="525" r:id="rId69"/>
    <p:sldId id="460" r:id="rId70"/>
    <p:sldId id="495" r:id="rId71"/>
    <p:sldId id="494" r:id="rId72"/>
    <p:sldId id="543" r:id="rId73"/>
  </p:sldIdLst>
  <p:sldSz cx="12192000" cy="6858000"/>
  <p:notesSz cx="6858000" cy="9144000"/>
  <p:embeddedFontLst>
    <p:embeddedFont>
      <p:font typeface="Segoe UI" panose="020B0502040204020203" pitchFamily="34" charset="0"/>
      <p:regular r:id="rId75"/>
      <p:bold r:id="rId76"/>
      <p:italic r:id="rId77"/>
      <p:boldItalic r:id="rId78"/>
    </p:embeddedFont>
    <p:embeddedFont>
      <p:font typeface="Bebas Neue" panose="020B0606020202050201" pitchFamily="34" charset="0"/>
      <p:regular r:id="rId79"/>
    </p:embeddedFont>
    <p:embeddedFont>
      <p:font typeface="Calibri Light" panose="020F0302020204030204" pitchFamily="34" charset="0"/>
      <p:regular r:id="rId80"/>
      <p:italic r:id="rId81"/>
    </p:embeddedFont>
    <p:embeddedFont>
      <p:font typeface="Heinemann Special Black" panose="02000503000000020004" pitchFamily="50" charset="0"/>
      <p:bold r:id="rId82"/>
      <p:boldItalic r:id="rId83"/>
    </p:embeddedFont>
    <p:embeddedFont>
      <p:font typeface="Roboto Condensed Light" panose="02000000000000000000" pitchFamily="2" charset="0"/>
      <p:regular r:id="rId84"/>
      <p:italic r:id="rId85"/>
    </p:embeddedFont>
    <p:embeddedFont>
      <p:font typeface="Tahoma" panose="020B0604030504040204" pitchFamily="34" charset="0"/>
      <p:regular r:id="rId86"/>
      <p:bold r:id="rId87"/>
    </p:embeddedFont>
    <p:embeddedFont>
      <p:font typeface="Heinemann Black" panose="02000503000000020004" pitchFamily="50" charset="0"/>
      <p:bold r:id="rId88"/>
      <p:boldItalic r:id="rId89"/>
    </p:embeddedFont>
    <p:embeddedFont>
      <p:font typeface="Calibri" panose="020F0502020204030204" pitchFamily="34" charset="0"/>
      <p:regular r:id="rId90"/>
      <p:bold r:id="rId91"/>
      <p:italic r:id="rId92"/>
      <p:boldItalic r:id="rId93"/>
    </p:embeddedFont>
    <p:embeddedFont>
      <p:font typeface="Arial Black" panose="020B0A04020102020204" pitchFamily="34" charset="0"/>
      <p:regular r:id="rId94"/>
      <p:bold r:id="rId95"/>
      <p:italic r:id="rId9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488C"/>
    <a:srgbClr val="0052A5"/>
    <a:srgbClr val="F2F3F4"/>
    <a:srgbClr val="98689F"/>
    <a:srgbClr val="DC3D2A"/>
    <a:srgbClr val="4377B6"/>
    <a:srgbClr val="2F497D"/>
    <a:srgbClr val="002060"/>
    <a:srgbClr val="5D6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5707"/>
  </p:normalViewPr>
  <p:slideViewPr>
    <p:cSldViewPr snapToGrid="0" snapToObjects="1">
      <p:cViewPr varScale="1">
        <p:scale>
          <a:sx n="57" d="100"/>
          <a:sy n="57" d="100"/>
        </p:scale>
        <p:origin x="90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3.xml"/><Relationship Id="rId90" Type="http://schemas.openxmlformats.org/officeDocument/2006/relationships/font" Target="fonts/font16.fntdata"/><Relationship Id="rId95" Type="http://schemas.openxmlformats.org/officeDocument/2006/relationships/font" Target="fonts/font21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font" Target="fonts/font17.fntdata"/><Relationship Id="rId96" Type="http://schemas.openxmlformats.org/officeDocument/2006/relationships/font" Target="fonts/font2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font" Target="fonts/font20.fntdata"/><Relationship Id="rId99" Type="http://schemas.openxmlformats.org/officeDocument/2006/relationships/theme" Target="theme/theme1.xml"/><Relationship Id="rId101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2.fntdata"/><Relationship Id="rId97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3.fntdata"/><Relationship Id="rId61" Type="http://schemas.openxmlformats.org/officeDocument/2006/relationships/slide" Target="slides/slide59.xml"/><Relationship Id="rId82" Type="http://schemas.openxmlformats.org/officeDocument/2006/relationships/font" Target="fonts/font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3.fntdata"/><Relationship Id="rId100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9.fntdata"/><Relationship Id="rId98" Type="http://schemas.openxmlformats.org/officeDocument/2006/relationships/viewProps" Target="viewProp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3305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7179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22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3807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028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5195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1238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4562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7635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3.jpg"/><Relationship Id="rId4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4.jpg"/><Relationship Id="rId4" Type="http://schemas.openxmlformats.org/officeDocument/2006/relationships/notesSlide" Target="../notesSlides/notesSlide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8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5.jpg"/><Relationship Id="rId4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0.jpg"/><Relationship Id="rId4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30.jpg"/><Relationship Id="rId4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2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1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8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8.png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8.png"/><Relationship Id="rId4" Type="http://schemas.openxmlformats.org/officeDocument/2006/relationships/image" Target="../media/image5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62.png"/><Relationship Id="rId4" Type="http://schemas.openxmlformats.org/officeDocument/2006/relationships/image" Target="../media/image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62009" y="3358264"/>
            <a:ext cx="5218112" cy="938212"/>
          </a:xfrm>
        </p:spPr>
        <p:txBody>
          <a:bodyPr/>
          <a:lstStyle/>
          <a:p>
            <a:pPr algn="ctr"/>
            <a:r>
              <a:rPr lang="x-none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My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Family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58240" y="2420051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3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518974A4-2C0D-4FDA-A132-69165C8822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7489" y="600109"/>
            <a:ext cx="4313006" cy="5516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1292199" y="2187666"/>
            <a:ext cx="4493538" cy="24826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 see ______ people.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three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four</a:t>
            </a:r>
          </a:p>
        </p:txBody>
      </p:sp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858940" y="2133123"/>
            <a:ext cx="5360056" cy="2625537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910" y="2970963"/>
            <a:ext cx="916071" cy="91607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1368951" y="3259101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1368951" y="4059820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3E137D2B-6B70-4F12-A044-50DA23928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442" y="350378"/>
            <a:ext cx="5002226" cy="6152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72" y="5619751"/>
            <a:ext cx="1494027" cy="59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2C88EB8-EBD4-907E-F186-89F78A2A5315}"/>
              </a:ext>
            </a:extLst>
          </p:cNvPr>
          <p:cNvGrpSpPr/>
          <p:nvPr/>
        </p:nvGrpSpPr>
        <p:grpSpPr>
          <a:xfrm>
            <a:off x="1588752" y="640278"/>
            <a:ext cx="5982500" cy="502609"/>
            <a:chOff x="1023582" y="627796"/>
            <a:chExt cx="5982500" cy="502609"/>
          </a:xfrm>
        </p:grpSpPr>
        <p:sp>
          <p:nvSpPr>
            <p:cNvPr id="14" name="Lưu đồ: Đường kết nối 2">
              <a:extLst>
                <a:ext uri="{FF2B5EF4-FFF2-40B4-BE49-F238E27FC236}">
                  <a16:creationId xmlns:a16="http://schemas.microsoft.com/office/drawing/2014/main" id="{C313CECA-0253-C744-6AA1-D7C074D451BB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5" name="Hộp Văn bản 4">
              <a:extLst>
                <a:ext uri="{FF2B5EF4-FFF2-40B4-BE49-F238E27FC236}">
                  <a16:creationId xmlns:a16="http://schemas.microsoft.com/office/drawing/2014/main" id="{7F7C0420-F67A-A2F4-4316-F84644C09714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6" name="Hộp Văn bản 5">
              <a:extLst>
                <a:ext uri="{FF2B5EF4-FFF2-40B4-BE49-F238E27FC236}">
                  <a16:creationId xmlns:a16="http://schemas.microsoft.com/office/drawing/2014/main" id="{6283E826-89F6-5707-F5E6-EBD5AAA16279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A72</a:t>
              </a:r>
            </a:p>
          </p:txBody>
        </p:sp>
      </p:grpSp>
      <p:pic>
        <p:nvPicPr>
          <p:cNvPr id="4" name="Hình ảnh 3">
            <a:extLst>
              <a:ext uri="{FF2B5EF4-FFF2-40B4-BE49-F238E27FC236}">
                <a16:creationId xmlns:a16="http://schemas.microsoft.com/office/drawing/2014/main" id="{15A7DC49-8739-4B0C-8B1F-D82734DE31C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89"/>
          <a:stretch/>
        </p:blipFill>
        <p:spPr>
          <a:xfrm>
            <a:off x="1591323" y="1339788"/>
            <a:ext cx="6689552" cy="4879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72 G3 SB Track A7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109613" y="653952"/>
            <a:ext cx="541936" cy="54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25428" y="4665255"/>
            <a:ext cx="714114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father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fɑːðər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70F71DC5-349F-4306-8241-1A5DEB496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85" y="634586"/>
            <a:ext cx="5451560" cy="3634372"/>
          </a:xfrm>
          <a:prstGeom prst="rect">
            <a:avLst/>
          </a:prstGeom>
        </p:spPr>
      </p:pic>
      <p:pic>
        <p:nvPicPr>
          <p:cNvPr id="5" name="72 G3 SB Track A72">
            <a:hlinkClick r:id="" action="ppaction://media"/>
            <a:extLst>
              <a:ext uri="{FF2B5EF4-FFF2-40B4-BE49-F238E27FC236}">
                <a16:creationId xmlns:a16="http://schemas.microsoft.com/office/drawing/2014/main" id="{E1DF9D52-9D3F-489C-B8C5-FA19E370262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136" end="621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  <p:sp>
        <p:nvSpPr>
          <p:cNvPr id="2" name="Right Arrow 1"/>
          <p:cNvSpPr/>
          <p:nvPr/>
        </p:nvSpPr>
        <p:spPr>
          <a:xfrm>
            <a:off x="3176285" y="1943100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9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95;p64"/>
          <p:cNvSpPr/>
          <p:nvPr/>
        </p:nvSpPr>
        <p:spPr>
          <a:xfrm>
            <a:off x="2331492" y="4665255"/>
            <a:ext cx="714114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mother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mʌðər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Hình ảnh 3">
            <a:extLst>
              <a:ext uri="{FF2B5EF4-FFF2-40B4-BE49-F238E27FC236}">
                <a16:creationId xmlns:a16="http://schemas.microsoft.com/office/drawing/2014/main" id="{70F71DC5-349F-4306-8241-1A5DEB496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85" y="634586"/>
            <a:ext cx="5451560" cy="363437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7893894">
            <a:off x="7717392" y="871001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72 G3 SB Track A72">
            <a:hlinkClick r:id="" action="ppaction://media"/>
            <a:extLst>
              <a:ext uri="{FF2B5EF4-FFF2-40B4-BE49-F238E27FC236}">
                <a16:creationId xmlns:a16="http://schemas.microsoft.com/office/drawing/2014/main" id="{08183EB5-2FDD-4475-AC20-07673C642D6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585" end="342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6616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95;p64"/>
          <p:cNvSpPr/>
          <p:nvPr/>
        </p:nvSpPr>
        <p:spPr>
          <a:xfrm>
            <a:off x="2331492" y="4633284"/>
            <a:ext cx="714114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sister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sɪstər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Hình ảnh 3">
            <a:extLst>
              <a:ext uri="{FF2B5EF4-FFF2-40B4-BE49-F238E27FC236}">
                <a16:creationId xmlns:a16="http://schemas.microsoft.com/office/drawing/2014/main" id="{70F71DC5-349F-4306-8241-1A5DEB496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85" y="634586"/>
            <a:ext cx="5451560" cy="363437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3309201">
            <a:off x="3964541" y="2452151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72 G3 SB Track A72">
            <a:hlinkClick r:id="" action="ppaction://media"/>
            <a:extLst>
              <a:ext uri="{FF2B5EF4-FFF2-40B4-BE49-F238E27FC236}">
                <a16:creationId xmlns:a16="http://schemas.microsoft.com/office/drawing/2014/main" id="{C64C0080-FF45-4ADD-B2CB-21746713E09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383" end="229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6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95;p64"/>
          <p:cNvSpPr/>
          <p:nvPr/>
        </p:nvSpPr>
        <p:spPr>
          <a:xfrm>
            <a:off x="2525394" y="4634233"/>
            <a:ext cx="7141145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brother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brʌðər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Hình ảnh 3">
            <a:extLst>
              <a:ext uri="{FF2B5EF4-FFF2-40B4-BE49-F238E27FC236}">
                <a16:creationId xmlns:a16="http://schemas.microsoft.com/office/drawing/2014/main" id="{70F71DC5-349F-4306-8241-1A5DEB496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285" y="634586"/>
            <a:ext cx="5451560" cy="3634372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8279508">
            <a:off x="7703348" y="2452153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72 G3 SB Track A72">
            <a:hlinkClick r:id="" action="ppaction://media"/>
            <a:extLst>
              <a:ext uri="{FF2B5EF4-FFF2-40B4-BE49-F238E27FC236}">
                <a16:creationId xmlns:a16="http://schemas.microsoft.com/office/drawing/2014/main" id="{0A7A09C6-5551-44FE-A6C0-14E8E8C220B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909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3 G3 SB Track A7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25874" y="623881"/>
            <a:ext cx="522689" cy="522689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E104F04-8ACA-E627-11EB-4AD82E3268DF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10" name="Lưu đồ: Đường kết nối 2">
              <a:extLst>
                <a:ext uri="{FF2B5EF4-FFF2-40B4-BE49-F238E27FC236}">
                  <a16:creationId xmlns:a16="http://schemas.microsoft.com/office/drawing/2014/main" id="{CCF65CBA-9024-1653-DCA5-2791C9D3265B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5C9B21E-1551-E46B-6ED5-F3997D6A852C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12" name="Hộp Văn bản 4">
                <a:extLst>
                  <a:ext uri="{FF2B5EF4-FFF2-40B4-BE49-F238E27FC236}">
                    <a16:creationId xmlns:a16="http://schemas.microsoft.com/office/drawing/2014/main" id="{EE93290C-68DB-45C9-BDC0-CF54924AA272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3" name="Hộp Văn bản 5">
                <a:extLst>
                  <a:ext uri="{FF2B5EF4-FFF2-40B4-BE49-F238E27FC236}">
                    <a16:creationId xmlns:a16="http://schemas.microsoft.com/office/drawing/2014/main" id="{5C17B83F-CC74-900B-E1CD-48627839EE09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A73</a:t>
                </a:r>
              </a:p>
            </p:txBody>
          </p:sp>
        </p:grpSp>
      </p:grpSp>
      <p:pic>
        <p:nvPicPr>
          <p:cNvPr id="14" name="Hình ảnh 3">
            <a:extLst>
              <a:ext uri="{FF2B5EF4-FFF2-40B4-BE49-F238E27FC236}">
                <a16:creationId xmlns:a16="http://schemas.microsoft.com/office/drawing/2014/main" id="{15A7DC49-8739-4B0C-8B1F-D82734DE31C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389"/>
          <a:stretch/>
        </p:blipFill>
        <p:spPr>
          <a:xfrm>
            <a:off x="1591323" y="1339788"/>
            <a:ext cx="6689552" cy="4879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3482C4-B2C5-79FA-E0BE-605ED06184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89" r="7057" b="2698"/>
          <a:stretch/>
        </p:blipFill>
        <p:spPr>
          <a:xfrm>
            <a:off x="1300899" y="1819374"/>
            <a:ext cx="8691513" cy="388384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806" y="571844"/>
            <a:ext cx="6963953" cy="96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4 G3 SB Track A74">
            <a:hlinkClick r:id="" action="ppaction://media"/>
            <a:extLst>
              <a:ext uri="{FF2B5EF4-FFF2-40B4-BE49-F238E27FC236}">
                <a16:creationId xmlns:a16="http://schemas.microsoft.com/office/drawing/2014/main" id="{8BE1BAEB-9774-4F9F-9CD3-959EA447AD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92004" y="627795"/>
            <a:ext cx="523081" cy="523081"/>
          </a:xfrm>
          <a:prstGeom prst="rect">
            <a:avLst/>
          </a:prstGeom>
        </p:spPr>
      </p:pic>
      <p:pic>
        <p:nvPicPr>
          <p:cNvPr id="3" name="Hình ảnh 2">
            <a:extLst>
              <a:ext uri="{FF2B5EF4-FFF2-40B4-BE49-F238E27FC236}">
                <a16:creationId xmlns:a16="http://schemas.microsoft.com/office/drawing/2014/main" id="{5096D5D7-B3DA-45D8-BACC-A774E6DE9D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45" y="1171348"/>
            <a:ext cx="6648545" cy="5057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FFDF31C-599A-32F2-C97A-76F3ECF26146}"/>
              </a:ext>
            </a:extLst>
          </p:cNvPr>
          <p:cNvGrpSpPr/>
          <p:nvPr/>
        </p:nvGrpSpPr>
        <p:grpSpPr>
          <a:xfrm>
            <a:off x="1588752" y="640278"/>
            <a:ext cx="5982500" cy="502609"/>
            <a:chOff x="1023582" y="627796"/>
            <a:chExt cx="5982500" cy="502609"/>
          </a:xfrm>
        </p:grpSpPr>
        <p:sp>
          <p:nvSpPr>
            <p:cNvPr id="8" name="Lưu đồ: Đường kết nối 2">
              <a:extLst>
                <a:ext uri="{FF2B5EF4-FFF2-40B4-BE49-F238E27FC236}">
                  <a16:creationId xmlns:a16="http://schemas.microsoft.com/office/drawing/2014/main" id="{2D2C68C5-6D68-8571-64E6-754F44BE93E7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9" name="Hộp Văn bản 4">
              <a:extLst>
                <a:ext uri="{FF2B5EF4-FFF2-40B4-BE49-F238E27FC236}">
                  <a16:creationId xmlns:a16="http://schemas.microsoft.com/office/drawing/2014/main" id="{26329DC6-56E2-DA5E-4521-D374DBB15754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0" name="Hộp Văn bản 5">
              <a:extLst>
                <a:ext uri="{FF2B5EF4-FFF2-40B4-BE49-F238E27FC236}">
                  <a16:creationId xmlns:a16="http://schemas.microsoft.com/office/drawing/2014/main" id="{C091C4D3-2D67-654E-7408-25078900C95F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A74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736910" y="4634233"/>
            <a:ext cx="6718181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parents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perənt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0686E66E-A887-4ECC-847F-2343C946D5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84"/>
          <a:stretch/>
        </p:blipFill>
        <p:spPr>
          <a:xfrm>
            <a:off x="4758441" y="726395"/>
            <a:ext cx="2675052" cy="3668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74 G3 SB Track A74">
            <a:hlinkClick r:id="" action="ppaction://media"/>
            <a:extLst>
              <a:ext uri="{FF2B5EF4-FFF2-40B4-BE49-F238E27FC236}">
                <a16:creationId xmlns:a16="http://schemas.microsoft.com/office/drawing/2014/main" id="{F677AE0F-7FCC-4F95-82B0-51E88B00E4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25" end="944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736910" y="4634233"/>
            <a:ext cx="6718181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grandparents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ɡrænperənt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Hình ảnh 5">
            <a:extLst>
              <a:ext uri="{FF2B5EF4-FFF2-40B4-BE49-F238E27FC236}">
                <a16:creationId xmlns:a16="http://schemas.microsoft.com/office/drawing/2014/main" id="{0686E66E-A887-4ECC-847F-2343C946D5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5" t="3116" r="4299" b="-3116"/>
          <a:stretch/>
        </p:blipFill>
        <p:spPr>
          <a:xfrm>
            <a:off x="4758441" y="726395"/>
            <a:ext cx="2675052" cy="3668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74 G3 SB Track A74">
            <a:hlinkClick r:id="" action="ppaction://media"/>
            <a:extLst>
              <a:ext uri="{FF2B5EF4-FFF2-40B4-BE49-F238E27FC236}">
                <a16:creationId xmlns:a16="http://schemas.microsoft.com/office/drawing/2014/main" id="{525475C8-7F09-4B9B-B27B-A9F875B1788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832" end="63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95;p64"/>
          <p:cNvSpPr/>
          <p:nvPr/>
        </p:nvSpPr>
        <p:spPr>
          <a:xfrm>
            <a:off x="2736910" y="4634233"/>
            <a:ext cx="6718181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grandmother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ɡrænmʌðər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Hình ảnh 5">
            <a:extLst>
              <a:ext uri="{FF2B5EF4-FFF2-40B4-BE49-F238E27FC236}">
                <a16:creationId xmlns:a16="http://schemas.microsoft.com/office/drawing/2014/main" id="{0686E66E-A887-4ECC-847F-2343C946D5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5" t="3116" r="4299" b="-3116"/>
          <a:stretch/>
        </p:blipFill>
        <p:spPr>
          <a:xfrm>
            <a:off x="4758441" y="726395"/>
            <a:ext cx="2675052" cy="3668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ight Arrow 7"/>
          <p:cNvSpPr/>
          <p:nvPr/>
        </p:nvSpPr>
        <p:spPr>
          <a:xfrm rot="1171718">
            <a:off x="4081335" y="1585512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74 G3 SB Track A74">
            <a:hlinkClick r:id="" action="ppaction://media"/>
            <a:extLst>
              <a:ext uri="{FF2B5EF4-FFF2-40B4-BE49-F238E27FC236}">
                <a16:creationId xmlns:a16="http://schemas.microsoft.com/office/drawing/2014/main" id="{E2AC8A64-45CF-4E45-9AB3-9E8C7F8133F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08" end="337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95;p64"/>
          <p:cNvSpPr/>
          <p:nvPr/>
        </p:nvSpPr>
        <p:spPr>
          <a:xfrm>
            <a:off x="2736910" y="4634233"/>
            <a:ext cx="6718181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grandfather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ɡrænfɑːðər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Hình ảnh 5">
            <a:extLst>
              <a:ext uri="{FF2B5EF4-FFF2-40B4-BE49-F238E27FC236}">
                <a16:creationId xmlns:a16="http://schemas.microsoft.com/office/drawing/2014/main" id="{0686E66E-A887-4ECC-847F-2343C946D5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5" t="3116" r="4299" b="-3116"/>
          <a:stretch/>
        </p:blipFill>
        <p:spPr>
          <a:xfrm>
            <a:off x="4758441" y="726395"/>
            <a:ext cx="2675052" cy="3668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ight Arrow 7"/>
          <p:cNvSpPr/>
          <p:nvPr/>
        </p:nvSpPr>
        <p:spPr>
          <a:xfrm rot="9335197">
            <a:off x="6846930" y="1318811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74 G3 SB Track A74">
            <a:hlinkClick r:id="" action="ppaction://media"/>
            <a:extLst>
              <a:ext uri="{FF2B5EF4-FFF2-40B4-BE49-F238E27FC236}">
                <a16:creationId xmlns:a16="http://schemas.microsoft.com/office/drawing/2014/main" id="{B512F683-273D-49F2-BF65-04D5CAC400A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0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3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3AD32F8-7C8C-17C2-88A3-BC937A556D75}"/>
              </a:ext>
            </a:extLst>
          </p:cNvPr>
          <p:cNvGrpSpPr/>
          <p:nvPr/>
        </p:nvGrpSpPr>
        <p:grpSpPr>
          <a:xfrm>
            <a:off x="1591323" y="640277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7E7532C4-FCFA-D96D-D8E5-6F933C0876DA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CBD511B-1DEA-C228-03B3-D5373926504C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17B6B1CF-93E2-6F73-C8E7-2DE30646F895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384BC63E-37E8-4265-91AE-3F8551B2B3C9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A75</a:t>
                </a:r>
              </a:p>
            </p:txBody>
          </p:sp>
        </p:grpSp>
      </p:grpSp>
      <p:pic>
        <p:nvPicPr>
          <p:cNvPr id="2" name="75 G3 SB Track A7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1157" y="575154"/>
            <a:ext cx="531467" cy="531467"/>
          </a:xfrm>
          <a:prstGeom prst="rect">
            <a:avLst/>
          </a:prstGeom>
        </p:spPr>
      </p:pic>
      <p:pic>
        <p:nvPicPr>
          <p:cNvPr id="11" name="Hình ảnh 2">
            <a:extLst>
              <a:ext uri="{FF2B5EF4-FFF2-40B4-BE49-F238E27FC236}">
                <a16:creationId xmlns:a16="http://schemas.microsoft.com/office/drawing/2014/main" id="{5096D5D7-B3DA-45D8-BACC-A774E6DE9D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45" y="1171348"/>
            <a:ext cx="6648545" cy="5057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DCF22C-2E26-F999-8A07-CBA504E27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33" b="99425" l="0" r="97954">
                        <a14:foregroundMark x1="12100" y1="52299" x2="9786" y2="91571"/>
                        <a14:foregroundMark x1="12367" y1="47510" x2="13612" y2="55556"/>
                        <a14:foregroundMark x1="14413" y1="61494" x2="13078" y2="89847"/>
                        <a14:foregroundMark x1="14146" y1="93295" x2="12900" y2="89464"/>
                        <a14:foregroundMark x1="8719" y1="94061" x2="10231" y2="90421"/>
                        <a14:foregroundMark x1="50623" y1="92146" x2="52046" y2="88314"/>
                        <a14:foregroundMark x1="56495" y1="92912" x2="54893" y2="88506"/>
                        <a14:foregroundMark x1="56406" y1="93678" x2="55427" y2="89655"/>
                        <a14:foregroundMark x1="56228" y1="94444" x2="55338" y2="90805"/>
                        <a14:foregroundMark x1="68060" y1="21839" x2="95819" y2="19923"/>
                        <a14:foregroundMark x1="70641" y1="26245" x2="95552" y2="27011"/>
                        <a14:foregroundMark x1="64680" y1="26628" x2="71797" y2="20498"/>
                        <a14:foregroundMark x1="65480" y1="23946" x2="72331" y2="15326"/>
                        <a14:foregroundMark x1="66815" y1="25862" x2="71886" y2="22222"/>
                        <a14:foregroundMark x1="68861" y1="25670" x2="70463" y2="31609"/>
                        <a14:foregroundMark x1="70996" y1="32375" x2="95819" y2="31418"/>
                        <a14:foregroundMark x1="71797" y1="33525" x2="93772" y2="33333"/>
                        <a14:foregroundMark x1="72331" y1="15709" x2="93772" y2="15134"/>
                        <a14:foregroundMark x1="88879" y1="22414" x2="88879" y2="22414"/>
                        <a14:foregroundMark x1="94573" y1="15900" x2="96263" y2="18008"/>
                        <a14:foregroundMark x1="96708" y1="19540" x2="97331" y2="25670"/>
                        <a14:foregroundMark x1="73754" y1="17433" x2="87989" y2="27778"/>
                        <a14:foregroundMark x1="91815" y1="18199" x2="76335" y2="28927"/>
                        <a14:foregroundMark x1="94751" y1="19349" x2="93505" y2="32567"/>
                        <a14:foregroundMark x1="65036" y1="25479" x2="70374" y2="178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866" y="1718568"/>
            <a:ext cx="9036797" cy="41968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05" y="387252"/>
            <a:ext cx="6163020" cy="13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6 G3 SB Track A76">
            <a:hlinkClick r:id="" action="ppaction://media"/>
            <a:extLst>
              <a:ext uri="{FF2B5EF4-FFF2-40B4-BE49-F238E27FC236}">
                <a16:creationId xmlns:a16="http://schemas.microsoft.com/office/drawing/2014/main" id="{1339392A-629F-4EEE-816C-4110460D33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25769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91" y="1721796"/>
            <a:ext cx="10625097" cy="369981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861BCC1-BBCF-3620-E00E-3B78DE966E4E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BCFA50-66EF-F2C9-AFE4-FE208EB28CC6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A76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79D2373-C095-8D38-3A60-BE40F580FAB0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27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41DFE0E-BB30-4E4D-B53C-3301E58583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"/>
          <a:stretch/>
        </p:blipFill>
        <p:spPr>
          <a:xfrm>
            <a:off x="1015129" y="739557"/>
            <a:ext cx="10427809" cy="5204044"/>
          </a:xfrm>
          <a:prstGeom prst="rect">
            <a:avLst/>
          </a:prstGeom>
        </p:spPr>
      </p:pic>
      <p:cxnSp>
        <p:nvCxnSpPr>
          <p:cNvPr id="8" name="Đường nối Thẳng 7">
            <a:extLst>
              <a:ext uri="{FF2B5EF4-FFF2-40B4-BE49-F238E27FC236}">
                <a16:creationId xmlns:a16="http://schemas.microsoft.com/office/drawing/2014/main" id="{D665E59B-4F60-4325-886E-361463BD529D}"/>
              </a:ext>
            </a:extLst>
          </p:cNvPr>
          <p:cNvCxnSpPr>
            <a:cxnSpLocks/>
          </p:cNvCxnSpPr>
          <p:nvPr/>
        </p:nvCxnSpPr>
        <p:spPr>
          <a:xfrm flipV="1">
            <a:off x="4125188" y="2207616"/>
            <a:ext cx="1164659" cy="142868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Đường nối Thẳng 9">
            <a:extLst>
              <a:ext uri="{FF2B5EF4-FFF2-40B4-BE49-F238E27FC236}">
                <a16:creationId xmlns:a16="http://schemas.microsoft.com/office/drawing/2014/main" id="{8B521698-D3E1-448D-8B4D-D7423D4152DE}"/>
              </a:ext>
            </a:extLst>
          </p:cNvPr>
          <p:cNvCxnSpPr>
            <a:cxnSpLocks/>
          </p:cNvCxnSpPr>
          <p:nvPr/>
        </p:nvCxnSpPr>
        <p:spPr>
          <a:xfrm flipV="1">
            <a:off x="4125188" y="3646182"/>
            <a:ext cx="1181751" cy="145817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Đường nối Thẳng 15">
            <a:extLst>
              <a:ext uri="{FF2B5EF4-FFF2-40B4-BE49-F238E27FC236}">
                <a16:creationId xmlns:a16="http://schemas.microsoft.com/office/drawing/2014/main" id="{EFC0DC72-F664-47F0-A54C-55D531B83759}"/>
              </a:ext>
            </a:extLst>
          </p:cNvPr>
          <p:cNvCxnSpPr>
            <a:cxnSpLocks/>
          </p:cNvCxnSpPr>
          <p:nvPr/>
        </p:nvCxnSpPr>
        <p:spPr>
          <a:xfrm>
            <a:off x="4108246" y="2207616"/>
            <a:ext cx="1181601" cy="287713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75F86CDE-EE96-40CD-9601-CA09A6EFB6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"/>
          <a:stretch/>
        </p:blipFill>
        <p:spPr>
          <a:xfrm>
            <a:off x="732052" y="894135"/>
            <a:ext cx="10318569" cy="507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7 G3 SB Track A77">
            <a:hlinkClick r:id="" action="ppaction://media"/>
            <a:extLst>
              <a:ext uri="{FF2B5EF4-FFF2-40B4-BE49-F238E27FC236}">
                <a16:creationId xmlns:a16="http://schemas.microsoft.com/office/drawing/2014/main" id="{CCCA5F91-A532-ECE8-5398-472A902DC4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87956" y="873200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2" y="1724357"/>
            <a:ext cx="10344052" cy="39141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BB4BDDD-7CE5-DDF8-D456-A3CB291D571F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1FD654-9101-19EE-015B-0D2B9FD2FC84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A77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0FDA375-5D42-16A5-53AA-C623E07A9CC1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872081B8-20B9-426E-9781-BAF0F8535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69" y="556705"/>
            <a:ext cx="8856886" cy="5744589"/>
          </a:xfrm>
          <a:prstGeom prst="rect">
            <a:avLst/>
          </a:prstGeom>
        </p:spPr>
      </p:pic>
      <p:pic>
        <p:nvPicPr>
          <p:cNvPr id="9" name="78 G3 SB Track A78">
            <a:hlinkClick r:id="" action="ppaction://media"/>
            <a:extLst>
              <a:ext uri="{FF2B5EF4-FFF2-40B4-BE49-F238E27FC236}">
                <a16:creationId xmlns:a16="http://schemas.microsoft.com/office/drawing/2014/main" id="{6F7D3FEE-C2DE-46AB-90AB-9949279538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95241" y="712846"/>
            <a:ext cx="487363" cy="487363"/>
          </a:xfrm>
          <a:prstGeom prst="rect">
            <a:avLst/>
          </a:prstGeom>
        </p:spPr>
      </p:pic>
      <p:cxnSp>
        <p:nvCxnSpPr>
          <p:cNvPr id="3" name="Đường kết nối Mũi tên Thẳng 2">
            <a:extLst>
              <a:ext uri="{FF2B5EF4-FFF2-40B4-BE49-F238E27FC236}">
                <a16:creationId xmlns:a16="http://schemas.microsoft.com/office/drawing/2014/main" id="{E0AE84F2-B717-49A6-9A2E-E226A54BAE9C}"/>
              </a:ext>
            </a:extLst>
          </p:cNvPr>
          <p:cNvCxnSpPr>
            <a:cxnSpLocks/>
          </p:cNvCxnSpPr>
          <p:nvPr/>
        </p:nvCxnSpPr>
        <p:spPr>
          <a:xfrm>
            <a:off x="4359421" y="2331076"/>
            <a:ext cx="846415" cy="719513"/>
          </a:xfrm>
          <a:prstGeom prst="straightConnector1">
            <a:avLst/>
          </a:prstGeom>
          <a:ln w="38100">
            <a:solidFill>
              <a:srgbClr val="DC3D2A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kết nối Mũi tên Thẳng 11">
            <a:extLst>
              <a:ext uri="{FF2B5EF4-FFF2-40B4-BE49-F238E27FC236}">
                <a16:creationId xmlns:a16="http://schemas.microsoft.com/office/drawing/2014/main" id="{39DD5944-190E-4705-905D-F8EBB366260D}"/>
              </a:ext>
            </a:extLst>
          </p:cNvPr>
          <p:cNvCxnSpPr>
            <a:cxnSpLocks/>
          </p:cNvCxnSpPr>
          <p:nvPr/>
        </p:nvCxnSpPr>
        <p:spPr>
          <a:xfrm>
            <a:off x="4359421" y="4717279"/>
            <a:ext cx="846415" cy="781403"/>
          </a:xfrm>
          <a:prstGeom prst="straightConnector1">
            <a:avLst/>
          </a:prstGeom>
          <a:ln w="38100">
            <a:solidFill>
              <a:srgbClr val="DC3D2A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kết nối Mũi tên Thẳng 12">
            <a:extLst>
              <a:ext uri="{FF2B5EF4-FFF2-40B4-BE49-F238E27FC236}">
                <a16:creationId xmlns:a16="http://schemas.microsoft.com/office/drawing/2014/main" id="{E2C28FA0-060B-4C9B-97FF-FD95C037CF15}"/>
              </a:ext>
            </a:extLst>
          </p:cNvPr>
          <p:cNvCxnSpPr>
            <a:cxnSpLocks/>
          </p:cNvCxnSpPr>
          <p:nvPr/>
        </p:nvCxnSpPr>
        <p:spPr>
          <a:xfrm>
            <a:off x="6437810" y="2271255"/>
            <a:ext cx="829892" cy="1801309"/>
          </a:xfrm>
          <a:prstGeom prst="straightConnector1">
            <a:avLst/>
          </a:prstGeom>
          <a:ln w="38100">
            <a:solidFill>
              <a:srgbClr val="DC3D2A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kết nối Mũi tên Thẳng 14">
            <a:extLst>
              <a:ext uri="{FF2B5EF4-FFF2-40B4-BE49-F238E27FC236}">
                <a16:creationId xmlns:a16="http://schemas.microsoft.com/office/drawing/2014/main" id="{C750E5E4-83CD-46A9-BB12-25A36B4EE887}"/>
              </a:ext>
            </a:extLst>
          </p:cNvPr>
          <p:cNvCxnSpPr>
            <a:cxnSpLocks/>
          </p:cNvCxnSpPr>
          <p:nvPr/>
        </p:nvCxnSpPr>
        <p:spPr>
          <a:xfrm flipV="1">
            <a:off x="6420982" y="2974581"/>
            <a:ext cx="774259" cy="1409412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72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7BB307BF-CDC4-4215-9952-972FAF219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23" y="1674504"/>
            <a:ext cx="8481996" cy="309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3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9 G3 SB Track A79">
            <a:hlinkClick r:id="" action="ppaction://media"/>
            <a:extLst>
              <a:ext uri="{FF2B5EF4-FFF2-40B4-BE49-F238E27FC236}">
                <a16:creationId xmlns:a16="http://schemas.microsoft.com/office/drawing/2014/main" id="{3A02C548-B653-4D1B-858B-2483EDE71E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739191"/>
            <a:ext cx="487363" cy="487363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8F660940-270C-47D9-84AB-FDC63EA272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267" y="1377275"/>
            <a:ext cx="6132758" cy="4899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5276F8C-E82C-1EA0-E805-B68463AE61B9}"/>
              </a:ext>
            </a:extLst>
          </p:cNvPr>
          <p:cNvGrpSpPr/>
          <p:nvPr/>
        </p:nvGrpSpPr>
        <p:grpSpPr>
          <a:xfrm>
            <a:off x="1075175" y="634017"/>
            <a:ext cx="6054447" cy="588372"/>
            <a:chOff x="456215" y="722141"/>
            <a:chExt cx="6054447" cy="58837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AE9E51B-8284-A0FC-8BD3-87760F549625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A79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0F36256-5DDE-D13B-4222-2382C0F14536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7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04298" y="4634233"/>
            <a:ext cx="7183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young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jʌŋ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CE3AFB-B4C7-0CF0-3C67-44707A083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1106315"/>
            <a:ext cx="5143500" cy="2974831"/>
          </a:xfrm>
          <a:prstGeom prst="rect">
            <a:avLst/>
          </a:prstGeom>
        </p:spPr>
      </p:pic>
      <p:pic>
        <p:nvPicPr>
          <p:cNvPr id="2" name="79 G3 SB Track A79">
            <a:hlinkClick r:id="" action="ppaction://media"/>
            <a:extLst>
              <a:ext uri="{FF2B5EF4-FFF2-40B4-BE49-F238E27FC236}">
                <a16:creationId xmlns:a16="http://schemas.microsoft.com/office/drawing/2014/main" id="{ECCB5AE3-EF3D-4916-81F3-1A261A44FDE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954" end="1004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504298" y="4634233"/>
            <a:ext cx="7183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old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əʊld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Hình ảnh 2">
            <a:extLst>
              <a:ext uri="{FF2B5EF4-FFF2-40B4-BE49-F238E27FC236}">
                <a16:creationId xmlns:a16="http://schemas.microsoft.com/office/drawing/2014/main" id="{A30309E7-EE4A-4837-A5CD-EEB5EC3E4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930" y="748356"/>
            <a:ext cx="5304073" cy="3536048"/>
          </a:xfrm>
          <a:prstGeom prst="rect">
            <a:avLst/>
          </a:prstGeom>
        </p:spPr>
      </p:pic>
      <p:pic>
        <p:nvPicPr>
          <p:cNvPr id="2" name="79 G3 SB Track A79">
            <a:hlinkClick r:id="" action="ppaction://media"/>
            <a:extLst>
              <a:ext uri="{FF2B5EF4-FFF2-40B4-BE49-F238E27FC236}">
                <a16:creationId xmlns:a16="http://schemas.microsoft.com/office/drawing/2014/main" id="{56DD2873-BC49-4C0F-8591-1A886169204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114" end="668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504298" y="4634233"/>
            <a:ext cx="7183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tall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tɔːl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CBF376A4-5E7C-490C-8362-5855429EC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99" y="551106"/>
            <a:ext cx="5567736" cy="3914727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842408">
            <a:off x="4141829" y="1731398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79 G3 SB Track A79">
            <a:hlinkClick r:id="" action="ppaction://media"/>
            <a:extLst>
              <a:ext uri="{FF2B5EF4-FFF2-40B4-BE49-F238E27FC236}">
                <a16:creationId xmlns:a16="http://schemas.microsoft.com/office/drawing/2014/main" id="{F57CFE21-9B1F-4E60-9B85-183DAE78D20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956" end="393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95;p64"/>
          <p:cNvSpPr/>
          <p:nvPr/>
        </p:nvSpPr>
        <p:spPr>
          <a:xfrm>
            <a:off x="2504298" y="4634233"/>
            <a:ext cx="718340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short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ʃɔːrt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8" name="Hình ảnh 4">
            <a:extLst>
              <a:ext uri="{FF2B5EF4-FFF2-40B4-BE49-F238E27FC236}">
                <a16:creationId xmlns:a16="http://schemas.microsoft.com/office/drawing/2014/main" id="{CBF376A4-5E7C-490C-8362-5855429EC7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099" y="551106"/>
            <a:ext cx="5567736" cy="3914727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9175183">
            <a:off x="7113629" y="2106633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79 G3 SB Track A79">
            <a:hlinkClick r:id="" action="ppaction://media"/>
            <a:extLst>
              <a:ext uri="{FF2B5EF4-FFF2-40B4-BE49-F238E27FC236}">
                <a16:creationId xmlns:a16="http://schemas.microsoft.com/office/drawing/2014/main" id="{43A1443D-94A2-4CFE-B40A-13664ECF145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16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0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5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183576" y="4419299"/>
            <a:ext cx="13003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young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3737364" y="4419298"/>
            <a:ext cx="731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old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470830" y="4419297"/>
            <a:ext cx="7088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tall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416016" y="4419296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short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8CE3AFB-B4C7-0CF0-3C67-44707A0836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1" r="11729"/>
          <a:stretch/>
        </p:blipFill>
        <p:spPr>
          <a:xfrm>
            <a:off x="789949" y="2078536"/>
            <a:ext cx="2087610" cy="2036777"/>
          </a:xfrm>
          <a:prstGeom prst="rect">
            <a:avLst/>
          </a:prstGeom>
        </p:spPr>
      </p:pic>
      <p:pic>
        <p:nvPicPr>
          <p:cNvPr id="19" name="Hình ảnh 2">
            <a:extLst>
              <a:ext uri="{FF2B5EF4-FFF2-40B4-BE49-F238E27FC236}">
                <a16:creationId xmlns:a16="http://schemas.microsoft.com/office/drawing/2014/main" id="{A30309E7-EE4A-4837-A5CD-EEB5EC3E44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7" r="23147"/>
          <a:stretch/>
        </p:blipFill>
        <p:spPr>
          <a:xfrm>
            <a:off x="3061452" y="2078536"/>
            <a:ext cx="2083114" cy="2033107"/>
          </a:xfrm>
          <a:prstGeom prst="rect">
            <a:avLst/>
          </a:prstGeom>
        </p:spPr>
      </p:pic>
      <p:pic>
        <p:nvPicPr>
          <p:cNvPr id="20" name="Hình ảnh 4">
            <a:extLst>
              <a:ext uri="{FF2B5EF4-FFF2-40B4-BE49-F238E27FC236}">
                <a16:creationId xmlns:a16="http://schemas.microsoft.com/office/drawing/2014/main" id="{CBF376A4-5E7C-490C-8362-5855429EC7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39"/>
          <a:stretch/>
        </p:blipFill>
        <p:spPr>
          <a:xfrm>
            <a:off x="5367597" y="2078537"/>
            <a:ext cx="2915315" cy="2036775"/>
          </a:xfrm>
          <a:prstGeom prst="rect">
            <a:avLst/>
          </a:prstGeom>
        </p:spPr>
      </p:pic>
      <p:sp>
        <p:nvSpPr>
          <p:cNvPr id="16" name="Right Arrow 15"/>
          <p:cNvSpPr/>
          <p:nvPr/>
        </p:nvSpPr>
        <p:spPr>
          <a:xfrm rot="842408">
            <a:off x="5529403" y="2542124"/>
            <a:ext cx="704656" cy="474579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Hình ảnh 4">
            <a:extLst>
              <a:ext uri="{FF2B5EF4-FFF2-40B4-BE49-F238E27FC236}">
                <a16:creationId xmlns:a16="http://schemas.microsoft.com/office/drawing/2014/main" id="{CBF376A4-5E7C-490C-8362-5855429EC75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639"/>
          <a:stretch/>
        </p:blipFill>
        <p:spPr>
          <a:xfrm>
            <a:off x="8505943" y="2078535"/>
            <a:ext cx="2915318" cy="2036777"/>
          </a:xfrm>
          <a:prstGeom prst="rect">
            <a:avLst/>
          </a:prstGeom>
        </p:spPr>
      </p:pic>
      <p:sp>
        <p:nvSpPr>
          <p:cNvPr id="25" name="Right Arrow 24"/>
          <p:cNvSpPr/>
          <p:nvPr/>
        </p:nvSpPr>
        <p:spPr>
          <a:xfrm rot="8776542">
            <a:off x="10445985" y="2619417"/>
            <a:ext cx="704656" cy="474579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F40D205-F3B3-3B7C-7126-C1E292751FD9}"/>
              </a:ext>
            </a:extLst>
          </p:cNvPr>
          <p:cNvGrpSpPr/>
          <p:nvPr/>
        </p:nvGrpSpPr>
        <p:grpSpPr>
          <a:xfrm>
            <a:off x="1182482" y="970380"/>
            <a:ext cx="3757940" cy="636219"/>
            <a:chOff x="311226" y="704097"/>
            <a:chExt cx="3757940" cy="63621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E540667-7CAF-5EA4-2260-0EFDDABDCBDC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BFEF8C1A-3DDB-402F-BFD0-A3973E3E45F7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DEDE85-3B91-F9DE-524C-5920AD56E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37" y="957030"/>
            <a:ext cx="8949684" cy="486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D5380E-A144-09A4-5C3F-149E5B7C73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503" y="1278778"/>
            <a:ext cx="6056832" cy="5009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80 G3 SB Track A80">
            <a:hlinkClick r:id="" action="ppaction://media"/>
            <a:extLst>
              <a:ext uri="{FF2B5EF4-FFF2-40B4-BE49-F238E27FC236}">
                <a16:creationId xmlns:a16="http://schemas.microsoft.com/office/drawing/2014/main" id="{66309E1E-18C3-49CC-BC4F-F95F3D7614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51452" y="791415"/>
            <a:ext cx="487363" cy="48736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09241EF-B754-B04D-AD5D-06C0BBA42B49}"/>
              </a:ext>
            </a:extLst>
          </p:cNvPr>
          <p:cNvGrpSpPr/>
          <p:nvPr/>
        </p:nvGrpSpPr>
        <p:grpSpPr>
          <a:xfrm>
            <a:off x="1332627" y="650623"/>
            <a:ext cx="6054447" cy="588372"/>
            <a:chOff x="456215" y="722141"/>
            <a:chExt cx="6054447" cy="58837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7DDC0E-00B9-1111-3368-4BAA591AE75B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A80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9DC05C2-3B23-F441-0CB3-1E131CB798BE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224103" y="4634233"/>
            <a:ext cx="7309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441002" y="4802633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small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smɔːl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68833C-F467-8C96-3257-614223783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717" y="487287"/>
            <a:ext cx="5226569" cy="3978546"/>
          </a:xfrm>
          <a:prstGeom prst="rect">
            <a:avLst/>
          </a:prstGeom>
        </p:spPr>
      </p:pic>
      <p:pic>
        <p:nvPicPr>
          <p:cNvPr id="2" name="80 G3 SB Track A80">
            <a:hlinkClick r:id="" action="ppaction://media"/>
            <a:extLst>
              <a:ext uri="{FF2B5EF4-FFF2-40B4-BE49-F238E27FC236}">
                <a16:creationId xmlns:a16="http://schemas.microsoft.com/office/drawing/2014/main" id="{DADED467-3DB7-465A-BDAF-96B6F9F952E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066" end="834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/>
          <p:cNvSpPr/>
          <p:nvPr/>
        </p:nvSpPr>
        <p:spPr>
          <a:xfrm>
            <a:off x="2224103" y="4634233"/>
            <a:ext cx="7309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big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bɪɡ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386C20-6E4D-8B85-6779-E8E14AFC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3255" y="448931"/>
            <a:ext cx="5205423" cy="4016902"/>
          </a:xfrm>
          <a:prstGeom prst="rect">
            <a:avLst/>
          </a:prstGeom>
        </p:spPr>
      </p:pic>
      <p:pic>
        <p:nvPicPr>
          <p:cNvPr id="2" name="80 G3 SB Track A80">
            <a:hlinkClick r:id="" action="ppaction://media"/>
            <a:extLst>
              <a:ext uri="{FF2B5EF4-FFF2-40B4-BE49-F238E27FC236}">
                <a16:creationId xmlns:a16="http://schemas.microsoft.com/office/drawing/2014/main" id="{6947CC11-EC60-4D12-BC5B-E107C2B6EDF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782" end="592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3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3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/>
          <p:cNvSpPr/>
          <p:nvPr/>
        </p:nvSpPr>
        <p:spPr>
          <a:xfrm>
            <a:off x="2224103" y="4634233"/>
            <a:ext cx="7309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handsome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hænsəm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58B5EAC0-4362-4322-9D15-A84C65FA9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9466" y="747904"/>
            <a:ext cx="5339138" cy="3559424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177985">
            <a:off x="3954889" y="2270441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80 G3 SB Track A80">
            <a:hlinkClick r:id="" action="ppaction://media"/>
            <a:extLst>
              <a:ext uri="{FF2B5EF4-FFF2-40B4-BE49-F238E27FC236}">
                <a16:creationId xmlns:a16="http://schemas.microsoft.com/office/drawing/2014/main" id="{C15C4D43-ACF4-497F-A4E3-E96609058F9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196" end="31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95;p64"/>
          <p:cNvSpPr/>
          <p:nvPr/>
        </p:nvSpPr>
        <p:spPr>
          <a:xfrm>
            <a:off x="2224103" y="4634233"/>
            <a:ext cx="7309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beautiful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bjuːtɪfl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7" name="Hình ảnh 4">
            <a:extLst>
              <a:ext uri="{FF2B5EF4-FFF2-40B4-BE49-F238E27FC236}">
                <a16:creationId xmlns:a16="http://schemas.microsoft.com/office/drawing/2014/main" id="{58B5EAC0-4362-4322-9D15-A84C65FA9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09466" y="747904"/>
            <a:ext cx="5339138" cy="355942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10350940">
            <a:off x="6485595" y="2644265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80 G3 SB Track A80">
            <a:hlinkClick r:id="" action="ppaction://media"/>
            <a:extLst>
              <a:ext uri="{FF2B5EF4-FFF2-40B4-BE49-F238E27FC236}">
                <a16:creationId xmlns:a16="http://schemas.microsoft.com/office/drawing/2014/main" id="{1E689DF0-E5CE-43D2-934F-CCA18E7B41F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05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68833C-F467-8C96-3257-614223783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5" y="2019929"/>
            <a:ext cx="2622902" cy="19965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386C20-6E4D-8B85-6779-E8E14AFCC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989" y="1999187"/>
            <a:ext cx="2614226" cy="2017336"/>
          </a:xfrm>
          <a:prstGeom prst="rect">
            <a:avLst/>
          </a:prstGeom>
        </p:spPr>
      </p:pic>
      <p:pic>
        <p:nvPicPr>
          <p:cNvPr id="9" name="Hình ảnh 4">
            <a:extLst>
              <a:ext uri="{FF2B5EF4-FFF2-40B4-BE49-F238E27FC236}">
                <a16:creationId xmlns:a16="http://schemas.microsoft.com/office/drawing/2014/main" id="{58B5EAC0-4362-4322-9D15-A84C65FA92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/>
          <a:stretch/>
        </p:blipFill>
        <p:spPr>
          <a:xfrm flipH="1">
            <a:off x="6242687" y="2019929"/>
            <a:ext cx="2562048" cy="19965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367236" y="4271200"/>
            <a:ext cx="11416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small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4380457" y="4271200"/>
            <a:ext cx="7312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big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6475186" y="4271200"/>
            <a:ext cx="20970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handsome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Hình ảnh 4">
            <a:extLst>
              <a:ext uri="{FF2B5EF4-FFF2-40B4-BE49-F238E27FC236}">
                <a16:creationId xmlns:a16="http://schemas.microsoft.com/office/drawing/2014/main" id="{58B5EAC0-4362-4322-9D15-A84C65FA92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/>
          <a:stretch/>
        </p:blipFill>
        <p:spPr>
          <a:xfrm flipH="1">
            <a:off x="8994207" y="2019929"/>
            <a:ext cx="2562048" cy="199659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9408647" y="4271199"/>
            <a:ext cx="1733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beautiful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1177985">
            <a:off x="6406491" y="2619063"/>
            <a:ext cx="630831" cy="44824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9767331">
            <a:off x="10826399" y="2783733"/>
            <a:ext cx="630831" cy="44824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E4F3FE9-46B8-58B2-CFCC-BD574767FA47}"/>
              </a:ext>
            </a:extLst>
          </p:cNvPr>
          <p:cNvGrpSpPr/>
          <p:nvPr/>
        </p:nvGrpSpPr>
        <p:grpSpPr>
          <a:xfrm>
            <a:off x="1116574" y="927937"/>
            <a:ext cx="3757940" cy="636219"/>
            <a:chOff x="311226" y="704097"/>
            <a:chExt cx="3757940" cy="63621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143393E-67EA-2184-78DA-303B52EEC0A3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A4D1D12-9A7C-B9C0-323F-06C12C2E0617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030B41-B253-586B-F387-0CB295CAE4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"/>
          <a:stretch/>
        </p:blipFill>
        <p:spPr>
          <a:xfrm>
            <a:off x="1079128" y="957128"/>
            <a:ext cx="9568932" cy="472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7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657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1 G3 SB Track A81">
            <a:hlinkClick r:id="" action="ppaction://media"/>
            <a:extLst>
              <a:ext uri="{FF2B5EF4-FFF2-40B4-BE49-F238E27FC236}">
                <a16:creationId xmlns:a16="http://schemas.microsoft.com/office/drawing/2014/main" id="{786F67C1-F433-4A48-80D2-1C943E7BE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90386" y="946078"/>
            <a:ext cx="487363" cy="487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73" y="1729902"/>
            <a:ext cx="10058400" cy="4023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1CB9F76-3B46-95BF-2C19-1DD98D74E9C6}"/>
              </a:ext>
            </a:extLst>
          </p:cNvPr>
          <p:cNvGrpSpPr/>
          <p:nvPr/>
        </p:nvGrpSpPr>
        <p:grpSpPr>
          <a:xfrm>
            <a:off x="1048542" y="810552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B132AE-CB98-25FD-8AEA-28814FE045E4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A81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C7A3D0D-6F5B-1F99-238B-BAA8008EF3D5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>
            <a:extLst>
              <a:ext uri="{FF2B5EF4-FFF2-40B4-BE49-F238E27FC236}">
                <a16:creationId xmlns:a16="http://schemas.microsoft.com/office/drawing/2014/main" id="{38BECD75-D09C-47F9-ACAC-37318E05F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21" y="920481"/>
            <a:ext cx="10740525" cy="4564237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ECFC1055-2074-4082-9C8E-26FD38836AE0}"/>
              </a:ext>
            </a:extLst>
          </p:cNvPr>
          <p:cNvSpPr txBox="1"/>
          <p:nvPr/>
        </p:nvSpPr>
        <p:spPr>
          <a:xfrm>
            <a:off x="4457606" y="4775381"/>
            <a:ext cx="1398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is old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136E2D5-ADAA-4978-8B47-D2451C5F3809}"/>
              </a:ext>
            </a:extLst>
          </p:cNvPr>
          <p:cNvSpPr txBox="1"/>
          <p:nvPr/>
        </p:nvSpPr>
        <p:spPr>
          <a:xfrm>
            <a:off x="8759026" y="4775380"/>
            <a:ext cx="1398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is big</a:t>
            </a:r>
          </a:p>
        </p:txBody>
      </p:sp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5B9FFEF7-45F0-4976-9950-0644B57B5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81"/>
          <a:stretch/>
        </p:blipFill>
        <p:spPr>
          <a:xfrm>
            <a:off x="544747" y="721417"/>
            <a:ext cx="10981075" cy="4706617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E70B873C-C1C6-4EA2-9A1C-8C396002A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492" y="3000239"/>
            <a:ext cx="710942" cy="7021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7A666413-CF8B-4520-BF12-7C69C0CD0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517" y="3010767"/>
            <a:ext cx="683806" cy="70408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1490FA9F-0A64-4EB3-8161-D7015D2421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2433" y="3010766"/>
            <a:ext cx="698221" cy="70408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1CAF24FA-1496-4517-9B77-33E1A7830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3036" y="3033744"/>
            <a:ext cx="672526" cy="68111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B9C75018-0728-4A5F-8D7F-15739D2660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7944" y="3033744"/>
            <a:ext cx="681111" cy="68111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Hình ảnh 14">
            <a:extLst>
              <a:ext uri="{FF2B5EF4-FFF2-40B4-BE49-F238E27FC236}">
                <a16:creationId xmlns:a16="http://schemas.microsoft.com/office/drawing/2014/main" id="{D7AB926C-EA4E-4B61-BF61-87C549C49E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20" y="2990748"/>
            <a:ext cx="704088" cy="70113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2 G3 SB Track A82">
            <a:hlinkClick r:id="" action="ppaction://media"/>
            <a:extLst>
              <a:ext uri="{FF2B5EF4-FFF2-40B4-BE49-F238E27FC236}">
                <a16:creationId xmlns:a16="http://schemas.microsoft.com/office/drawing/2014/main" id="{7FD41FB2-D784-48E4-A387-D5BB4013E8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06814" y="899737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42" y="1247295"/>
            <a:ext cx="10058400" cy="462705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B94A051-2C78-A6B5-4B58-DB4D5C8C9768}"/>
              </a:ext>
            </a:extLst>
          </p:cNvPr>
          <p:cNvGrpSpPr/>
          <p:nvPr/>
        </p:nvGrpSpPr>
        <p:grpSpPr>
          <a:xfrm>
            <a:off x="1063558" y="798728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41A8252-51CD-3E8A-D4C2-3FCDFE9F0907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A82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6CB285A-6D70-1F45-9FC5-0CE4D56A8C7F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4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E9FAF649-1858-441B-A3DB-2F40AA222C2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"/>
          <a:stretch/>
        </p:blipFill>
        <p:spPr>
          <a:xfrm>
            <a:off x="1186301" y="811850"/>
            <a:ext cx="8992325" cy="5123173"/>
          </a:xfrm>
          <a:prstGeom prst="rect">
            <a:avLst/>
          </a:prstGeom>
        </p:spPr>
      </p:pic>
      <p:pic>
        <p:nvPicPr>
          <p:cNvPr id="2" name="83 G3 SB Track A83">
            <a:hlinkClick r:id="" action="ppaction://media"/>
            <a:extLst>
              <a:ext uri="{FF2B5EF4-FFF2-40B4-BE49-F238E27FC236}">
                <a16:creationId xmlns:a16="http://schemas.microsoft.com/office/drawing/2014/main" id="{532057CC-7499-4304-AF43-69E112A63C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62306" y="797496"/>
            <a:ext cx="487363" cy="487363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1B5029F9-55D6-4530-86F5-2573B5E0BF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6988" y="3967494"/>
            <a:ext cx="995311" cy="995311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CF674539-0E36-4B60-A3EE-BF5DD86141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968" y="2855863"/>
            <a:ext cx="995311" cy="995311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EEA161C0-1692-4E31-B13A-BEE8BC24D7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6989" y="2866527"/>
            <a:ext cx="995311" cy="984647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9E9F5CFC-55BF-449D-AE54-291EF8DB81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1579" y="2850795"/>
            <a:ext cx="988090" cy="984647"/>
          </a:xfrm>
          <a:prstGeom prst="rect">
            <a:avLst/>
          </a:prstGeom>
        </p:spPr>
      </p:pic>
      <p:pic>
        <p:nvPicPr>
          <p:cNvPr id="15" name="Hình ảnh 14">
            <a:extLst>
              <a:ext uri="{FF2B5EF4-FFF2-40B4-BE49-F238E27FC236}">
                <a16:creationId xmlns:a16="http://schemas.microsoft.com/office/drawing/2014/main" id="{A9953029-2664-4D4B-9137-A4C9F3ABBB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49884" y="1733793"/>
            <a:ext cx="995311" cy="1016414"/>
          </a:xfrm>
          <a:prstGeom prst="rect">
            <a:avLst/>
          </a:prstGeom>
        </p:spPr>
      </p:pic>
      <p:pic>
        <p:nvPicPr>
          <p:cNvPr id="17" name="Hình ảnh 16">
            <a:extLst>
              <a:ext uri="{FF2B5EF4-FFF2-40B4-BE49-F238E27FC236}">
                <a16:creationId xmlns:a16="http://schemas.microsoft.com/office/drawing/2014/main" id="{70EDE5E1-7E57-4A4A-AE04-91014854E7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64650" y="1669048"/>
            <a:ext cx="1092383" cy="1081159"/>
          </a:xfrm>
          <a:prstGeom prst="rect">
            <a:avLst/>
          </a:prstGeom>
        </p:spPr>
      </p:pic>
      <p:pic>
        <p:nvPicPr>
          <p:cNvPr id="19" name="Hình ảnh 18">
            <a:extLst>
              <a:ext uri="{FF2B5EF4-FFF2-40B4-BE49-F238E27FC236}">
                <a16:creationId xmlns:a16="http://schemas.microsoft.com/office/drawing/2014/main" id="{2A977007-59A8-45C9-BFEE-8CB74AAB40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3125" y="1743958"/>
            <a:ext cx="995311" cy="1006249"/>
          </a:xfrm>
          <a:prstGeom prst="rect">
            <a:avLst/>
          </a:prstGeom>
        </p:spPr>
      </p:pic>
      <p:pic>
        <p:nvPicPr>
          <p:cNvPr id="21" name="Hình ảnh 20">
            <a:extLst>
              <a:ext uri="{FF2B5EF4-FFF2-40B4-BE49-F238E27FC236}">
                <a16:creationId xmlns:a16="http://schemas.microsoft.com/office/drawing/2014/main" id="{C66D955A-DAA0-40A4-9BAC-23106DF51B4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3125" y="3974707"/>
            <a:ext cx="995311" cy="98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-0.52735 -0.3416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67" y="-1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-0.29831 -0.1738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22" y="-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-0.25404 -0.1777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 L -0.61198 0.04051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99" y="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85185E-6 L -0.25846 0.19769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30" y="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-0.61328 0.43472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64" y="2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-0.30092 0.4298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52" y="2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037E-7 L -0.16602 0.1044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07" y="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97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ECB500A5-103A-4525-9A38-3E610558E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97" y="1031020"/>
            <a:ext cx="10857780" cy="479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</a:t>
            </a:r>
            <a:r>
              <a:rPr lang="en-US" sz="4800" b="1" dirty="0">
                <a:latin typeface="+mj-lt"/>
              </a:rPr>
              <a:t> 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84 G3 SB Track A84">
            <a:hlinkClick r:id="" action="ppaction://media"/>
            <a:extLst>
              <a:ext uri="{FF2B5EF4-FFF2-40B4-BE49-F238E27FC236}">
                <a16:creationId xmlns:a16="http://schemas.microsoft.com/office/drawing/2014/main" id="{1429D82D-C1FD-49BD-9306-53D390D921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15910" y="1080130"/>
            <a:ext cx="487363" cy="48736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766603" y="1996556"/>
            <a:ext cx="4297333" cy="2864888"/>
            <a:chOff x="3947333" y="2399512"/>
            <a:chExt cx="4297333" cy="2864888"/>
          </a:xfrm>
        </p:grpSpPr>
        <p:sp>
          <p:nvSpPr>
            <p:cNvPr id="4" name="Freeform 3"/>
            <p:cNvSpPr/>
            <p:nvPr/>
          </p:nvSpPr>
          <p:spPr>
            <a:xfrm>
              <a:off x="3947333" y="239951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f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3947333" y="239951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5" name="Freeform 4"/>
            <p:cNvSpPr/>
            <p:nvPr/>
          </p:nvSpPr>
          <p:spPr>
            <a:xfrm>
              <a:off x="3947333" y="353711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</a:t>
              </a:r>
              <a:r>
                <a:rPr lang="en-US" sz="3900" b="0" kern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amily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</a:t>
              </a:r>
              <a:r>
                <a:rPr lang="en-US" sz="3900" b="0" kern="12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ather</a:t>
              </a:r>
              <a:endParaRPr lang="en-US" sz="3900" b="0" kern="1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4DC99F6-2CD9-9FDE-89F5-CE497FCB69F3}"/>
              </a:ext>
            </a:extLst>
          </p:cNvPr>
          <p:cNvGrpSpPr/>
          <p:nvPr/>
        </p:nvGrpSpPr>
        <p:grpSpPr>
          <a:xfrm>
            <a:off x="1153353" y="982277"/>
            <a:ext cx="4941581" cy="606416"/>
            <a:chOff x="311226" y="704097"/>
            <a:chExt cx="4941581" cy="60641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7D53150-5DE5-CA8F-6E14-CC796FCB2743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A84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CD9A32C-FD4D-F6EB-5F16-8E6EEAE0102B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3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85 G3 SB Track A85">
            <a:hlinkClick r:id="" action="ppaction://media"/>
            <a:extLst>
              <a:ext uri="{FF2B5EF4-FFF2-40B4-BE49-F238E27FC236}">
                <a16:creationId xmlns:a16="http://schemas.microsoft.com/office/drawing/2014/main" id="{BC1A34A3-52EB-4ABB-A230-8736E0CC11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80325" y="841244"/>
            <a:ext cx="487363" cy="487363"/>
          </a:xfrm>
          <a:prstGeom prst="rect">
            <a:avLst/>
          </a:prstGeom>
        </p:spPr>
      </p:pic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75100C84-4793-4E17-AD81-793333F51FFB}"/>
              </a:ext>
            </a:extLst>
          </p:cNvPr>
          <p:cNvSpPr txBox="1"/>
          <p:nvPr/>
        </p:nvSpPr>
        <p:spPr>
          <a:xfrm>
            <a:off x="2222319" y="1607848"/>
            <a:ext cx="6094520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i="1" dirty="0"/>
              <a:t>Do you have a big family?</a:t>
            </a:r>
          </a:p>
          <a:p>
            <a:r>
              <a:rPr lang="en-US" sz="2200" i="1" dirty="0"/>
              <a:t>Do you have a big family?</a:t>
            </a:r>
          </a:p>
          <a:p>
            <a:r>
              <a:rPr lang="en-US" sz="2200" i="1" dirty="0"/>
              <a:t>Do you have a big family?</a:t>
            </a:r>
          </a:p>
          <a:p>
            <a:r>
              <a:rPr lang="en-US" sz="2200" i="1" dirty="0"/>
              <a:t>Yes, my family is big!</a:t>
            </a:r>
          </a:p>
          <a:p>
            <a:endParaRPr lang="en-US" sz="2200" i="1" dirty="0"/>
          </a:p>
          <a:p>
            <a:r>
              <a:rPr lang="en-US" sz="2200" i="1" dirty="0"/>
              <a:t>There are two boys in my family.</a:t>
            </a:r>
          </a:p>
          <a:p>
            <a:r>
              <a:rPr lang="en-US" sz="2200" i="1" dirty="0"/>
              <a:t>There are two girls in my family.</a:t>
            </a:r>
          </a:p>
          <a:p>
            <a:r>
              <a:rPr lang="en-US" sz="2200" i="1" dirty="0"/>
              <a:t>There are six people in my family.</a:t>
            </a:r>
          </a:p>
          <a:p>
            <a:r>
              <a:rPr lang="en-US" sz="2200" i="1" dirty="0"/>
              <a:t>And I love them all!</a:t>
            </a:r>
          </a:p>
          <a:p>
            <a:endParaRPr lang="en-US" sz="2200" i="1" dirty="0"/>
          </a:p>
          <a:p>
            <a:r>
              <a:rPr lang="en-US" sz="2200" i="1" dirty="0"/>
              <a:t>Some are short. And some are tall.</a:t>
            </a:r>
          </a:p>
          <a:p>
            <a:r>
              <a:rPr lang="en-US" sz="2200" i="1" dirty="0"/>
              <a:t>I have a big family. And I love them all!</a:t>
            </a:r>
          </a:p>
          <a:p>
            <a:r>
              <a:rPr lang="en-US" sz="2200" i="1" dirty="0"/>
              <a:t>I love them all! I love them all!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95B83B-764F-3FBC-8C63-078EF853538D}"/>
              </a:ext>
            </a:extLst>
          </p:cNvPr>
          <p:cNvGrpSpPr/>
          <p:nvPr/>
        </p:nvGrpSpPr>
        <p:grpSpPr>
          <a:xfrm>
            <a:off x="1428560" y="781717"/>
            <a:ext cx="4583117" cy="606416"/>
            <a:chOff x="311226" y="704097"/>
            <a:chExt cx="4583117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3833EAA-B697-E699-4884-22FDEEDCE9F4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A85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1BDDA20-A461-4ACA-7E26-7B6E1B1C1F5E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641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6163760-0D87-F546-A13D-643941A24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581" y="1086099"/>
            <a:ext cx="5360885" cy="46010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CD8C98-4E69-5C26-D539-CA1FED1F1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091" y="1086099"/>
            <a:ext cx="3209551" cy="427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</a:t>
            </a:r>
            <a:r>
              <a:rPr lang="en-US" sz="4800" b="1" dirty="0">
                <a:latin typeface="+mj-lt"/>
              </a:rPr>
              <a:t> 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6 G3 SB Track A86">
            <a:hlinkClick r:id="" action="ppaction://media"/>
            <a:extLst>
              <a:ext uri="{FF2B5EF4-FFF2-40B4-BE49-F238E27FC236}">
                <a16:creationId xmlns:a16="http://schemas.microsoft.com/office/drawing/2014/main" id="{9189CD51-7C15-4335-9C28-BBABE8C5EA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499991" y="1101330"/>
            <a:ext cx="487363" cy="487363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498158" y="2183258"/>
            <a:ext cx="4297333" cy="2864888"/>
            <a:chOff x="1498158" y="2492502"/>
            <a:chExt cx="4297333" cy="2864888"/>
          </a:xfrm>
        </p:grpSpPr>
        <p:sp>
          <p:nvSpPr>
            <p:cNvPr id="5" name="Freeform 4"/>
            <p:cNvSpPr/>
            <p:nvPr/>
          </p:nvSpPr>
          <p:spPr>
            <a:xfrm>
              <a:off x="1498158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1498158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6" name="Freeform 5"/>
            <p:cNvSpPr/>
            <p:nvPr/>
          </p:nvSpPr>
          <p:spPr>
            <a:xfrm>
              <a:off x="1498158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ome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ister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499991" y="2183258"/>
            <a:ext cx="4297333" cy="2864888"/>
            <a:chOff x="6499991" y="2492502"/>
            <a:chExt cx="4297333" cy="2864888"/>
          </a:xfrm>
        </p:grpSpPr>
        <p:sp>
          <p:nvSpPr>
            <p:cNvPr id="9" name="Freeform 8"/>
            <p:cNvSpPr/>
            <p:nvPr/>
          </p:nvSpPr>
          <p:spPr>
            <a:xfrm>
              <a:off x="6499991" y="2492502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sh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99991" y="2492502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0" name="Freeform 9"/>
            <p:cNvSpPr/>
            <p:nvPr/>
          </p:nvSpPr>
          <p:spPr>
            <a:xfrm>
              <a:off x="6499991" y="3630106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sh</a:t>
              </a: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ort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bu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sh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A28C9C-D63F-8532-0BE1-65B6D8F35D70}"/>
              </a:ext>
            </a:extLst>
          </p:cNvPr>
          <p:cNvGrpSpPr/>
          <p:nvPr/>
        </p:nvGrpSpPr>
        <p:grpSpPr>
          <a:xfrm>
            <a:off x="1304273" y="953193"/>
            <a:ext cx="4941581" cy="606416"/>
            <a:chOff x="311226" y="704097"/>
            <a:chExt cx="4941581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B8EAD48-67A2-D58C-3D47-E9A86577E76E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A86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921CEAB-BD6B-5149-F854-A892AE59A943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3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7 G3 SB Track A87">
            <a:hlinkClick r:id="" action="ppaction://media"/>
            <a:extLst>
              <a:ext uri="{FF2B5EF4-FFF2-40B4-BE49-F238E27FC236}">
                <a16:creationId xmlns:a16="http://schemas.microsoft.com/office/drawing/2014/main" id="{B2176F40-BAB4-44A5-9DB2-97B7104DAA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51986" y="825414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2549141" y="1608183"/>
            <a:ext cx="3039615" cy="43694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00" i="1" dirty="0"/>
              <a:t>This is my sister.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My sister is short.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Sit with my sister.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Sing some songs!</a:t>
            </a:r>
          </a:p>
          <a:p>
            <a:pPr>
              <a:lnSpc>
                <a:spcPct val="120000"/>
              </a:lnSpc>
            </a:pPr>
            <a:endParaRPr lang="en-US" sz="2600" i="1" dirty="0"/>
          </a:p>
          <a:p>
            <a:pPr>
              <a:lnSpc>
                <a:spcPct val="120000"/>
              </a:lnSpc>
            </a:pPr>
            <a:r>
              <a:rPr lang="en-US" sz="2600" i="1" dirty="0"/>
              <a:t>This is my sister.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My sister is short.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Play with my sister.</a:t>
            </a:r>
          </a:p>
          <a:p>
            <a:pPr>
              <a:lnSpc>
                <a:spcPct val="120000"/>
              </a:lnSpc>
            </a:pPr>
            <a:r>
              <a:rPr lang="en-US" sz="2600" i="1" dirty="0"/>
              <a:t>Sing some songs!</a:t>
            </a:r>
            <a:endParaRPr lang="en-US" sz="2600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9C907E-0CC9-B201-488A-F94706A51181}"/>
              </a:ext>
            </a:extLst>
          </p:cNvPr>
          <p:cNvGrpSpPr/>
          <p:nvPr/>
        </p:nvGrpSpPr>
        <p:grpSpPr>
          <a:xfrm>
            <a:off x="1508459" y="762265"/>
            <a:ext cx="4863642" cy="606416"/>
            <a:chOff x="311226" y="704097"/>
            <a:chExt cx="4863642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9E3AD39-EA40-135D-9CBE-053A89A89672}"/>
                </a:ext>
              </a:extLst>
            </p:cNvPr>
            <p:cNvSpPr/>
            <p:nvPr/>
          </p:nvSpPr>
          <p:spPr>
            <a:xfrm>
              <a:off x="1014755" y="787293"/>
              <a:ext cx="416011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chant.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A87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64BCE17-B63B-3A8E-58E4-C4BD1943031D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27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5C889D-2BE8-7FBF-D5D9-713AACADF4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9" r="6241" b="2334"/>
          <a:stretch/>
        </p:blipFill>
        <p:spPr>
          <a:xfrm>
            <a:off x="1330107" y="709301"/>
            <a:ext cx="8471918" cy="558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3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x-none" sz="4800" b="1" dirty="0">
                <a:latin typeface="+mj-lt"/>
              </a:rPr>
              <a:t>My </a:t>
            </a:r>
            <a:r>
              <a:rPr lang="en-US" sz="4800" b="1" dirty="0">
                <a:latin typeface="+mj-lt"/>
              </a:rPr>
              <a:t>Family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FA466C-7C5C-37AE-F882-0D4E1A937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940" y="1263184"/>
            <a:ext cx="10759888" cy="3573133"/>
          </a:xfrm>
          <a:prstGeom prst="rect">
            <a:avLst/>
          </a:prstGeom>
        </p:spPr>
      </p:pic>
      <p:pic>
        <p:nvPicPr>
          <p:cNvPr id="6" name="88 G3 SB Track A88">
            <a:hlinkClick r:id="" action="ppaction://media"/>
            <a:extLst>
              <a:ext uri="{FF2B5EF4-FFF2-40B4-BE49-F238E27FC236}">
                <a16:creationId xmlns:a16="http://schemas.microsoft.com/office/drawing/2014/main" id="{1ED9D770-7DA0-4C67-B95A-A91EE76F3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08637" y="134308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18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B8F2C79-C3BD-1D65-3D46-BCAF3DB416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" r="9152"/>
          <a:stretch/>
        </p:blipFill>
        <p:spPr>
          <a:xfrm>
            <a:off x="1298960" y="643467"/>
            <a:ext cx="8477428" cy="5207197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757C8D23-9DF3-4D6C-BB0F-5703A3A0910C}"/>
              </a:ext>
            </a:extLst>
          </p:cNvPr>
          <p:cNvSpPr/>
          <p:nvPr/>
        </p:nvSpPr>
        <p:spPr>
          <a:xfrm>
            <a:off x="7383163" y="5236645"/>
            <a:ext cx="12234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Ahmet</a:t>
            </a:r>
            <a:endParaRPr lang="en-US" sz="2800" dirty="0">
              <a:solidFill>
                <a:srgbClr val="C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22C7EEDE-C2B5-41C9-9667-F6936ED1E8F3}"/>
              </a:ext>
            </a:extLst>
          </p:cNvPr>
          <p:cNvSpPr/>
          <p:nvPr/>
        </p:nvSpPr>
        <p:spPr>
          <a:xfrm>
            <a:off x="3346389" y="5251445"/>
            <a:ext cx="11657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</a:t>
            </a:r>
            <a:r>
              <a:rPr lang="en-US" sz="2800" dirty="0">
                <a:solidFill>
                  <a:srgbClr val="C0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uana</a:t>
            </a:r>
            <a:endParaRPr lang="en-US" sz="2800" dirty="0">
              <a:solidFill>
                <a:srgbClr val="C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36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1ECA02C3-DFFE-4E92-9577-4B8D65022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016" y="874510"/>
            <a:ext cx="9490421" cy="498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3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x-none" sz="4800" b="1" dirty="0">
                <a:latin typeface="+mn-lt"/>
              </a:rPr>
              <a:t>My</a:t>
            </a:r>
            <a:r>
              <a:rPr lang="en-US" sz="4800" b="1" dirty="0">
                <a:latin typeface="+mn-lt"/>
              </a:rPr>
              <a:t> Family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6CB974-AD61-BD26-9C00-3FC53D299E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80"/>
          <a:stretch/>
        </p:blipFill>
        <p:spPr>
          <a:xfrm>
            <a:off x="976997" y="545428"/>
            <a:ext cx="9964541" cy="4968431"/>
          </a:xfrm>
          <a:prstGeom prst="rect">
            <a:avLst/>
          </a:prstGeom>
        </p:spPr>
      </p:pic>
      <p:pic>
        <p:nvPicPr>
          <p:cNvPr id="6" name="89 G3 SB Track A89">
            <a:hlinkClick r:id="" action="ppaction://media"/>
            <a:extLst>
              <a:ext uri="{FF2B5EF4-FFF2-40B4-BE49-F238E27FC236}">
                <a16:creationId xmlns:a16="http://schemas.microsoft.com/office/drawing/2014/main" id="{8491152C-449A-4BB0-B1DC-DB7CBEF097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07977" y="68732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4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C82D47-0538-3E28-3FF3-C1677AA828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0" t="1982"/>
          <a:stretch/>
        </p:blipFill>
        <p:spPr>
          <a:xfrm>
            <a:off x="1153681" y="650194"/>
            <a:ext cx="9696723" cy="490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37DA50B-3BF0-4A51-9F7D-C06FCEC02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59" y="1213178"/>
            <a:ext cx="11034681" cy="13165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DD2F6E-EAC0-9ECE-1A1F-580938EA5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9739" y="2387780"/>
            <a:ext cx="2490309" cy="315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3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x-none" sz="4800" b="1" dirty="0">
                <a:latin typeface="+mn-lt"/>
              </a:rPr>
              <a:t>My</a:t>
            </a:r>
            <a:r>
              <a:rPr lang="en-US" sz="4800" b="1" dirty="0">
                <a:latin typeface="+mn-lt"/>
              </a:rPr>
              <a:t> Family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90 G3 SB Track A90">
            <a:hlinkClick r:id="" action="ppaction://media"/>
            <a:extLst>
              <a:ext uri="{FF2B5EF4-FFF2-40B4-BE49-F238E27FC236}">
                <a16:creationId xmlns:a16="http://schemas.microsoft.com/office/drawing/2014/main" id="{C881C82A-A177-4B78-AD02-2C42DC1F8A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9402" y="939554"/>
            <a:ext cx="487363" cy="487363"/>
          </a:xfrm>
          <a:prstGeom prst="rect">
            <a:avLst/>
          </a:prstGeom>
        </p:spPr>
      </p:pic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C7A5ED06-DA07-3C58-E83F-1ED79017FAB0}"/>
              </a:ext>
            </a:extLst>
          </p:cNvPr>
          <p:cNvSpPr/>
          <p:nvPr/>
        </p:nvSpPr>
        <p:spPr>
          <a:xfrm>
            <a:off x="1152334" y="2581965"/>
            <a:ext cx="3964415" cy="1188076"/>
          </a:xfrm>
          <a:prstGeom prst="roundRect">
            <a:avLst/>
          </a:prstGeom>
          <a:noFill/>
          <a:ln>
            <a:solidFill>
              <a:schemeClr val="accent4">
                <a:lumMod val="2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love my small family. We work and we play.</a:t>
            </a:r>
          </a:p>
        </p:txBody>
      </p:sp>
      <p:pic>
        <p:nvPicPr>
          <p:cNvPr id="10" name="Picture 9" descr="A picture containing sky, person, outdoor, posing&#10;&#10;Description automatically generated">
            <a:extLst>
              <a:ext uri="{FF2B5EF4-FFF2-40B4-BE49-F238E27FC236}">
                <a16:creationId xmlns:a16="http://schemas.microsoft.com/office/drawing/2014/main" id="{2E3DC8C0-5B84-BB9A-C06E-EE47FB446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808" y="0"/>
            <a:ext cx="4965192" cy="63520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D1D9A03-3B7C-1921-AEAF-AABF6A057757}"/>
              </a:ext>
            </a:extLst>
          </p:cNvPr>
          <p:cNvSpPr/>
          <p:nvPr/>
        </p:nvSpPr>
        <p:spPr>
          <a:xfrm>
            <a:off x="1107796" y="1700380"/>
            <a:ext cx="4708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52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 your family.</a:t>
            </a:r>
            <a:endParaRPr lang="en-US" sz="3600" b="1" dirty="0">
              <a:solidFill>
                <a:srgbClr val="0052A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677CB4-8404-1CE4-6E6A-416F3D4D80C2}"/>
              </a:ext>
            </a:extLst>
          </p:cNvPr>
          <p:cNvGrpSpPr/>
          <p:nvPr/>
        </p:nvGrpSpPr>
        <p:grpSpPr>
          <a:xfrm>
            <a:off x="362323" y="817526"/>
            <a:ext cx="6434151" cy="591557"/>
            <a:chOff x="242268" y="852202"/>
            <a:chExt cx="5796858" cy="5915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C2BB2F5-9603-2C18-7FAD-03E908B9372A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A90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203ABE8-9F46-4569-0267-564BF5CF58E8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40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968AA34E-8A16-E548-A139-87D5FE09CE2F}"/>
              </a:ext>
            </a:extLst>
          </p:cNvPr>
          <p:cNvGrpSpPr/>
          <p:nvPr/>
        </p:nvGrpSpPr>
        <p:grpSpPr>
          <a:xfrm>
            <a:off x="684332" y="1585958"/>
            <a:ext cx="5134485" cy="1083469"/>
            <a:chOff x="407334" y="447017"/>
            <a:chExt cx="4298396" cy="108346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59CEA0-D8B7-F34A-A4B4-7B044D6C0D71}"/>
                </a:ext>
              </a:extLst>
            </p:cNvPr>
            <p:cNvSpPr/>
            <p:nvPr/>
          </p:nvSpPr>
          <p:spPr>
            <a:xfrm>
              <a:off x="969637" y="576379"/>
              <a:ext cx="373609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do you </a:t>
              </a:r>
              <a:r>
                <a:rPr lang="en-US" sz="2800" b="1" dirty="0"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do with your family</a:t>
              </a:r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FAC7DBD-733C-DD47-8FDA-5DE48DA0F3D4}"/>
                </a:ext>
              </a:extLst>
            </p:cNvPr>
            <p:cNvSpPr/>
            <p:nvPr/>
          </p:nvSpPr>
          <p:spPr>
            <a:xfrm>
              <a:off x="407334" y="447017"/>
              <a:ext cx="48992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4" name="Picture 3" descr="A picture containing sky, person, outdoor, posing&#10;&#10;Description automatically generated">
            <a:extLst>
              <a:ext uri="{FF2B5EF4-FFF2-40B4-BE49-F238E27FC236}">
                <a16:creationId xmlns:a16="http://schemas.microsoft.com/office/drawing/2014/main" id="{CA541ABC-AA7B-18D0-348E-8D642A867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808" y="0"/>
            <a:ext cx="4965192" cy="63520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79DC717-3173-6AF8-E111-A532E86D22DD}"/>
              </a:ext>
            </a:extLst>
          </p:cNvPr>
          <p:cNvSpPr/>
          <p:nvPr/>
        </p:nvSpPr>
        <p:spPr>
          <a:xfrm>
            <a:off x="7483874" y="368730"/>
            <a:ext cx="470812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52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 your family.</a:t>
            </a:r>
            <a:endParaRPr lang="en-US" sz="3600" b="1" dirty="0">
              <a:solidFill>
                <a:srgbClr val="0052A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07ED861-3EB3-1E4D-8B9E-CA10EDD43E32}"/>
              </a:ext>
            </a:extLst>
          </p:cNvPr>
          <p:cNvGrpSpPr/>
          <p:nvPr/>
        </p:nvGrpSpPr>
        <p:grpSpPr>
          <a:xfrm>
            <a:off x="505848" y="1130883"/>
            <a:ext cx="1991683" cy="595594"/>
            <a:chOff x="398838" y="843701"/>
            <a:chExt cx="1991683" cy="59559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959CEA0-D8B7-F34A-A4B4-7B044D6C0D71}"/>
                </a:ext>
              </a:extLst>
            </p:cNvPr>
            <p:cNvSpPr/>
            <p:nvPr/>
          </p:nvSpPr>
          <p:spPr>
            <a:xfrm>
              <a:off x="1053295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FAC7DBD-733C-DD47-8FDA-5DE48DA0F3D4}"/>
                </a:ext>
              </a:extLst>
            </p:cNvPr>
            <p:cNvSpPr/>
            <p:nvPr/>
          </p:nvSpPr>
          <p:spPr>
            <a:xfrm>
              <a:off x="398838" y="843701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35524306-7E51-5A43-B829-FB711F725661}"/>
              </a:ext>
            </a:extLst>
          </p:cNvPr>
          <p:cNvSpPr/>
          <p:nvPr/>
        </p:nvSpPr>
        <p:spPr>
          <a:xfrm>
            <a:off x="1201403" y="2157274"/>
            <a:ext cx="3903258" cy="1353124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I love my big family.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We draw and we sing.</a:t>
            </a:r>
          </a:p>
        </p:txBody>
      </p:sp>
      <p:pic>
        <p:nvPicPr>
          <p:cNvPr id="9" name="Picture 8" descr="A picture containing sky, person, outdoor, posing&#10;&#10;Description automatically generated">
            <a:extLst>
              <a:ext uri="{FF2B5EF4-FFF2-40B4-BE49-F238E27FC236}">
                <a16:creationId xmlns:a16="http://schemas.microsoft.com/office/drawing/2014/main" id="{CA541ABC-AA7B-18D0-348E-8D642A867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808" y="0"/>
            <a:ext cx="4965192" cy="635200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CA7EFE5-B929-A6EC-A5F6-BF349421FBE4}"/>
              </a:ext>
            </a:extLst>
          </p:cNvPr>
          <p:cNvSpPr/>
          <p:nvPr/>
        </p:nvSpPr>
        <p:spPr>
          <a:xfrm>
            <a:off x="7483874" y="368730"/>
            <a:ext cx="470812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52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Love your family.</a:t>
            </a:r>
            <a:endParaRPr lang="en-US" sz="3600" b="1" dirty="0">
              <a:solidFill>
                <a:srgbClr val="0052A5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7148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2880</TotalTime>
  <Words>451</Words>
  <Application>Microsoft Office PowerPoint</Application>
  <PresentationFormat>Widescreen</PresentationFormat>
  <Paragraphs>142</Paragraphs>
  <Slides>71</Slides>
  <Notes>20</Notes>
  <HiddenSlides>0</HiddenSlides>
  <MMClips>35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90" baseType="lpstr">
      <vt:lpstr>Aharoni</vt:lpstr>
      <vt:lpstr>Segoe UI</vt:lpstr>
      <vt:lpstr>Bebas Neue</vt:lpstr>
      <vt:lpstr>Proxima Nova Semibold</vt:lpstr>
      <vt:lpstr>Calibri Light</vt:lpstr>
      <vt:lpstr>Heinemann Special Black</vt:lpstr>
      <vt:lpstr>Roboto Condensed Light</vt:lpstr>
      <vt:lpstr>Tahoma</vt:lpstr>
      <vt:lpstr>Heinemann Black</vt:lpstr>
      <vt:lpstr>Calibri</vt:lpstr>
      <vt:lpstr>Arial Black</vt:lpstr>
      <vt:lpstr>Proxima Nova</vt:lpstr>
      <vt:lpstr>Arial</vt:lpstr>
      <vt:lpstr>Fredoka One</vt:lpstr>
      <vt:lpstr>Cantarell</vt:lpstr>
      <vt:lpstr>DengXian</vt:lpstr>
      <vt:lpstr>Anaheim</vt:lpstr>
      <vt:lpstr>Language Arts For Elementary</vt:lpstr>
      <vt:lpstr>Slidesgo Final Pages</vt:lpstr>
      <vt:lpstr>My Family</vt:lpstr>
      <vt:lpstr>PowerPoint Presentation</vt:lpstr>
      <vt:lpstr>Unit 3:  My Family</vt:lpstr>
      <vt:lpstr>PowerPoint Presentation</vt:lpstr>
      <vt:lpstr>father /ˈfɑːðər/</vt:lpstr>
      <vt:lpstr>mother /ˈmʌðər/</vt:lpstr>
      <vt:lpstr>sister /ˈsɪstər/</vt:lpstr>
      <vt:lpstr>brother /ˈbrʌðər/</vt:lpstr>
      <vt:lpstr>PowerPoint Presentation</vt:lpstr>
      <vt:lpstr>PowerPoint Presentation</vt:lpstr>
      <vt:lpstr>Unit 3:  My Family</vt:lpstr>
      <vt:lpstr>PowerPoint Presentation</vt:lpstr>
      <vt:lpstr>parents /ˈperənts/</vt:lpstr>
      <vt:lpstr>grandparents /ˈɡrænperənts/</vt:lpstr>
      <vt:lpstr>grandmother /ˈɡrænmʌðər/</vt:lpstr>
      <vt:lpstr>grandfather /ˈɡrænfɑːðər/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young /jʌŋ/</vt:lpstr>
      <vt:lpstr>old /əʊld/</vt:lpstr>
      <vt:lpstr>tall /tɔːl/</vt:lpstr>
      <vt:lpstr>short /ʃɔːrt/</vt:lpstr>
      <vt:lpstr>PowerPoint Presentation</vt:lpstr>
      <vt:lpstr>PowerPoint Presentation</vt:lpstr>
      <vt:lpstr>Unit 3:  My Family</vt:lpstr>
      <vt:lpstr>PowerPoint Presentation</vt:lpstr>
      <vt:lpstr>small /smɔːl/</vt:lpstr>
      <vt:lpstr>big /bɪɡ/</vt:lpstr>
      <vt:lpstr>handsome /ˈhænsəm/</vt:lpstr>
      <vt:lpstr>beautiful /ˈbjuːtɪfl/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Unit 3:  My Family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336</cp:revision>
  <dcterms:created xsi:type="dcterms:W3CDTF">2022-03-14T16:24:51Z</dcterms:created>
  <dcterms:modified xsi:type="dcterms:W3CDTF">2022-06-01T07:57:29Z</dcterms:modified>
</cp:coreProperties>
</file>