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  <p:sldMasterId id="2147483698" r:id="rId2"/>
  </p:sldMasterIdLst>
  <p:notesMasterIdLst>
    <p:notesMasterId r:id="rId76"/>
  </p:notesMasterIdLst>
  <p:sldIdLst>
    <p:sldId id="256" r:id="rId3"/>
    <p:sldId id="257" r:id="rId4"/>
    <p:sldId id="502" r:id="rId5"/>
    <p:sldId id="369" r:id="rId6"/>
    <p:sldId id="501" r:id="rId7"/>
    <p:sldId id="278" r:id="rId8"/>
    <p:sldId id="500" r:id="rId9"/>
    <p:sldId id="559" r:id="rId10"/>
    <p:sldId id="499" r:id="rId11"/>
    <p:sldId id="511" r:id="rId12"/>
    <p:sldId id="264" r:id="rId13"/>
    <p:sldId id="507" r:id="rId14"/>
    <p:sldId id="395" r:id="rId15"/>
    <p:sldId id="503" r:id="rId16"/>
    <p:sldId id="504" r:id="rId17"/>
    <p:sldId id="505" r:id="rId18"/>
    <p:sldId id="506" r:id="rId19"/>
    <p:sldId id="560" r:id="rId20"/>
    <p:sldId id="512" r:id="rId21"/>
    <p:sldId id="513" r:id="rId22"/>
    <p:sldId id="508" r:id="rId23"/>
    <p:sldId id="407" r:id="rId24"/>
    <p:sldId id="408" r:id="rId25"/>
    <p:sldId id="409" r:id="rId26"/>
    <p:sldId id="509" r:id="rId27"/>
    <p:sldId id="410" r:id="rId28"/>
    <p:sldId id="411" r:id="rId29"/>
    <p:sldId id="412" r:id="rId30"/>
    <p:sldId id="510" r:id="rId31"/>
    <p:sldId id="413" r:id="rId32"/>
    <p:sldId id="533" r:id="rId33"/>
    <p:sldId id="561" r:id="rId34"/>
    <p:sldId id="562" r:id="rId35"/>
    <p:sldId id="563" r:id="rId36"/>
    <p:sldId id="537" r:id="rId37"/>
    <p:sldId id="415" r:id="rId38"/>
    <p:sldId id="518" r:id="rId39"/>
    <p:sldId id="416" r:id="rId40"/>
    <p:sldId id="538" r:id="rId41"/>
    <p:sldId id="564" r:id="rId42"/>
    <p:sldId id="565" r:id="rId43"/>
    <p:sldId id="566" r:id="rId44"/>
    <p:sldId id="542" r:id="rId45"/>
    <p:sldId id="418" r:id="rId46"/>
    <p:sldId id="567" r:id="rId47"/>
    <p:sldId id="419" r:id="rId48"/>
    <p:sldId id="420" r:id="rId49"/>
    <p:sldId id="421" r:id="rId50"/>
    <p:sldId id="520" r:id="rId51"/>
    <p:sldId id="422" r:id="rId52"/>
    <p:sldId id="423" r:id="rId53"/>
    <p:sldId id="424" r:id="rId54"/>
    <p:sldId id="521" r:id="rId55"/>
    <p:sldId id="425" r:id="rId56"/>
    <p:sldId id="426" r:id="rId57"/>
    <p:sldId id="427" r:id="rId58"/>
    <p:sldId id="522" r:id="rId59"/>
    <p:sldId id="440" r:id="rId60"/>
    <p:sldId id="441" r:id="rId61"/>
    <p:sldId id="442" r:id="rId62"/>
    <p:sldId id="523" r:id="rId63"/>
    <p:sldId id="444" r:id="rId64"/>
    <p:sldId id="445" r:id="rId65"/>
    <p:sldId id="446" r:id="rId66"/>
    <p:sldId id="524" r:id="rId67"/>
    <p:sldId id="449" r:id="rId68"/>
    <p:sldId id="448" r:id="rId69"/>
    <p:sldId id="450" r:id="rId70"/>
    <p:sldId id="525" r:id="rId71"/>
    <p:sldId id="460" r:id="rId72"/>
    <p:sldId id="495" r:id="rId73"/>
    <p:sldId id="494" r:id="rId74"/>
    <p:sldId id="572" r:id="rId75"/>
  </p:sldIdLst>
  <p:sldSz cx="12192000" cy="6858000"/>
  <p:notesSz cx="6858000" cy="9144000"/>
  <p:embeddedFontLst>
    <p:embeddedFont>
      <p:font typeface="Bebas Neue" panose="020B0606020202050201" pitchFamily="34" charset="0"/>
      <p:regular r:id="rId77"/>
    </p:embeddedFont>
    <p:embeddedFont>
      <p:font typeface="Segoe UI" panose="020B0502040204020203" pitchFamily="34" charset="0"/>
      <p:regular r:id="rId78"/>
      <p:bold r:id="rId79"/>
      <p:italic r:id="rId80"/>
      <p:boldItalic r:id="rId81"/>
    </p:embeddedFont>
    <p:embeddedFont>
      <p:font typeface="Calibri Light" panose="020F0302020204030204" pitchFamily="34" charset="0"/>
      <p:regular r:id="rId82"/>
      <p:italic r:id="rId83"/>
    </p:embeddedFont>
    <p:embeddedFont>
      <p:font typeface="Tahoma" panose="020B0604030504040204" pitchFamily="34" charset="0"/>
      <p:regular r:id="rId84"/>
      <p:bold r:id="rId85"/>
    </p:embeddedFont>
    <p:embeddedFont>
      <p:font typeface="Calibri" panose="020F0502020204030204" pitchFamily="34" charset="0"/>
      <p:regular r:id="rId86"/>
      <p:bold r:id="rId87"/>
      <p:italic r:id="rId88"/>
      <p:boldItalic r:id="rId89"/>
    </p:embeddedFont>
    <p:embeddedFont>
      <p:font typeface="Arial Black" panose="020B0A04020102020204" pitchFamily="34" charset="0"/>
      <p:regular r:id="rId90"/>
      <p:bold r:id="rId91"/>
      <p:italic r:id="rId92"/>
    </p:embeddedFont>
    <p:embeddedFont>
      <p:font typeface="Heinemann Black" panose="02000503000000020004" pitchFamily="50" charset="0"/>
      <p:bold r:id="rId93"/>
      <p:boldItalic r:id="rId94"/>
    </p:embeddedFont>
    <p:embeddedFont>
      <p:font typeface="Heinemann Special Black" panose="02000503000000020004" pitchFamily="50" charset="0"/>
      <p:bold r:id="rId95"/>
      <p:boldItalic r:id="rId96"/>
    </p:embeddedFont>
    <p:embeddedFont>
      <p:font typeface="Roboto Condensed Light" panose="02000000000000000000" pitchFamily="2" charset="0"/>
      <p:regular r:id="rId97"/>
      <p:italic r:id="rId9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B6265D9-16EF-8A7A-8F6F-41049F6DFEEC}" name="Ngoi, Rayne" initials="NR" userId="S::rayne.ngoi@cengage.com::02e8f8ff-3b91-4322-8239-cd13183afd1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4"/>
    <a:srgbClr val="A471B0"/>
    <a:srgbClr val="DC3D2A"/>
    <a:srgbClr val="4377B6"/>
    <a:srgbClr val="002060"/>
    <a:srgbClr val="5D6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41" autoAdjust="0"/>
    <p:restoredTop sz="95707"/>
  </p:normalViewPr>
  <p:slideViewPr>
    <p:cSldViewPr snapToGrid="0" snapToObjects="1">
      <p:cViewPr varScale="1">
        <p:scale>
          <a:sx n="58" d="100"/>
          <a:sy n="58" d="100"/>
        </p:scale>
        <p:origin x="102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8.fntdata"/><Relationship Id="rId89" Type="http://schemas.openxmlformats.org/officeDocument/2006/relationships/font" Target="fonts/font13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font" Target="fonts/font3.fntdata"/><Relationship Id="rId102" Type="http://schemas.openxmlformats.org/officeDocument/2006/relationships/tableStyles" Target="tableStyles.xml"/><Relationship Id="rId5" Type="http://schemas.openxmlformats.org/officeDocument/2006/relationships/slide" Target="slides/slide3.xml"/><Relationship Id="rId90" Type="http://schemas.openxmlformats.org/officeDocument/2006/relationships/font" Target="fonts/font14.fntdata"/><Relationship Id="rId95" Type="http://schemas.openxmlformats.org/officeDocument/2006/relationships/font" Target="fonts/font19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microsoft.com/office/2018/10/relationships/authors" Target="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font" Target="fonts/font7.fntdata"/><Relationship Id="rId88" Type="http://schemas.openxmlformats.org/officeDocument/2006/relationships/font" Target="fonts/font12.fntdata"/><Relationship Id="rId91" Type="http://schemas.openxmlformats.org/officeDocument/2006/relationships/font" Target="fonts/font15.fntdata"/><Relationship Id="rId96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94" Type="http://schemas.openxmlformats.org/officeDocument/2006/relationships/font" Target="fonts/font18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notesMaster" Target="notesMasters/notesMaster1.xml"/><Relationship Id="rId97" Type="http://schemas.openxmlformats.org/officeDocument/2006/relationships/font" Target="fonts/font21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1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11.fntdata"/><Relationship Id="rId61" Type="http://schemas.openxmlformats.org/officeDocument/2006/relationships/slide" Target="slides/slide59.xml"/><Relationship Id="rId82" Type="http://schemas.openxmlformats.org/officeDocument/2006/relationships/font" Target="fonts/font6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font" Target="fonts/font1.fntdata"/><Relationship Id="rId100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font" Target="fonts/font17.fntdata"/><Relationship Id="rId98" Type="http://schemas.openxmlformats.org/officeDocument/2006/relationships/font" Target="fonts/font22.fntdata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EF2E7-A887-FE4D-A0BA-93504926AD0E}" type="datetimeFigureOut">
              <a:rPr lang="x-none" smtClean="0"/>
              <a:t>6/1/2022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850A7-A2B6-FE47-88BC-22DB1E5C8A7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7713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05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2695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3708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2198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6145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3305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23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7143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6858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5867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9129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92929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0620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74256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8393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37329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77042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31945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04321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23482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64491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850A7-A2B6-FE47-88BC-22DB1E5C8A71}" type="slidenum">
              <a:rPr lang="x-none" smtClean="0"/>
              <a:t>48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860846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850A7-A2B6-FE47-88BC-22DB1E5C8A71}" type="slidenum">
              <a:rPr lang="x-none" smtClean="0"/>
              <a:t>52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583480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850A7-A2B6-FE47-88BC-22DB1E5C8A71}" type="slidenum">
              <a:rPr lang="x-none" smtClean="0"/>
              <a:t>67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040450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g10a67fa812f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2" name="Google Shape;1912;g10a67fa812f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985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53467" y="1112800"/>
            <a:ext cx="10285200" cy="463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14967" y="1614084"/>
            <a:ext cx="7840800" cy="29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3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14967" y="4596317"/>
            <a:ext cx="58120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29624" r="33352" b="33684"/>
          <a:stretch/>
        </p:blipFill>
        <p:spPr>
          <a:xfrm>
            <a:off x="11114842" y="94866"/>
            <a:ext cx="759661" cy="96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417" y="287974"/>
            <a:ext cx="1430867" cy="57418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46747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87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3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AutoNum type="arabicPeriod"/>
              <a:defRPr sz="1533">
                <a:solidFill>
                  <a:srgbClr val="434343"/>
                </a:solidFill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8964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782249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6587356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1782249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6587356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93631" y="657298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756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3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1893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58567" y="1536633"/>
            <a:ext cx="4429600" cy="45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894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258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1745100" y="1835500"/>
            <a:ext cx="8702000" cy="318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229667" y="2498633"/>
            <a:ext cx="7732800" cy="18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247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1265667" y="962133"/>
            <a:ext cx="7086000" cy="420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881548" y="1570979"/>
            <a:ext cx="5853200" cy="1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881941" y="2765469"/>
            <a:ext cx="5853200" cy="1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50264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59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2657967" y="4802633"/>
            <a:ext cx="6876000" cy="13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298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28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>
            <a:off x="2067567" y="1037867"/>
            <a:ext cx="8056800" cy="478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2678300" y="2077967"/>
            <a:ext cx="68356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2678300" y="4092833"/>
            <a:ext cx="6835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900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0" y="4692525"/>
            <a:ext cx="1766376" cy="24996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133" y="5625852"/>
            <a:ext cx="1480400" cy="594061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293631" y="646747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46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061469" y="1415933"/>
            <a:ext cx="55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 hasCustomPrompt="1"/>
          </p:nvPr>
        </p:nvSpPr>
        <p:spPr>
          <a:xfrm>
            <a:off x="2630217" y="1712400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4061251" y="2015133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/>
          </p:nvPr>
        </p:nvSpPr>
        <p:spPr>
          <a:xfrm>
            <a:off x="4061151" y="3741044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 hasCustomPrompt="1"/>
          </p:nvPr>
        </p:nvSpPr>
        <p:spPr>
          <a:xfrm>
            <a:off x="2630151" y="2888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5"/>
          </p:nvPr>
        </p:nvSpPr>
        <p:spPr>
          <a:xfrm>
            <a:off x="4061151" y="4346617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/>
          </p:nvPr>
        </p:nvSpPr>
        <p:spPr>
          <a:xfrm>
            <a:off x="4061368" y="2578489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 hasCustomPrompt="1"/>
          </p:nvPr>
        </p:nvSpPr>
        <p:spPr>
          <a:xfrm>
            <a:off x="2630217" y="4064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8"/>
          </p:nvPr>
        </p:nvSpPr>
        <p:spPr>
          <a:xfrm>
            <a:off x="4061151" y="3186303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9"/>
          </p:nvPr>
        </p:nvSpPr>
        <p:spPr>
          <a:xfrm>
            <a:off x="4061151" y="4903600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13" hasCustomPrompt="1"/>
          </p:nvPr>
        </p:nvSpPr>
        <p:spPr>
          <a:xfrm>
            <a:off x="2630117" y="5240333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4"/>
          </p:nvPr>
        </p:nvSpPr>
        <p:spPr>
          <a:xfrm>
            <a:off x="4060767" y="5513345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3003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1416533" y="1188300"/>
            <a:ext cx="9358800" cy="4481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053367" y="42346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1944167" y="1914200"/>
            <a:ext cx="8303600" cy="2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54120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5912084" y="3154500"/>
            <a:ext cx="4895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 idx="2" hasCustomPrompt="1"/>
          </p:nvPr>
        </p:nvSpPr>
        <p:spPr>
          <a:xfrm>
            <a:off x="7346684" y="1541833"/>
            <a:ext cx="2026000" cy="9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5912284" y="4757900"/>
            <a:ext cx="4894800" cy="5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07246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73957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dk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1996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60815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139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/>
          <p:nvPr/>
        </p:nvSpPr>
        <p:spPr>
          <a:xfrm>
            <a:off x="953467" y="355000"/>
            <a:ext cx="10285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96753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3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1297033" y="845200"/>
            <a:ext cx="9598000" cy="516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20"/>
          <p:cNvSpPr txBox="1">
            <a:spLocks noGrp="1"/>
          </p:cNvSpPr>
          <p:nvPr>
            <p:ph type="subTitle" idx="1"/>
          </p:nvPr>
        </p:nvSpPr>
        <p:spPr>
          <a:xfrm>
            <a:off x="2303800" y="2374984"/>
            <a:ext cx="7584400" cy="3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2303800" y="1076533"/>
            <a:ext cx="7584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06626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953467" y="3378133"/>
            <a:ext cx="10285200" cy="2766800"/>
          </a:xfrm>
          <a:prstGeom prst="roundRect">
            <a:avLst>
              <a:gd name="adj" fmla="val 2213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1459267" y="4998851"/>
            <a:ext cx="8349600" cy="9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1459267" y="3621017"/>
            <a:ext cx="6945200" cy="12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3721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22"/>
          <p:cNvSpPr txBox="1">
            <a:spLocks noGrp="1"/>
          </p:cNvSpPr>
          <p:nvPr>
            <p:ph type="subTitle" idx="1"/>
          </p:nvPr>
        </p:nvSpPr>
        <p:spPr>
          <a:xfrm>
            <a:off x="953467" y="4582995"/>
            <a:ext cx="52968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953467" y="3819400"/>
            <a:ext cx="5296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593536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lt2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23"/>
          <p:cNvSpPr txBox="1">
            <a:spLocks noGrp="1"/>
          </p:cNvSpPr>
          <p:nvPr>
            <p:ph type="subTitle" idx="1"/>
          </p:nvPr>
        </p:nvSpPr>
        <p:spPr>
          <a:xfrm>
            <a:off x="6634167" y="4053868"/>
            <a:ext cx="4202000" cy="15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6634167" y="2635333"/>
            <a:ext cx="4202000" cy="1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6054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bg>
      <p:bgPr>
        <a:solidFill>
          <a:schemeClr val="l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/>
          <p:nvPr/>
        </p:nvSpPr>
        <p:spPr>
          <a:xfrm>
            <a:off x="1482933" y="1226800"/>
            <a:ext cx="9226000" cy="44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subTitle" idx="1"/>
          </p:nvPr>
        </p:nvSpPr>
        <p:spPr>
          <a:xfrm>
            <a:off x="3024267" y="3697781"/>
            <a:ext cx="61436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3024267" y="1872217"/>
            <a:ext cx="6143600" cy="1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 sz="9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6063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bg>
      <p:bgPr>
        <a:solidFill>
          <a:schemeClr val="dk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960000" y="1412633"/>
            <a:ext cx="10272000" cy="1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6105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960000" y="135696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4858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accen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29"/>
          <p:cNvSpPr txBox="1">
            <a:spLocks noGrp="1"/>
          </p:cNvSpPr>
          <p:nvPr>
            <p:ph type="subTitle" idx="1"/>
          </p:nvPr>
        </p:nvSpPr>
        <p:spPr>
          <a:xfrm>
            <a:off x="2707051" y="1575200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4" name="Google Shape;124;p29"/>
          <p:cNvSpPr txBox="1">
            <a:spLocks noGrp="1"/>
          </p:cNvSpPr>
          <p:nvPr>
            <p:ph type="subTitle" idx="2"/>
          </p:nvPr>
        </p:nvSpPr>
        <p:spPr>
          <a:xfrm>
            <a:off x="4343751" y="3835967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5" name="Google Shape;125;p29"/>
          <p:cNvSpPr txBox="1">
            <a:spLocks noGrp="1"/>
          </p:cNvSpPr>
          <p:nvPr>
            <p:ph type="subTitle" idx="3"/>
          </p:nvPr>
        </p:nvSpPr>
        <p:spPr>
          <a:xfrm>
            <a:off x="2707051" y="2511333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9"/>
          <p:cNvSpPr txBox="1">
            <a:spLocks noGrp="1"/>
          </p:cNvSpPr>
          <p:nvPr>
            <p:ph type="subTitle" idx="4"/>
          </p:nvPr>
        </p:nvSpPr>
        <p:spPr>
          <a:xfrm>
            <a:off x="4343749" y="4772100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41526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accent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30"/>
          <p:cNvSpPr txBox="1">
            <a:spLocks noGrp="1"/>
          </p:cNvSpPr>
          <p:nvPr>
            <p:ph type="subTitle" idx="1"/>
          </p:nvPr>
        </p:nvSpPr>
        <p:spPr>
          <a:xfrm>
            <a:off x="2625767" y="20864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1" name="Google Shape;131;p30"/>
          <p:cNvSpPr txBox="1">
            <a:spLocks noGrp="1"/>
          </p:cNvSpPr>
          <p:nvPr>
            <p:ph type="subTitle" idx="2"/>
          </p:nvPr>
        </p:nvSpPr>
        <p:spPr>
          <a:xfrm>
            <a:off x="2625767" y="42423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2" name="Google Shape;132;p30"/>
          <p:cNvSpPr txBox="1">
            <a:spLocks noGrp="1"/>
          </p:cNvSpPr>
          <p:nvPr>
            <p:ph type="subTitle" idx="3"/>
          </p:nvPr>
        </p:nvSpPr>
        <p:spPr>
          <a:xfrm>
            <a:off x="2625767" y="26162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3" name="Google Shape;133;p30"/>
          <p:cNvSpPr txBox="1">
            <a:spLocks noGrp="1"/>
          </p:cNvSpPr>
          <p:nvPr>
            <p:ph type="subTitle" idx="4"/>
          </p:nvPr>
        </p:nvSpPr>
        <p:spPr>
          <a:xfrm>
            <a:off x="2625767" y="47721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600313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dk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/>
          <p:nvPr/>
        </p:nvSpPr>
        <p:spPr>
          <a:xfrm>
            <a:off x="653467" y="1180300"/>
            <a:ext cx="10885200" cy="44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31"/>
          <p:cNvSpPr txBox="1">
            <a:spLocks noGrp="1"/>
          </p:cNvSpPr>
          <p:nvPr>
            <p:ph type="title"/>
          </p:nvPr>
        </p:nvSpPr>
        <p:spPr>
          <a:xfrm>
            <a:off x="9600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8" name="Google Shape;138;p31"/>
          <p:cNvSpPr txBox="1">
            <a:spLocks noGrp="1"/>
          </p:cNvSpPr>
          <p:nvPr>
            <p:ph type="subTitle" idx="1"/>
          </p:nvPr>
        </p:nvSpPr>
        <p:spPr>
          <a:xfrm>
            <a:off x="9600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9" name="Google Shape;139;p31"/>
          <p:cNvSpPr txBox="1">
            <a:spLocks noGrp="1"/>
          </p:cNvSpPr>
          <p:nvPr>
            <p:ph type="title" idx="2"/>
          </p:nvPr>
        </p:nvSpPr>
        <p:spPr>
          <a:xfrm>
            <a:off x="44589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0" name="Google Shape;140;p31"/>
          <p:cNvSpPr txBox="1">
            <a:spLocks noGrp="1"/>
          </p:cNvSpPr>
          <p:nvPr>
            <p:ph type="subTitle" idx="3"/>
          </p:nvPr>
        </p:nvSpPr>
        <p:spPr>
          <a:xfrm>
            <a:off x="4453833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1" name="Google Shape;141;p31"/>
          <p:cNvSpPr txBox="1">
            <a:spLocks noGrp="1"/>
          </p:cNvSpPr>
          <p:nvPr>
            <p:ph type="title" idx="4"/>
          </p:nvPr>
        </p:nvSpPr>
        <p:spPr>
          <a:xfrm>
            <a:off x="79578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2" name="Google Shape;142;p31"/>
          <p:cNvSpPr txBox="1">
            <a:spLocks noGrp="1"/>
          </p:cNvSpPr>
          <p:nvPr>
            <p:ph type="subTitle" idx="5"/>
          </p:nvPr>
        </p:nvSpPr>
        <p:spPr>
          <a:xfrm>
            <a:off x="79578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3" name="Google Shape;143;p31"/>
          <p:cNvSpPr txBox="1">
            <a:spLocks noGrp="1"/>
          </p:cNvSpPr>
          <p:nvPr>
            <p:ph type="title" idx="6"/>
          </p:nvPr>
        </p:nvSpPr>
        <p:spPr>
          <a:xfrm>
            <a:off x="960000" y="16719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42075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" name="Google Shape;146;p32"/>
          <p:cNvSpPr txBox="1">
            <a:spLocks noGrp="1"/>
          </p:cNvSpPr>
          <p:nvPr>
            <p:ph type="title"/>
          </p:nvPr>
        </p:nvSpPr>
        <p:spPr>
          <a:xfrm>
            <a:off x="11632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7" name="Google Shape;147;p32"/>
          <p:cNvSpPr txBox="1">
            <a:spLocks noGrp="1"/>
          </p:cNvSpPr>
          <p:nvPr>
            <p:ph type="subTitle" idx="1"/>
          </p:nvPr>
        </p:nvSpPr>
        <p:spPr>
          <a:xfrm>
            <a:off x="11632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8" name="Google Shape;148;p32"/>
          <p:cNvSpPr txBox="1">
            <a:spLocks noGrp="1"/>
          </p:cNvSpPr>
          <p:nvPr>
            <p:ph type="title" idx="2"/>
          </p:nvPr>
        </p:nvSpPr>
        <p:spPr>
          <a:xfrm>
            <a:off x="45384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9" name="Google Shape;149;p32"/>
          <p:cNvSpPr txBox="1">
            <a:spLocks noGrp="1"/>
          </p:cNvSpPr>
          <p:nvPr>
            <p:ph type="subTitle" idx="3"/>
          </p:nvPr>
        </p:nvSpPr>
        <p:spPr>
          <a:xfrm>
            <a:off x="45384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0" name="Google Shape;150;p32"/>
          <p:cNvSpPr txBox="1">
            <a:spLocks noGrp="1"/>
          </p:cNvSpPr>
          <p:nvPr>
            <p:ph type="title" idx="4"/>
          </p:nvPr>
        </p:nvSpPr>
        <p:spPr>
          <a:xfrm>
            <a:off x="79136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subTitle" idx="5"/>
          </p:nvPr>
        </p:nvSpPr>
        <p:spPr>
          <a:xfrm>
            <a:off x="79136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2" name="Google Shape;152;p32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189804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/>
          <p:nvPr/>
        </p:nvSpPr>
        <p:spPr>
          <a:xfrm>
            <a:off x="1343100" y="355000"/>
            <a:ext cx="95056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2967651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6" name="Google Shape;156;p33"/>
          <p:cNvSpPr txBox="1">
            <a:spLocks noGrp="1"/>
          </p:cNvSpPr>
          <p:nvPr>
            <p:ph type="subTitle" idx="1"/>
          </p:nvPr>
        </p:nvSpPr>
        <p:spPr>
          <a:xfrm>
            <a:off x="2967664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title" idx="2"/>
          </p:nvPr>
        </p:nvSpPr>
        <p:spPr>
          <a:xfrm>
            <a:off x="7345933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3"/>
          </p:nvPr>
        </p:nvSpPr>
        <p:spPr>
          <a:xfrm>
            <a:off x="7345943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9" name="Google Shape;159;p33"/>
          <p:cNvSpPr txBox="1">
            <a:spLocks noGrp="1"/>
          </p:cNvSpPr>
          <p:nvPr>
            <p:ph type="title" idx="4"/>
          </p:nvPr>
        </p:nvSpPr>
        <p:spPr>
          <a:xfrm>
            <a:off x="2967651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0" name="Google Shape;160;p33"/>
          <p:cNvSpPr txBox="1">
            <a:spLocks noGrp="1"/>
          </p:cNvSpPr>
          <p:nvPr>
            <p:ph type="subTitle" idx="5"/>
          </p:nvPr>
        </p:nvSpPr>
        <p:spPr>
          <a:xfrm>
            <a:off x="2967664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1" name="Google Shape;161;p33"/>
          <p:cNvSpPr txBox="1">
            <a:spLocks noGrp="1"/>
          </p:cNvSpPr>
          <p:nvPr>
            <p:ph type="title" idx="6"/>
          </p:nvPr>
        </p:nvSpPr>
        <p:spPr>
          <a:xfrm>
            <a:off x="7345933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2" name="Google Shape;162;p33"/>
          <p:cNvSpPr txBox="1">
            <a:spLocks noGrp="1"/>
          </p:cNvSpPr>
          <p:nvPr>
            <p:ph type="subTitle" idx="7"/>
          </p:nvPr>
        </p:nvSpPr>
        <p:spPr>
          <a:xfrm>
            <a:off x="7345943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3" name="Google Shape;163;p33"/>
          <p:cNvSpPr txBox="1">
            <a:spLocks noGrp="1"/>
          </p:cNvSpPr>
          <p:nvPr>
            <p:ph type="title" idx="8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706494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>
            <a:off x="96000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7" name="Google Shape;167;p34"/>
          <p:cNvSpPr txBox="1">
            <a:spLocks noGrp="1"/>
          </p:cNvSpPr>
          <p:nvPr>
            <p:ph type="subTitle" idx="1"/>
          </p:nvPr>
        </p:nvSpPr>
        <p:spPr>
          <a:xfrm>
            <a:off x="96000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title" idx="2"/>
          </p:nvPr>
        </p:nvSpPr>
        <p:spPr>
          <a:xfrm>
            <a:off x="4559025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subTitle" idx="3"/>
          </p:nvPr>
        </p:nvSpPr>
        <p:spPr>
          <a:xfrm>
            <a:off x="4559025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0" name="Google Shape;170;p34"/>
          <p:cNvSpPr txBox="1">
            <a:spLocks noGrp="1"/>
          </p:cNvSpPr>
          <p:nvPr>
            <p:ph type="title" idx="4"/>
          </p:nvPr>
        </p:nvSpPr>
        <p:spPr>
          <a:xfrm>
            <a:off x="96000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1" name="Google Shape;171;p34"/>
          <p:cNvSpPr txBox="1">
            <a:spLocks noGrp="1"/>
          </p:cNvSpPr>
          <p:nvPr>
            <p:ph type="subTitle" idx="5"/>
          </p:nvPr>
        </p:nvSpPr>
        <p:spPr>
          <a:xfrm>
            <a:off x="96000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2" name="Google Shape;172;p34"/>
          <p:cNvSpPr txBox="1">
            <a:spLocks noGrp="1"/>
          </p:cNvSpPr>
          <p:nvPr>
            <p:ph type="title" idx="6"/>
          </p:nvPr>
        </p:nvSpPr>
        <p:spPr>
          <a:xfrm>
            <a:off x="4559025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3" name="Google Shape;173;p34"/>
          <p:cNvSpPr txBox="1">
            <a:spLocks noGrp="1"/>
          </p:cNvSpPr>
          <p:nvPr>
            <p:ph type="subTitle" idx="7"/>
          </p:nvPr>
        </p:nvSpPr>
        <p:spPr>
          <a:xfrm>
            <a:off x="4559025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4" name="Google Shape;174;p34"/>
          <p:cNvSpPr txBox="1">
            <a:spLocks noGrp="1"/>
          </p:cNvSpPr>
          <p:nvPr>
            <p:ph type="title" idx="8"/>
          </p:nvPr>
        </p:nvSpPr>
        <p:spPr>
          <a:xfrm>
            <a:off x="815806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5" name="Google Shape;175;p34"/>
          <p:cNvSpPr txBox="1">
            <a:spLocks noGrp="1"/>
          </p:cNvSpPr>
          <p:nvPr>
            <p:ph type="subTitle" idx="9"/>
          </p:nvPr>
        </p:nvSpPr>
        <p:spPr>
          <a:xfrm>
            <a:off x="815806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6" name="Google Shape;176;p34"/>
          <p:cNvSpPr txBox="1">
            <a:spLocks noGrp="1"/>
          </p:cNvSpPr>
          <p:nvPr>
            <p:ph type="title" idx="13"/>
          </p:nvPr>
        </p:nvSpPr>
        <p:spPr>
          <a:xfrm>
            <a:off x="815806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7" name="Google Shape;177;p34"/>
          <p:cNvSpPr txBox="1">
            <a:spLocks noGrp="1"/>
          </p:cNvSpPr>
          <p:nvPr>
            <p:ph type="subTitle" idx="14"/>
          </p:nvPr>
        </p:nvSpPr>
        <p:spPr>
          <a:xfrm>
            <a:off x="815806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8" name="Google Shape;178;p34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621703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/>
          <p:nvPr/>
        </p:nvSpPr>
        <p:spPr>
          <a:xfrm>
            <a:off x="1436733" y="304800"/>
            <a:ext cx="9318400" cy="619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35"/>
          <p:cNvSpPr txBox="1">
            <a:spLocks noGrp="1"/>
          </p:cNvSpPr>
          <p:nvPr>
            <p:ph type="title" hasCustomPrompt="1"/>
          </p:nvPr>
        </p:nvSpPr>
        <p:spPr>
          <a:xfrm>
            <a:off x="3400733" y="86353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2" name="Google Shape;182;p35"/>
          <p:cNvSpPr txBox="1">
            <a:spLocks noGrp="1"/>
          </p:cNvSpPr>
          <p:nvPr>
            <p:ph type="subTitle" idx="1"/>
          </p:nvPr>
        </p:nvSpPr>
        <p:spPr>
          <a:xfrm>
            <a:off x="3400733" y="1565136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3" name="Google Shape;183;p35"/>
          <p:cNvSpPr txBox="1">
            <a:spLocks noGrp="1"/>
          </p:cNvSpPr>
          <p:nvPr>
            <p:ph type="title" idx="2" hasCustomPrompt="1"/>
          </p:nvPr>
        </p:nvSpPr>
        <p:spPr>
          <a:xfrm>
            <a:off x="3400733" y="275587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4" name="Google Shape;184;p35"/>
          <p:cNvSpPr txBox="1">
            <a:spLocks noGrp="1"/>
          </p:cNvSpPr>
          <p:nvPr>
            <p:ph type="subTitle" idx="3"/>
          </p:nvPr>
        </p:nvSpPr>
        <p:spPr>
          <a:xfrm>
            <a:off x="3400733" y="3457460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5" name="Google Shape;185;p35"/>
          <p:cNvSpPr txBox="1">
            <a:spLocks noGrp="1"/>
          </p:cNvSpPr>
          <p:nvPr>
            <p:ph type="title" idx="4" hasCustomPrompt="1"/>
          </p:nvPr>
        </p:nvSpPr>
        <p:spPr>
          <a:xfrm>
            <a:off x="3400733" y="4648209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6" name="Google Shape;186;p35"/>
          <p:cNvSpPr txBox="1">
            <a:spLocks noGrp="1"/>
          </p:cNvSpPr>
          <p:nvPr>
            <p:ph type="subTitle" idx="5"/>
          </p:nvPr>
        </p:nvSpPr>
        <p:spPr>
          <a:xfrm>
            <a:off x="3400733" y="5349667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88636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/>
          <p:nvPr/>
        </p:nvSpPr>
        <p:spPr>
          <a:xfrm>
            <a:off x="2279133" y="713333"/>
            <a:ext cx="76340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9" name="Google Shape;189;p36"/>
          <p:cNvSpPr txBox="1">
            <a:spLocks noGrp="1"/>
          </p:cNvSpPr>
          <p:nvPr>
            <p:ph type="ctrTitle"/>
          </p:nvPr>
        </p:nvSpPr>
        <p:spPr>
          <a:xfrm>
            <a:off x="3239933" y="942333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0" name="Google Shape;190;p36"/>
          <p:cNvSpPr txBox="1">
            <a:spLocks noGrp="1"/>
          </p:cNvSpPr>
          <p:nvPr>
            <p:ph type="subTitle" idx="1"/>
          </p:nvPr>
        </p:nvSpPr>
        <p:spPr>
          <a:xfrm>
            <a:off x="3233433" y="2272733"/>
            <a:ext cx="5725200" cy="16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1" name="Google Shape;191;p36"/>
          <p:cNvSpPr txBox="1"/>
          <p:nvPr/>
        </p:nvSpPr>
        <p:spPr>
          <a:xfrm>
            <a:off x="2759567" y="4551633"/>
            <a:ext cx="6672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CREDITS: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,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 b="1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 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 b="1">
              <a:solidFill>
                <a:schemeClr val="dk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</p:spTree>
    <p:extLst>
      <p:ext uri="{BB962C8B-B14F-4D97-AF65-F5344CB8AC3E}">
        <p14:creationId xmlns:p14="http://schemas.microsoft.com/office/powerpoint/2010/main" val="515911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431797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/>
          <p:nvPr/>
        </p:nvSpPr>
        <p:spPr>
          <a:xfrm>
            <a:off x="4111133" y="713333"/>
            <a:ext cx="7416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38"/>
          <p:cNvSpPr/>
          <p:nvPr/>
        </p:nvSpPr>
        <p:spPr>
          <a:xfrm rot="-2301926">
            <a:off x="11008944" y="5699186"/>
            <a:ext cx="802432" cy="890969"/>
          </a:xfrm>
          <a:custGeom>
            <a:avLst/>
            <a:gdLst/>
            <a:ahLst/>
            <a:cxnLst/>
            <a:rect l="l" t="t" r="r" b="b"/>
            <a:pathLst>
              <a:path w="24072" h="26728" extrusionOk="0">
                <a:moveTo>
                  <a:pt x="12817" y="1"/>
                </a:moveTo>
                <a:cubicBezTo>
                  <a:pt x="12618" y="1"/>
                  <a:pt x="12416" y="18"/>
                  <a:pt x="12212" y="54"/>
                </a:cubicBezTo>
                <a:cubicBezTo>
                  <a:pt x="10566" y="345"/>
                  <a:pt x="9433" y="1746"/>
                  <a:pt x="9686" y="3185"/>
                </a:cubicBezTo>
                <a:cubicBezTo>
                  <a:pt x="9824" y="3897"/>
                  <a:pt x="10260" y="4517"/>
                  <a:pt x="10888" y="4877"/>
                </a:cubicBezTo>
                <a:lnTo>
                  <a:pt x="1" y="4877"/>
                </a:lnTo>
                <a:lnTo>
                  <a:pt x="1" y="26728"/>
                </a:lnTo>
                <a:lnTo>
                  <a:pt x="24072" y="26728"/>
                </a:lnTo>
                <a:lnTo>
                  <a:pt x="24072" y="4877"/>
                </a:lnTo>
                <a:lnTo>
                  <a:pt x="14234" y="4877"/>
                </a:lnTo>
                <a:cubicBezTo>
                  <a:pt x="15252" y="4295"/>
                  <a:pt x="15857" y="3223"/>
                  <a:pt x="15665" y="2136"/>
                </a:cubicBezTo>
                <a:cubicBezTo>
                  <a:pt x="15444" y="874"/>
                  <a:pt x="14228" y="1"/>
                  <a:pt x="128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7" name="Google Shape;197;p38"/>
          <p:cNvGrpSpPr/>
          <p:nvPr/>
        </p:nvGrpSpPr>
        <p:grpSpPr>
          <a:xfrm>
            <a:off x="287983" y="278015"/>
            <a:ext cx="1030557" cy="1078971"/>
            <a:chOff x="4458798" y="3801637"/>
            <a:chExt cx="942698" cy="986984"/>
          </a:xfrm>
        </p:grpSpPr>
        <p:sp>
          <p:nvSpPr>
            <p:cNvPr id="198" name="Google Shape;198;p38"/>
            <p:cNvSpPr/>
            <p:nvPr/>
          </p:nvSpPr>
          <p:spPr>
            <a:xfrm>
              <a:off x="4459027" y="3801637"/>
              <a:ext cx="942470" cy="921763"/>
            </a:xfrm>
            <a:custGeom>
              <a:avLst/>
              <a:gdLst/>
              <a:ahLst/>
              <a:cxnLst/>
              <a:rect l="l" t="t" r="r" b="b"/>
              <a:pathLst>
                <a:path w="28857" h="28223" extrusionOk="0">
                  <a:moveTo>
                    <a:pt x="6939" y="1"/>
                  </a:moveTo>
                  <a:lnTo>
                    <a:pt x="6910" y="8"/>
                  </a:lnTo>
                  <a:cubicBezTo>
                    <a:pt x="6800" y="8"/>
                    <a:pt x="6684" y="16"/>
                    <a:pt x="6567" y="37"/>
                  </a:cubicBezTo>
                  <a:cubicBezTo>
                    <a:pt x="6450" y="59"/>
                    <a:pt x="6326" y="103"/>
                    <a:pt x="6209" y="147"/>
                  </a:cubicBezTo>
                  <a:cubicBezTo>
                    <a:pt x="6100" y="191"/>
                    <a:pt x="5990" y="249"/>
                    <a:pt x="5881" y="315"/>
                  </a:cubicBezTo>
                  <a:cubicBezTo>
                    <a:pt x="5662" y="439"/>
                    <a:pt x="5458" y="592"/>
                    <a:pt x="5268" y="767"/>
                  </a:cubicBezTo>
                  <a:cubicBezTo>
                    <a:pt x="5078" y="949"/>
                    <a:pt x="4903" y="1146"/>
                    <a:pt x="4750" y="1365"/>
                  </a:cubicBezTo>
                  <a:cubicBezTo>
                    <a:pt x="4597" y="1577"/>
                    <a:pt x="4458" y="1796"/>
                    <a:pt x="4334" y="2029"/>
                  </a:cubicBezTo>
                  <a:cubicBezTo>
                    <a:pt x="4072" y="2540"/>
                    <a:pt x="3853" y="3080"/>
                    <a:pt x="3692" y="3634"/>
                  </a:cubicBezTo>
                  <a:cubicBezTo>
                    <a:pt x="3532" y="4218"/>
                    <a:pt x="3400" y="4809"/>
                    <a:pt x="3305" y="5407"/>
                  </a:cubicBezTo>
                  <a:cubicBezTo>
                    <a:pt x="3225" y="5940"/>
                    <a:pt x="3160" y="6502"/>
                    <a:pt x="3116" y="7122"/>
                  </a:cubicBezTo>
                  <a:cubicBezTo>
                    <a:pt x="3087" y="7611"/>
                    <a:pt x="3072" y="8121"/>
                    <a:pt x="3072" y="8625"/>
                  </a:cubicBezTo>
                  <a:cubicBezTo>
                    <a:pt x="3072" y="9106"/>
                    <a:pt x="3109" y="9617"/>
                    <a:pt x="3167" y="10237"/>
                  </a:cubicBezTo>
                  <a:lnTo>
                    <a:pt x="3189" y="10500"/>
                  </a:lnTo>
                  <a:cubicBezTo>
                    <a:pt x="3203" y="10675"/>
                    <a:pt x="3225" y="10850"/>
                    <a:pt x="3240" y="11025"/>
                  </a:cubicBezTo>
                  <a:lnTo>
                    <a:pt x="3240" y="10989"/>
                  </a:lnTo>
                  <a:lnTo>
                    <a:pt x="3240" y="10989"/>
                  </a:lnTo>
                  <a:cubicBezTo>
                    <a:pt x="3276" y="11361"/>
                    <a:pt x="3276" y="11733"/>
                    <a:pt x="3233" y="12098"/>
                  </a:cubicBezTo>
                  <a:cubicBezTo>
                    <a:pt x="3203" y="12222"/>
                    <a:pt x="3167" y="12346"/>
                    <a:pt x="3116" y="12463"/>
                  </a:cubicBezTo>
                  <a:cubicBezTo>
                    <a:pt x="3079" y="12550"/>
                    <a:pt x="3028" y="12630"/>
                    <a:pt x="2970" y="12703"/>
                  </a:cubicBezTo>
                  <a:cubicBezTo>
                    <a:pt x="2890" y="12791"/>
                    <a:pt x="2809" y="12864"/>
                    <a:pt x="2715" y="12937"/>
                  </a:cubicBezTo>
                  <a:cubicBezTo>
                    <a:pt x="2547" y="13039"/>
                    <a:pt x="2364" y="13127"/>
                    <a:pt x="2182" y="13192"/>
                  </a:cubicBezTo>
                  <a:cubicBezTo>
                    <a:pt x="1890" y="13294"/>
                    <a:pt x="1584" y="13360"/>
                    <a:pt x="1277" y="13411"/>
                  </a:cubicBezTo>
                  <a:lnTo>
                    <a:pt x="1095" y="13433"/>
                  </a:lnTo>
                  <a:cubicBezTo>
                    <a:pt x="912" y="13455"/>
                    <a:pt x="730" y="13491"/>
                    <a:pt x="548" y="13550"/>
                  </a:cubicBezTo>
                  <a:cubicBezTo>
                    <a:pt x="489" y="13564"/>
                    <a:pt x="438" y="13586"/>
                    <a:pt x="380" y="13615"/>
                  </a:cubicBezTo>
                  <a:cubicBezTo>
                    <a:pt x="336" y="13637"/>
                    <a:pt x="285" y="13666"/>
                    <a:pt x="241" y="13703"/>
                  </a:cubicBezTo>
                  <a:cubicBezTo>
                    <a:pt x="146" y="13783"/>
                    <a:pt x="81" y="13878"/>
                    <a:pt x="37" y="13995"/>
                  </a:cubicBezTo>
                  <a:cubicBezTo>
                    <a:pt x="22" y="14046"/>
                    <a:pt x="8" y="14097"/>
                    <a:pt x="8" y="14148"/>
                  </a:cubicBezTo>
                  <a:lnTo>
                    <a:pt x="8" y="14170"/>
                  </a:lnTo>
                  <a:cubicBezTo>
                    <a:pt x="0" y="14221"/>
                    <a:pt x="0" y="14272"/>
                    <a:pt x="8" y="14330"/>
                  </a:cubicBezTo>
                  <a:cubicBezTo>
                    <a:pt x="15" y="14498"/>
                    <a:pt x="51" y="14666"/>
                    <a:pt x="95" y="14827"/>
                  </a:cubicBezTo>
                  <a:cubicBezTo>
                    <a:pt x="190" y="15118"/>
                    <a:pt x="351" y="15396"/>
                    <a:pt x="562" y="15622"/>
                  </a:cubicBezTo>
                  <a:cubicBezTo>
                    <a:pt x="788" y="15877"/>
                    <a:pt x="1051" y="16103"/>
                    <a:pt x="1328" y="16300"/>
                  </a:cubicBezTo>
                  <a:cubicBezTo>
                    <a:pt x="1854" y="16672"/>
                    <a:pt x="2408" y="16986"/>
                    <a:pt x="2999" y="17242"/>
                  </a:cubicBezTo>
                  <a:cubicBezTo>
                    <a:pt x="3181" y="17322"/>
                    <a:pt x="3364" y="17387"/>
                    <a:pt x="3539" y="17446"/>
                  </a:cubicBezTo>
                  <a:cubicBezTo>
                    <a:pt x="3714" y="17504"/>
                    <a:pt x="3875" y="17563"/>
                    <a:pt x="4050" y="17621"/>
                  </a:cubicBezTo>
                  <a:lnTo>
                    <a:pt x="4276" y="17694"/>
                  </a:lnTo>
                  <a:cubicBezTo>
                    <a:pt x="4772" y="17862"/>
                    <a:pt x="5341" y="18051"/>
                    <a:pt x="5866" y="18292"/>
                  </a:cubicBezTo>
                  <a:cubicBezTo>
                    <a:pt x="6063" y="18372"/>
                    <a:pt x="6246" y="18482"/>
                    <a:pt x="6421" y="18613"/>
                  </a:cubicBezTo>
                  <a:cubicBezTo>
                    <a:pt x="6443" y="18628"/>
                    <a:pt x="6450" y="18635"/>
                    <a:pt x="6457" y="18650"/>
                  </a:cubicBezTo>
                  <a:cubicBezTo>
                    <a:pt x="6392" y="18679"/>
                    <a:pt x="6326" y="18708"/>
                    <a:pt x="6253" y="18737"/>
                  </a:cubicBezTo>
                  <a:cubicBezTo>
                    <a:pt x="6005" y="18817"/>
                    <a:pt x="5750" y="18876"/>
                    <a:pt x="5494" y="18920"/>
                  </a:cubicBezTo>
                  <a:cubicBezTo>
                    <a:pt x="5297" y="18956"/>
                    <a:pt x="5078" y="18978"/>
                    <a:pt x="4808" y="19007"/>
                  </a:cubicBezTo>
                  <a:lnTo>
                    <a:pt x="4575" y="19022"/>
                  </a:lnTo>
                  <a:cubicBezTo>
                    <a:pt x="4181" y="19044"/>
                    <a:pt x="3780" y="19095"/>
                    <a:pt x="3393" y="19160"/>
                  </a:cubicBezTo>
                  <a:cubicBezTo>
                    <a:pt x="3181" y="19197"/>
                    <a:pt x="2977" y="19263"/>
                    <a:pt x="2787" y="19357"/>
                  </a:cubicBezTo>
                  <a:cubicBezTo>
                    <a:pt x="2612" y="19430"/>
                    <a:pt x="2459" y="19562"/>
                    <a:pt x="2364" y="19729"/>
                  </a:cubicBezTo>
                  <a:cubicBezTo>
                    <a:pt x="2262" y="19912"/>
                    <a:pt x="2233" y="20123"/>
                    <a:pt x="2291" y="20328"/>
                  </a:cubicBezTo>
                  <a:cubicBezTo>
                    <a:pt x="2364" y="20590"/>
                    <a:pt x="2503" y="20838"/>
                    <a:pt x="2678" y="21043"/>
                  </a:cubicBezTo>
                  <a:cubicBezTo>
                    <a:pt x="2751" y="21145"/>
                    <a:pt x="2831" y="21240"/>
                    <a:pt x="2926" y="21327"/>
                  </a:cubicBezTo>
                  <a:cubicBezTo>
                    <a:pt x="2977" y="21386"/>
                    <a:pt x="3043" y="21437"/>
                    <a:pt x="3109" y="21488"/>
                  </a:cubicBezTo>
                  <a:cubicBezTo>
                    <a:pt x="3233" y="21575"/>
                    <a:pt x="3364" y="21663"/>
                    <a:pt x="3502" y="21743"/>
                  </a:cubicBezTo>
                  <a:cubicBezTo>
                    <a:pt x="3882" y="21962"/>
                    <a:pt x="4276" y="22159"/>
                    <a:pt x="4684" y="22356"/>
                  </a:cubicBezTo>
                  <a:cubicBezTo>
                    <a:pt x="5159" y="22582"/>
                    <a:pt x="5648" y="22816"/>
                    <a:pt x="6122" y="23027"/>
                  </a:cubicBezTo>
                  <a:cubicBezTo>
                    <a:pt x="6596" y="23239"/>
                    <a:pt x="7041" y="23450"/>
                    <a:pt x="7486" y="23662"/>
                  </a:cubicBezTo>
                  <a:lnTo>
                    <a:pt x="7508" y="23677"/>
                  </a:lnTo>
                  <a:cubicBezTo>
                    <a:pt x="7836" y="23823"/>
                    <a:pt x="8150" y="23998"/>
                    <a:pt x="8457" y="24180"/>
                  </a:cubicBezTo>
                  <a:cubicBezTo>
                    <a:pt x="8500" y="24209"/>
                    <a:pt x="8544" y="24238"/>
                    <a:pt x="8581" y="24275"/>
                  </a:cubicBezTo>
                  <a:lnTo>
                    <a:pt x="8610" y="24304"/>
                  </a:lnTo>
                  <a:cubicBezTo>
                    <a:pt x="8610" y="24319"/>
                    <a:pt x="8602" y="24326"/>
                    <a:pt x="8602" y="24333"/>
                  </a:cubicBezTo>
                  <a:cubicBezTo>
                    <a:pt x="8595" y="24341"/>
                    <a:pt x="8595" y="24348"/>
                    <a:pt x="8588" y="24355"/>
                  </a:cubicBezTo>
                  <a:cubicBezTo>
                    <a:pt x="8581" y="24370"/>
                    <a:pt x="8559" y="24384"/>
                    <a:pt x="8544" y="24392"/>
                  </a:cubicBezTo>
                  <a:cubicBezTo>
                    <a:pt x="8493" y="24428"/>
                    <a:pt x="8442" y="24450"/>
                    <a:pt x="8384" y="24472"/>
                  </a:cubicBezTo>
                  <a:cubicBezTo>
                    <a:pt x="8245" y="24516"/>
                    <a:pt x="8099" y="24552"/>
                    <a:pt x="7960" y="24581"/>
                  </a:cubicBezTo>
                  <a:cubicBezTo>
                    <a:pt x="7887" y="24596"/>
                    <a:pt x="7814" y="24611"/>
                    <a:pt x="7734" y="24632"/>
                  </a:cubicBezTo>
                  <a:cubicBezTo>
                    <a:pt x="7508" y="24691"/>
                    <a:pt x="7282" y="24764"/>
                    <a:pt x="7114" y="24924"/>
                  </a:cubicBezTo>
                  <a:cubicBezTo>
                    <a:pt x="7034" y="25012"/>
                    <a:pt x="6968" y="25121"/>
                    <a:pt x="6932" y="25231"/>
                  </a:cubicBezTo>
                  <a:cubicBezTo>
                    <a:pt x="6888" y="25347"/>
                    <a:pt x="6873" y="25464"/>
                    <a:pt x="6873" y="25581"/>
                  </a:cubicBezTo>
                  <a:cubicBezTo>
                    <a:pt x="6888" y="25814"/>
                    <a:pt x="6983" y="26026"/>
                    <a:pt x="7136" y="26194"/>
                  </a:cubicBezTo>
                  <a:cubicBezTo>
                    <a:pt x="7216" y="26281"/>
                    <a:pt x="7296" y="26362"/>
                    <a:pt x="7391" y="26435"/>
                  </a:cubicBezTo>
                  <a:cubicBezTo>
                    <a:pt x="7493" y="26515"/>
                    <a:pt x="7596" y="26588"/>
                    <a:pt x="7712" y="26653"/>
                  </a:cubicBezTo>
                  <a:cubicBezTo>
                    <a:pt x="7946" y="26785"/>
                    <a:pt x="8187" y="26901"/>
                    <a:pt x="8435" y="27004"/>
                  </a:cubicBezTo>
                  <a:cubicBezTo>
                    <a:pt x="8894" y="27179"/>
                    <a:pt x="9369" y="27332"/>
                    <a:pt x="9850" y="27456"/>
                  </a:cubicBezTo>
                  <a:cubicBezTo>
                    <a:pt x="11287" y="27835"/>
                    <a:pt x="12768" y="28069"/>
                    <a:pt x="14257" y="28164"/>
                  </a:cubicBezTo>
                  <a:cubicBezTo>
                    <a:pt x="14841" y="28200"/>
                    <a:pt x="15424" y="28222"/>
                    <a:pt x="15979" y="28222"/>
                  </a:cubicBezTo>
                  <a:cubicBezTo>
                    <a:pt x="16949" y="28222"/>
                    <a:pt x="17912" y="28164"/>
                    <a:pt x="18868" y="28032"/>
                  </a:cubicBezTo>
                  <a:cubicBezTo>
                    <a:pt x="19422" y="27952"/>
                    <a:pt x="19962" y="27843"/>
                    <a:pt x="20502" y="27704"/>
                  </a:cubicBezTo>
                  <a:cubicBezTo>
                    <a:pt x="20860" y="27697"/>
                    <a:pt x="21225" y="27646"/>
                    <a:pt x="21575" y="27551"/>
                  </a:cubicBezTo>
                  <a:cubicBezTo>
                    <a:pt x="21874" y="27471"/>
                    <a:pt x="22173" y="27368"/>
                    <a:pt x="22458" y="27252"/>
                  </a:cubicBezTo>
                  <a:cubicBezTo>
                    <a:pt x="22757" y="27135"/>
                    <a:pt x="23049" y="26996"/>
                    <a:pt x="23326" y="26843"/>
                  </a:cubicBezTo>
                  <a:cubicBezTo>
                    <a:pt x="23931" y="26529"/>
                    <a:pt x="24508" y="26157"/>
                    <a:pt x="25048" y="25749"/>
                  </a:cubicBezTo>
                  <a:cubicBezTo>
                    <a:pt x="25573" y="25369"/>
                    <a:pt x="26069" y="24946"/>
                    <a:pt x="26536" y="24494"/>
                  </a:cubicBezTo>
                  <a:cubicBezTo>
                    <a:pt x="26952" y="24100"/>
                    <a:pt x="27331" y="23677"/>
                    <a:pt x="27674" y="23217"/>
                  </a:cubicBezTo>
                  <a:cubicBezTo>
                    <a:pt x="27806" y="23042"/>
                    <a:pt x="27922" y="22859"/>
                    <a:pt x="28032" y="22662"/>
                  </a:cubicBezTo>
                  <a:cubicBezTo>
                    <a:pt x="28141" y="22444"/>
                    <a:pt x="28243" y="22210"/>
                    <a:pt x="28331" y="21977"/>
                  </a:cubicBezTo>
                  <a:cubicBezTo>
                    <a:pt x="28703" y="20875"/>
                    <a:pt x="28856" y="19715"/>
                    <a:pt x="28776" y="18562"/>
                  </a:cubicBezTo>
                  <a:cubicBezTo>
                    <a:pt x="28754" y="18263"/>
                    <a:pt x="28710" y="17971"/>
                    <a:pt x="28652" y="17679"/>
                  </a:cubicBezTo>
                  <a:cubicBezTo>
                    <a:pt x="28586" y="17402"/>
                    <a:pt x="28499" y="17132"/>
                    <a:pt x="28389" y="16869"/>
                  </a:cubicBezTo>
                  <a:cubicBezTo>
                    <a:pt x="28287" y="16621"/>
                    <a:pt x="28149" y="16388"/>
                    <a:pt x="27988" y="16176"/>
                  </a:cubicBezTo>
                  <a:cubicBezTo>
                    <a:pt x="27828" y="15965"/>
                    <a:pt x="27645" y="15782"/>
                    <a:pt x="27434" y="15636"/>
                  </a:cubicBezTo>
                  <a:cubicBezTo>
                    <a:pt x="27317" y="15556"/>
                    <a:pt x="27193" y="15483"/>
                    <a:pt x="27061" y="15425"/>
                  </a:cubicBezTo>
                  <a:cubicBezTo>
                    <a:pt x="26945" y="15381"/>
                    <a:pt x="26821" y="15345"/>
                    <a:pt x="26697" y="15323"/>
                  </a:cubicBezTo>
                  <a:cubicBezTo>
                    <a:pt x="26587" y="15301"/>
                    <a:pt x="26478" y="15286"/>
                    <a:pt x="26376" y="15286"/>
                  </a:cubicBezTo>
                  <a:lnTo>
                    <a:pt x="26325" y="15286"/>
                  </a:lnTo>
                  <a:cubicBezTo>
                    <a:pt x="26186" y="15293"/>
                    <a:pt x="26055" y="15308"/>
                    <a:pt x="25923" y="15337"/>
                  </a:cubicBezTo>
                  <a:cubicBezTo>
                    <a:pt x="25683" y="15396"/>
                    <a:pt x="25449" y="15476"/>
                    <a:pt x="25230" y="15585"/>
                  </a:cubicBezTo>
                  <a:cubicBezTo>
                    <a:pt x="25062" y="15666"/>
                    <a:pt x="24902" y="15753"/>
                    <a:pt x="24741" y="15833"/>
                  </a:cubicBezTo>
                  <a:lnTo>
                    <a:pt x="24617" y="15899"/>
                  </a:lnTo>
                  <a:cubicBezTo>
                    <a:pt x="24457" y="15987"/>
                    <a:pt x="24296" y="16060"/>
                    <a:pt x="24128" y="16125"/>
                  </a:cubicBezTo>
                  <a:cubicBezTo>
                    <a:pt x="24041" y="16162"/>
                    <a:pt x="23953" y="16176"/>
                    <a:pt x="23858" y="16191"/>
                  </a:cubicBezTo>
                  <a:lnTo>
                    <a:pt x="23829" y="16191"/>
                  </a:lnTo>
                  <a:cubicBezTo>
                    <a:pt x="23800" y="16191"/>
                    <a:pt x="23764" y="16191"/>
                    <a:pt x="23734" y="16184"/>
                  </a:cubicBezTo>
                  <a:cubicBezTo>
                    <a:pt x="23698" y="16176"/>
                    <a:pt x="23669" y="16169"/>
                    <a:pt x="23640" y="16154"/>
                  </a:cubicBezTo>
                  <a:cubicBezTo>
                    <a:pt x="23610" y="16140"/>
                    <a:pt x="23581" y="16118"/>
                    <a:pt x="23552" y="16096"/>
                  </a:cubicBezTo>
                  <a:cubicBezTo>
                    <a:pt x="23501" y="16052"/>
                    <a:pt x="23457" y="16001"/>
                    <a:pt x="23413" y="15943"/>
                  </a:cubicBezTo>
                  <a:cubicBezTo>
                    <a:pt x="23348" y="15848"/>
                    <a:pt x="23297" y="15753"/>
                    <a:pt x="23253" y="15644"/>
                  </a:cubicBezTo>
                  <a:cubicBezTo>
                    <a:pt x="23216" y="15505"/>
                    <a:pt x="23187" y="15359"/>
                    <a:pt x="23180" y="15213"/>
                  </a:cubicBezTo>
                  <a:cubicBezTo>
                    <a:pt x="23151" y="14863"/>
                    <a:pt x="23143" y="14513"/>
                    <a:pt x="23143" y="14126"/>
                  </a:cubicBezTo>
                  <a:lnTo>
                    <a:pt x="23143" y="13652"/>
                  </a:lnTo>
                  <a:lnTo>
                    <a:pt x="23143" y="12776"/>
                  </a:lnTo>
                  <a:cubicBezTo>
                    <a:pt x="23143" y="12251"/>
                    <a:pt x="23114" y="11777"/>
                    <a:pt x="23078" y="11332"/>
                  </a:cubicBezTo>
                  <a:cubicBezTo>
                    <a:pt x="23049" y="10901"/>
                    <a:pt x="22976" y="10471"/>
                    <a:pt x="22866" y="10055"/>
                  </a:cubicBezTo>
                  <a:cubicBezTo>
                    <a:pt x="22808" y="9858"/>
                    <a:pt x="22735" y="9661"/>
                    <a:pt x="22655" y="9471"/>
                  </a:cubicBezTo>
                  <a:cubicBezTo>
                    <a:pt x="22574" y="9303"/>
                    <a:pt x="22472" y="9143"/>
                    <a:pt x="22356" y="8997"/>
                  </a:cubicBezTo>
                  <a:cubicBezTo>
                    <a:pt x="22137" y="8712"/>
                    <a:pt x="21830" y="8523"/>
                    <a:pt x="21480" y="8450"/>
                  </a:cubicBezTo>
                  <a:cubicBezTo>
                    <a:pt x="21385" y="8428"/>
                    <a:pt x="21283" y="8413"/>
                    <a:pt x="21188" y="8413"/>
                  </a:cubicBezTo>
                  <a:lnTo>
                    <a:pt x="21144" y="8413"/>
                  </a:lnTo>
                  <a:cubicBezTo>
                    <a:pt x="21042" y="8413"/>
                    <a:pt x="20947" y="8421"/>
                    <a:pt x="20845" y="8435"/>
                  </a:cubicBezTo>
                  <a:cubicBezTo>
                    <a:pt x="20743" y="8450"/>
                    <a:pt x="20641" y="8479"/>
                    <a:pt x="20546" y="8515"/>
                  </a:cubicBezTo>
                  <a:cubicBezTo>
                    <a:pt x="20444" y="8559"/>
                    <a:pt x="20342" y="8610"/>
                    <a:pt x="20254" y="8676"/>
                  </a:cubicBezTo>
                  <a:cubicBezTo>
                    <a:pt x="20086" y="8815"/>
                    <a:pt x="19933" y="8968"/>
                    <a:pt x="19809" y="9143"/>
                  </a:cubicBezTo>
                  <a:cubicBezTo>
                    <a:pt x="19671" y="9333"/>
                    <a:pt x="19547" y="9522"/>
                    <a:pt x="19437" y="9727"/>
                  </a:cubicBezTo>
                  <a:cubicBezTo>
                    <a:pt x="19328" y="9916"/>
                    <a:pt x="19225" y="10106"/>
                    <a:pt x="19123" y="10303"/>
                  </a:cubicBezTo>
                  <a:cubicBezTo>
                    <a:pt x="19065" y="10420"/>
                    <a:pt x="18999" y="10544"/>
                    <a:pt x="18934" y="10660"/>
                  </a:cubicBezTo>
                  <a:cubicBezTo>
                    <a:pt x="18802" y="10923"/>
                    <a:pt x="18642" y="11179"/>
                    <a:pt x="18459" y="11419"/>
                  </a:cubicBezTo>
                  <a:cubicBezTo>
                    <a:pt x="18394" y="11500"/>
                    <a:pt x="18313" y="11580"/>
                    <a:pt x="18226" y="11645"/>
                  </a:cubicBezTo>
                  <a:cubicBezTo>
                    <a:pt x="18182" y="11667"/>
                    <a:pt x="18138" y="11689"/>
                    <a:pt x="18095" y="11711"/>
                  </a:cubicBezTo>
                  <a:cubicBezTo>
                    <a:pt x="18065" y="11718"/>
                    <a:pt x="18036" y="11726"/>
                    <a:pt x="18007" y="11733"/>
                  </a:cubicBezTo>
                  <a:cubicBezTo>
                    <a:pt x="17978" y="11733"/>
                    <a:pt x="17941" y="11733"/>
                    <a:pt x="17912" y="11726"/>
                  </a:cubicBezTo>
                  <a:cubicBezTo>
                    <a:pt x="17876" y="11718"/>
                    <a:pt x="17839" y="11711"/>
                    <a:pt x="17803" y="11697"/>
                  </a:cubicBezTo>
                  <a:cubicBezTo>
                    <a:pt x="17774" y="11675"/>
                    <a:pt x="17737" y="11660"/>
                    <a:pt x="17715" y="11638"/>
                  </a:cubicBezTo>
                  <a:cubicBezTo>
                    <a:pt x="17679" y="11602"/>
                    <a:pt x="17642" y="11565"/>
                    <a:pt x="17613" y="11529"/>
                  </a:cubicBezTo>
                  <a:cubicBezTo>
                    <a:pt x="17562" y="11441"/>
                    <a:pt x="17511" y="11346"/>
                    <a:pt x="17482" y="11251"/>
                  </a:cubicBezTo>
                  <a:cubicBezTo>
                    <a:pt x="17394" y="10989"/>
                    <a:pt x="17343" y="10712"/>
                    <a:pt x="17329" y="10442"/>
                  </a:cubicBezTo>
                  <a:lnTo>
                    <a:pt x="17329" y="10420"/>
                  </a:lnTo>
                  <a:cubicBezTo>
                    <a:pt x="17270" y="9690"/>
                    <a:pt x="17314" y="8939"/>
                    <a:pt x="17358" y="8224"/>
                  </a:cubicBezTo>
                  <a:cubicBezTo>
                    <a:pt x="17372" y="7946"/>
                    <a:pt x="17387" y="7662"/>
                    <a:pt x="17401" y="7385"/>
                  </a:cubicBezTo>
                  <a:cubicBezTo>
                    <a:pt x="17409" y="7217"/>
                    <a:pt x="17409" y="7012"/>
                    <a:pt x="17401" y="6808"/>
                  </a:cubicBezTo>
                  <a:cubicBezTo>
                    <a:pt x="17394" y="6721"/>
                    <a:pt x="17387" y="6626"/>
                    <a:pt x="17380" y="6531"/>
                  </a:cubicBezTo>
                  <a:cubicBezTo>
                    <a:pt x="17358" y="6429"/>
                    <a:pt x="17336" y="6327"/>
                    <a:pt x="17307" y="6217"/>
                  </a:cubicBezTo>
                  <a:cubicBezTo>
                    <a:pt x="17212" y="5867"/>
                    <a:pt x="17059" y="5531"/>
                    <a:pt x="16862" y="5218"/>
                  </a:cubicBezTo>
                  <a:cubicBezTo>
                    <a:pt x="16694" y="4948"/>
                    <a:pt x="16468" y="4714"/>
                    <a:pt x="16198" y="4546"/>
                  </a:cubicBezTo>
                  <a:cubicBezTo>
                    <a:pt x="16015" y="4444"/>
                    <a:pt x="15811" y="4379"/>
                    <a:pt x="15599" y="4364"/>
                  </a:cubicBezTo>
                  <a:lnTo>
                    <a:pt x="15534" y="4364"/>
                  </a:lnTo>
                  <a:cubicBezTo>
                    <a:pt x="15329" y="4371"/>
                    <a:pt x="15125" y="4422"/>
                    <a:pt x="14943" y="4517"/>
                  </a:cubicBezTo>
                  <a:cubicBezTo>
                    <a:pt x="14833" y="4576"/>
                    <a:pt x="14724" y="4641"/>
                    <a:pt x="14629" y="4722"/>
                  </a:cubicBezTo>
                  <a:cubicBezTo>
                    <a:pt x="14512" y="4809"/>
                    <a:pt x="14410" y="4911"/>
                    <a:pt x="14315" y="5021"/>
                  </a:cubicBezTo>
                  <a:cubicBezTo>
                    <a:pt x="14213" y="5145"/>
                    <a:pt x="14111" y="5276"/>
                    <a:pt x="14023" y="5400"/>
                  </a:cubicBezTo>
                  <a:cubicBezTo>
                    <a:pt x="13929" y="5524"/>
                    <a:pt x="13848" y="5634"/>
                    <a:pt x="13746" y="5758"/>
                  </a:cubicBezTo>
                  <a:cubicBezTo>
                    <a:pt x="13578" y="5962"/>
                    <a:pt x="13389" y="6152"/>
                    <a:pt x="13177" y="6305"/>
                  </a:cubicBezTo>
                  <a:cubicBezTo>
                    <a:pt x="13090" y="6363"/>
                    <a:pt x="13002" y="6414"/>
                    <a:pt x="12907" y="6451"/>
                  </a:cubicBezTo>
                  <a:cubicBezTo>
                    <a:pt x="12841" y="6473"/>
                    <a:pt x="12783" y="6487"/>
                    <a:pt x="12717" y="6494"/>
                  </a:cubicBezTo>
                  <a:lnTo>
                    <a:pt x="12681" y="6494"/>
                  </a:lnTo>
                  <a:cubicBezTo>
                    <a:pt x="12637" y="6494"/>
                    <a:pt x="12601" y="6494"/>
                    <a:pt x="12564" y="6487"/>
                  </a:cubicBezTo>
                  <a:cubicBezTo>
                    <a:pt x="12499" y="6473"/>
                    <a:pt x="12433" y="6451"/>
                    <a:pt x="12367" y="6429"/>
                  </a:cubicBezTo>
                  <a:cubicBezTo>
                    <a:pt x="12258" y="6370"/>
                    <a:pt x="12156" y="6305"/>
                    <a:pt x="12061" y="6232"/>
                  </a:cubicBezTo>
                  <a:cubicBezTo>
                    <a:pt x="11813" y="5998"/>
                    <a:pt x="11587" y="5736"/>
                    <a:pt x="11390" y="5451"/>
                  </a:cubicBezTo>
                  <a:cubicBezTo>
                    <a:pt x="11200" y="5174"/>
                    <a:pt x="11047" y="4926"/>
                    <a:pt x="10915" y="4700"/>
                  </a:cubicBezTo>
                  <a:cubicBezTo>
                    <a:pt x="10813" y="4517"/>
                    <a:pt x="10726" y="4335"/>
                    <a:pt x="10631" y="4152"/>
                  </a:cubicBezTo>
                  <a:lnTo>
                    <a:pt x="10623" y="4131"/>
                  </a:lnTo>
                  <a:lnTo>
                    <a:pt x="10507" y="3904"/>
                  </a:lnTo>
                  <a:cubicBezTo>
                    <a:pt x="10317" y="3518"/>
                    <a:pt x="10113" y="3124"/>
                    <a:pt x="9908" y="2744"/>
                  </a:cubicBezTo>
                  <a:cubicBezTo>
                    <a:pt x="9646" y="2248"/>
                    <a:pt x="9339" y="1774"/>
                    <a:pt x="9011" y="1322"/>
                  </a:cubicBezTo>
                  <a:cubicBezTo>
                    <a:pt x="8858" y="1117"/>
                    <a:pt x="8690" y="928"/>
                    <a:pt x="8515" y="752"/>
                  </a:cubicBezTo>
                  <a:cubicBezTo>
                    <a:pt x="8340" y="577"/>
                    <a:pt x="8143" y="424"/>
                    <a:pt x="7931" y="293"/>
                  </a:cubicBezTo>
                  <a:cubicBezTo>
                    <a:pt x="7742" y="176"/>
                    <a:pt x="7530" y="89"/>
                    <a:pt x="7311" y="45"/>
                  </a:cubicBezTo>
                  <a:cubicBezTo>
                    <a:pt x="7187" y="16"/>
                    <a:pt x="7063" y="1"/>
                    <a:pt x="6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38"/>
            <p:cNvSpPr/>
            <p:nvPr/>
          </p:nvSpPr>
          <p:spPr>
            <a:xfrm>
              <a:off x="4458798" y="3807124"/>
              <a:ext cx="732988" cy="916276"/>
            </a:xfrm>
            <a:custGeom>
              <a:avLst/>
              <a:gdLst/>
              <a:ahLst/>
              <a:cxnLst/>
              <a:rect l="l" t="t" r="r" b="b"/>
              <a:pathLst>
                <a:path w="22443" h="28055" extrusionOk="0">
                  <a:moveTo>
                    <a:pt x="6158" y="1"/>
                  </a:moveTo>
                  <a:lnTo>
                    <a:pt x="6158" y="1"/>
                  </a:lnTo>
                  <a:cubicBezTo>
                    <a:pt x="6063" y="37"/>
                    <a:pt x="5976" y="88"/>
                    <a:pt x="5888" y="139"/>
                  </a:cubicBezTo>
                  <a:cubicBezTo>
                    <a:pt x="5662" y="263"/>
                    <a:pt x="5458" y="417"/>
                    <a:pt x="5275" y="592"/>
                  </a:cubicBezTo>
                  <a:cubicBezTo>
                    <a:pt x="5078" y="774"/>
                    <a:pt x="4903" y="978"/>
                    <a:pt x="4750" y="1190"/>
                  </a:cubicBezTo>
                  <a:cubicBezTo>
                    <a:pt x="4597" y="1402"/>
                    <a:pt x="4458" y="1628"/>
                    <a:pt x="4334" y="1854"/>
                  </a:cubicBezTo>
                  <a:cubicBezTo>
                    <a:pt x="4071" y="2372"/>
                    <a:pt x="3852" y="2912"/>
                    <a:pt x="3699" y="3466"/>
                  </a:cubicBezTo>
                  <a:cubicBezTo>
                    <a:pt x="3531" y="4050"/>
                    <a:pt x="3400" y="4641"/>
                    <a:pt x="3312" y="5239"/>
                  </a:cubicBezTo>
                  <a:cubicBezTo>
                    <a:pt x="3225" y="5779"/>
                    <a:pt x="3159" y="6341"/>
                    <a:pt x="3123" y="6947"/>
                  </a:cubicBezTo>
                  <a:cubicBezTo>
                    <a:pt x="3086" y="7443"/>
                    <a:pt x="3072" y="7953"/>
                    <a:pt x="3072" y="8450"/>
                  </a:cubicBezTo>
                  <a:cubicBezTo>
                    <a:pt x="3072" y="8924"/>
                    <a:pt x="3108" y="9442"/>
                    <a:pt x="3167" y="10069"/>
                  </a:cubicBezTo>
                  <a:lnTo>
                    <a:pt x="3188" y="10325"/>
                  </a:lnTo>
                  <a:cubicBezTo>
                    <a:pt x="3210" y="10500"/>
                    <a:pt x="3225" y="10675"/>
                    <a:pt x="3240" y="10850"/>
                  </a:cubicBezTo>
                  <a:lnTo>
                    <a:pt x="3247" y="10821"/>
                  </a:lnTo>
                  <a:lnTo>
                    <a:pt x="3247" y="10821"/>
                  </a:lnTo>
                  <a:cubicBezTo>
                    <a:pt x="3276" y="11193"/>
                    <a:pt x="3276" y="11558"/>
                    <a:pt x="3232" y="11930"/>
                  </a:cubicBezTo>
                  <a:cubicBezTo>
                    <a:pt x="3210" y="12054"/>
                    <a:pt x="3174" y="12178"/>
                    <a:pt x="3123" y="12295"/>
                  </a:cubicBezTo>
                  <a:cubicBezTo>
                    <a:pt x="3079" y="12375"/>
                    <a:pt x="3028" y="12455"/>
                    <a:pt x="2970" y="12535"/>
                  </a:cubicBezTo>
                  <a:cubicBezTo>
                    <a:pt x="2897" y="12616"/>
                    <a:pt x="2809" y="12696"/>
                    <a:pt x="2714" y="12762"/>
                  </a:cubicBezTo>
                  <a:cubicBezTo>
                    <a:pt x="2554" y="12871"/>
                    <a:pt x="2371" y="12959"/>
                    <a:pt x="2189" y="13024"/>
                  </a:cubicBezTo>
                  <a:cubicBezTo>
                    <a:pt x="1890" y="13119"/>
                    <a:pt x="1591" y="13192"/>
                    <a:pt x="1284" y="13236"/>
                  </a:cubicBezTo>
                  <a:cubicBezTo>
                    <a:pt x="1233" y="13243"/>
                    <a:pt x="1189" y="13250"/>
                    <a:pt x="1138" y="13258"/>
                  </a:cubicBezTo>
                  <a:lnTo>
                    <a:pt x="1094" y="13265"/>
                  </a:lnTo>
                  <a:cubicBezTo>
                    <a:pt x="912" y="13287"/>
                    <a:pt x="730" y="13323"/>
                    <a:pt x="547" y="13374"/>
                  </a:cubicBezTo>
                  <a:cubicBezTo>
                    <a:pt x="489" y="13396"/>
                    <a:pt x="438" y="13418"/>
                    <a:pt x="379" y="13440"/>
                  </a:cubicBezTo>
                  <a:cubicBezTo>
                    <a:pt x="336" y="13469"/>
                    <a:pt x="292" y="13498"/>
                    <a:pt x="248" y="13528"/>
                  </a:cubicBezTo>
                  <a:cubicBezTo>
                    <a:pt x="153" y="13601"/>
                    <a:pt x="80" y="13710"/>
                    <a:pt x="37" y="13827"/>
                  </a:cubicBezTo>
                  <a:cubicBezTo>
                    <a:pt x="22" y="13871"/>
                    <a:pt x="15" y="13922"/>
                    <a:pt x="7" y="13973"/>
                  </a:cubicBezTo>
                  <a:lnTo>
                    <a:pt x="7" y="14002"/>
                  </a:lnTo>
                  <a:cubicBezTo>
                    <a:pt x="0" y="14053"/>
                    <a:pt x="0" y="14104"/>
                    <a:pt x="7" y="14155"/>
                  </a:cubicBezTo>
                  <a:cubicBezTo>
                    <a:pt x="37" y="14644"/>
                    <a:pt x="234" y="15096"/>
                    <a:pt x="569" y="15454"/>
                  </a:cubicBezTo>
                  <a:cubicBezTo>
                    <a:pt x="795" y="15709"/>
                    <a:pt x="1051" y="15935"/>
                    <a:pt x="1335" y="16132"/>
                  </a:cubicBezTo>
                  <a:cubicBezTo>
                    <a:pt x="1853" y="16504"/>
                    <a:pt x="2415" y="16818"/>
                    <a:pt x="3006" y="17074"/>
                  </a:cubicBezTo>
                  <a:cubicBezTo>
                    <a:pt x="3188" y="17154"/>
                    <a:pt x="3378" y="17219"/>
                    <a:pt x="3546" y="17278"/>
                  </a:cubicBezTo>
                  <a:cubicBezTo>
                    <a:pt x="3714" y="17336"/>
                    <a:pt x="3882" y="17395"/>
                    <a:pt x="4049" y="17453"/>
                  </a:cubicBezTo>
                  <a:lnTo>
                    <a:pt x="4283" y="17526"/>
                  </a:lnTo>
                  <a:cubicBezTo>
                    <a:pt x="4779" y="17694"/>
                    <a:pt x="5348" y="17883"/>
                    <a:pt x="5873" y="18124"/>
                  </a:cubicBezTo>
                  <a:cubicBezTo>
                    <a:pt x="6070" y="18204"/>
                    <a:pt x="6253" y="18314"/>
                    <a:pt x="6428" y="18445"/>
                  </a:cubicBezTo>
                  <a:lnTo>
                    <a:pt x="6443" y="18460"/>
                  </a:lnTo>
                  <a:cubicBezTo>
                    <a:pt x="6450" y="18467"/>
                    <a:pt x="6457" y="18474"/>
                    <a:pt x="6464" y="18482"/>
                  </a:cubicBezTo>
                  <a:cubicBezTo>
                    <a:pt x="6406" y="18504"/>
                    <a:pt x="6340" y="18533"/>
                    <a:pt x="6260" y="18569"/>
                  </a:cubicBezTo>
                  <a:cubicBezTo>
                    <a:pt x="6012" y="18649"/>
                    <a:pt x="5757" y="18708"/>
                    <a:pt x="5501" y="18744"/>
                  </a:cubicBezTo>
                  <a:cubicBezTo>
                    <a:pt x="5297" y="18781"/>
                    <a:pt x="5078" y="18810"/>
                    <a:pt x="4815" y="18832"/>
                  </a:cubicBezTo>
                  <a:lnTo>
                    <a:pt x="4582" y="18846"/>
                  </a:lnTo>
                  <a:cubicBezTo>
                    <a:pt x="4188" y="18876"/>
                    <a:pt x="3787" y="18919"/>
                    <a:pt x="3400" y="18992"/>
                  </a:cubicBezTo>
                  <a:cubicBezTo>
                    <a:pt x="3188" y="19029"/>
                    <a:pt x="2984" y="19095"/>
                    <a:pt x="2787" y="19182"/>
                  </a:cubicBezTo>
                  <a:cubicBezTo>
                    <a:pt x="2612" y="19262"/>
                    <a:pt x="2466" y="19394"/>
                    <a:pt x="2364" y="19554"/>
                  </a:cubicBezTo>
                  <a:cubicBezTo>
                    <a:pt x="2284" y="19707"/>
                    <a:pt x="2247" y="19875"/>
                    <a:pt x="2276" y="20043"/>
                  </a:cubicBezTo>
                  <a:lnTo>
                    <a:pt x="2276" y="20087"/>
                  </a:lnTo>
                  <a:cubicBezTo>
                    <a:pt x="2276" y="20225"/>
                    <a:pt x="2313" y="20357"/>
                    <a:pt x="2379" y="20481"/>
                  </a:cubicBezTo>
                  <a:cubicBezTo>
                    <a:pt x="2452" y="20619"/>
                    <a:pt x="2539" y="20751"/>
                    <a:pt x="2641" y="20867"/>
                  </a:cubicBezTo>
                  <a:cubicBezTo>
                    <a:pt x="2860" y="21123"/>
                    <a:pt x="3108" y="21356"/>
                    <a:pt x="3371" y="21561"/>
                  </a:cubicBezTo>
                  <a:cubicBezTo>
                    <a:pt x="3458" y="21634"/>
                    <a:pt x="3568" y="21714"/>
                    <a:pt x="3699" y="21809"/>
                  </a:cubicBezTo>
                  <a:cubicBezTo>
                    <a:pt x="3801" y="21882"/>
                    <a:pt x="3903" y="21947"/>
                    <a:pt x="4013" y="22013"/>
                  </a:cubicBezTo>
                  <a:cubicBezTo>
                    <a:pt x="4494" y="22312"/>
                    <a:pt x="4969" y="22604"/>
                    <a:pt x="5436" y="22874"/>
                  </a:cubicBezTo>
                  <a:cubicBezTo>
                    <a:pt x="6019" y="23209"/>
                    <a:pt x="6501" y="23472"/>
                    <a:pt x="6939" y="23691"/>
                  </a:cubicBezTo>
                  <a:cubicBezTo>
                    <a:pt x="7187" y="23822"/>
                    <a:pt x="7435" y="23946"/>
                    <a:pt x="7690" y="24063"/>
                  </a:cubicBezTo>
                  <a:cubicBezTo>
                    <a:pt x="7887" y="24158"/>
                    <a:pt x="8084" y="24246"/>
                    <a:pt x="8281" y="24340"/>
                  </a:cubicBezTo>
                  <a:cubicBezTo>
                    <a:pt x="8201" y="24355"/>
                    <a:pt x="8128" y="24370"/>
                    <a:pt x="8048" y="24384"/>
                  </a:cubicBezTo>
                  <a:lnTo>
                    <a:pt x="7975" y="24406"/>
                  </a:lnTo>
                  <a:cubicBezTo>
                    <a:pt x="7894" y="24421"/>
                    <a:pt x="7821" y="24435"/>
                    <a:pt x="7749" y="24457"/>
                  </a:cubicBezTo>
                  <a:cubicBezTo>
                    <a:pt x="7522" y="24515"/>
                    <a:pt x="7289" y="24588"/>
                    <a:pt x="7121" y="24749"/>
                  </a:cubicBezTo>
                  <a:cubicBezTo>
                    <a:pt x="7041" y="24844"/>
                    <a:pt x="6975" y="24946"/>
                    <a:pt x="6939" y="25063"/>
                  </a:cubicBezTo>
                  <a:cubicBezTo>
                    <a:pt x="6895" y="25172"/>
                    <a:pt x="6873" y="25289"/>
                    <a:pt x="6880" y="25413"/>
                  </a:cubicBezTo>
                  <a:cubicBezTo>
                    <a:pt x="6895" y="25639"/>
                    <a:pt x="6990" y="25858"/>
                    <a:pt x="7143" y="26026"/>
                  </a:cubicBezTo>
                  <a:cubicBezTo>
                    <a:pt x="7223" y="26113"/>
                    <a:pt x="7303" y="26194"/>
                    <a:pt x="7398" y="26267"/>
                  </a:cubicBezTo>
                  <a:cubicBezTo>
                    <a:pt x="7500" y="26347"/>
                    <a:pt x="7610" y="26420"/>
                    <a:pt x="7719" y="26485"/>
                  </a:cubicBezTo>
                  <a:cubicBezTo>
                    <a:pt x="7953" y="26617"/>
                    <a:pt x="8194" y="26733"/>
                    <a:pt x="8442" y="26836"/>
                  </a:cubicBezTo>
                  <a:cubicBezTo>
                    <a:pt x="8909" y="27011"/>
                    <a:pt x="9376" y="27164"/>
                    <a:pt x="9857" y="27288"/>
                  </a:cubicBezTo>
                  <a:cubicBezTo>
                    <a:pt x="11302" y="27667"/>
                    <a:pt x="12775" y="27901"/>
                    <a:pt x="14264" y="27996"/>
                  </a:cubicBezTo>
                  <a:cubicBezTo>
                    <a:pt x="14862" y="28032"/>
                    <a:pt x="15439" y="28054"/>
                    <a:pt x="15993" y="28054"/>
                  </a:cubicBezTo>
                  <a:cubicBezTo>
                    <a:pt x="16041" y="28054"/>
                    <a:pt x="16090" y="28055"/>
                    <a:pt x="16138" y="28055"/>
                  </a:cubicBezTo>
                  <a:cubicBezTo>
                    <a:pt x="17053" y="28055"/>
                    <a:pt x="17974" y="27989"/>
                    <a:pt x="18882" y="27864"/>
                  </a:cubicBezTo>
                  <a:cubicBezTo>
                    <a:pt x="19429" y="27784"/>
                    <a:pt x="19977" y="27675"/>
                    <a:pt x="20509" y="27536"/>
                  </a:cubicBezTo>
                  <a:cubicBezTo>
                    <a:pt x="20874" y="27529"/>
                    <a:pt x="21232" y="27478"/>
                    <a:pt x="21582" y="27383"/>
                  </a:cubicBezTo>
                  <a:cubicBezTo>
                    <a:pt x="21874" y="27310"/>
                    <a:pt x="22158" y="27215"/>
                    <a:pt x="22443" y="27098"/>
                  </a:cubicBezTo>
                  <a:cubicBezTo>
                    <a:pt x="21881" y="26726"/>
                    <a:pt x="21341" y="26347"/>
                    <a:pt x="20808" y="25960"/>
                  </a:cubicBezTo>
                  <a:cubicBezTo>
                    <a:pt x="19437" y="24961"/>
                    <a:pt x="18138" y="23866"/>
                    <a:pt x="16934" y="22677"/>
                  </a:cubicBezTo>
                  <a:cubicBezTo>
                    <a:pt x="16635" y="22370"/>
                    <a:pt x="16336" y="22064"/>
                    <a:pt x="16051" y="21743"/>
                  </a:cubicBezTo>
                  <a:cubicBezTo>
                    <a:pt x="15760" y="21429"/>
                    <a:pt x="15460" y="21101"/>
                    <a:pt x="15176" y="20773"/>
                  </a:cubicBezTo>
                  <a:cubicBezTo>
                    <a:pt x="14600" y="20116"/>
                    <a:pt x="14038" y="19445"/>
                    <a:pt x="13498" y="18766"/>
                  </a:cubicBezTo>
                  <a:cubicBezTo>
                    <a:pt x="12418" y="17402"/>
                    <a:pt x="11418" y="15965"/>
                    <a:pt x="10514" y="14476"/>
                  </a:cubicBezTo>
                  <a:cubicBezTo>
                    <a:pt x="9631" y="13032"/>
                    <a:pt x="8850" y="11521"/>
                    <a:pt x="8186" y="9960"/>
                  </a:cubicBezTo>
                  <a:cubicBezTo>
                    <a:pt x="7858" y="9172"/>
                    <a:pt x="7559" y="8377"/>
                    <a:pt x="7296" y="7559"/>
                  </a:cubicBezTo>
                  <a:cubicBezTo>
                    <a:pt x="7041" y="6750"/>
                    <a:pt x="6822" y="5932"/>
                    <a:pt x="6647" y="5101"/>
                  </a:cubicBezTo>
                  <a:cubicBezTo>
                    <a:pt x="6457" y="4225"/>
                    <a:pt x="6318" y="3342"/>
                    <a:pt x="6231" y="2452"/>
                  </a:cubicBezTo>
                  <a:cubicBezTo>
                    <a:pt x="6187" y="2015"/>
                    <a:pt x="6158" y="1569"/>
                    <a:pt x="6151" y="1132"/>
                  </a:cubicBezTo>
                  <a:cubicBezTo>
                    <a:pt x="6136" y="752"/>
                    <a:pt x="6143" y="373"/>
                    <a:pt x="6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4684212" y="4001348"/>
              <a:ext cx="33" cy="3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4684212" y="4001348"/>
              <a:ext cx="261" cy="490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7" y="15"/>
                  </a:moveTo>
                  <a:lnTo>
                    <a:pt x="7" y="0"/>
                  </a:lnTo>
                  <a:lnTo>
                    <a:pt x="7" y="15"/>
                  </a:lnTo>
                  <a:cubicBezTo>
                    <a:pt x="0" y="15"/>
                    <a:pt x="0" y="15"/>
                    <a:pt x="7" y="15"/>
                  </a:cubicBez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4" name="Google Shape;204;p38"/>
          <p:cNvGrpSpPr/>
          <p:nvPr/>
        </p:nvGrpSpPr>
        <p:grpSpPr>
          <a:xfrm>
            <a:off x="10683968" y="182764"/>
            <a:ext cx="1317273" cy="1269469"/>
            <a:chOff x="5155400" y="1692223"/>
            <a:chExt cx="987955" cy="952102"/>
          </a:xfrm>
        </p:grpSpPr>
        <p:sp>
          <p:nvSpPr>
            <p:cNvPr id="205" name="Google Shape;205;p38"/>
            <p:cNvSpPr/>
            <p:nvPr/>
          </p:nvSpPr>
          <p:spPr>
            <a:xfrm>
              <a:off x="5524972" y="1692223"/>
              <a:ext cx="493525" cy="809543"/>
            </a:xfrm>
            <a:custGeom>
              <a:avLst/>
              <a:gdLst/>
              <a:ahLst/>
              <a:cxnLst/>
              <a:rect l="l" t="t" r="r" b="b"/>
              <a:pathLst>
                <a:path w="15111" h="24787" extrusionOk="0">
                  <a:moveTo>
                    <a:pt x="271" y="1"/>
                  </a:moveTo>
                  <a:cubicBezTo>
                    <a:pt x="241" y="1"/>
                    <a:pt x="212" y="8"/>
                    <a:pt x="190" y="15"/>
                  </a:cubicBezTo>
                  <a:cubicBezTo>
                    <a:pt x="66" y="59"/>
                    <a:pt x="1" y="198"/>
                    <a:pt x="44" y="322"/>
                  </a:cubicBezTo>
                  <a:cubicBezTo>
                    <a:pt x="95" y="504"/>
                    <a:pt x="139" y="679"/>
                    <a:pt x="183" y="862"/>
                  </a:cubicBezTo>
                  <a:cubicBezTo>
                    <a:pt x="592" y="2686"/>
                    <a:pt x="650" y="4561"/>
                    <a:pt x="657" y="6319"/>
                  </a:cubicBezTo>
                  <a:cubicBezTo>
                    <a:pt x="657" y="6888"/>
                    <a:pt x="657" y="7465"/>
                    <a:pt x="643" y="8034"/>
                  </a:cubicBezTo>
                  <a:cubicBezTo>
                    <a:pt x="628" y="9289"/>
                    <a:pt x="621" y="10587"/>
                    <a:pt x="686" y="11857"/>
                  </a:cubicBezTo>
                  <a:cubicBezTo>
                    <a:pt x="796" y="13936"/>
                    <a:pt x="1131" y="15680"/>
                    <a:pt x="1715" y="17198"/>
                  </a:cubicBezTo>
                  <a:cubicBezTo>
                    <a:pt x="1992" y="17913"/>
                    <a:pt x="2343" y="18606"/>
                    <a:pt x="2773" y="19248"/>
                  </a:cubicBezTo>
                  <a:cubicBezTo>
                    <a:pt x="3174" y="19853"/>
                    <a:pt x="3641" y="20415"/>
                    <a:pt x="4167" y="20919"/>
                  </a:cubicBezTo>
                  <a:cubicBezTo>
                    <a:pt x="5137" y="21874"/>
                    <a:pt x="6334" y="22670"/>
                    <a:pt x="7734" y="23297"/>
                  </a:cubicBezTo>
                  <a:cubicBezTo>
                    <a:pt x="9084" y="23881"/>
                    <a:pt x="10500" y="24289"/>
                    <a:pt x="11959" y="24508"/>
                  </a:cubicBezTo>
                  <a:cubicBezTo>
                    <a:pt x="12302" y="24559"/>
                    <a:pt x="12667" y="24603"/>
                    <a:pt x="13061" y="24647"/>
                  </a:cubicBezTo>
                  <a:cubicBezTo>
                    <a:pt x="13075" y="24669"/>
                    <a:pt x="13097" y="24691"/>
                    <a:pt x="13119" y="24713"/>
                  </a:cubicBezTo>
                  <a:cubicBezTo>
                    <a:pt x="13178" y="24758"/>
                    <a:pt x="13249" y="24787"/>
                    <a:pt x="13321" y="24787"/>
                  </a:cubicBezTo>
                  <a:cubicBezTo>
                    <a:pt x="13329" y="24787"/>
                    <a:pt x="13337" y="24786"/>
                    <a:pt x="13345" y="24786"/>
                  </a:cubicBezTo>
                  <a:cubicBezTo>
                    <a:pt x="13455" y="24786"/>
                    <a:pt x="13549" y="24734"/>
                    <a:pt x="13622" y="24662"/>
                  </a:cubicBezTo>
                  <a:cubicBezTo>
                    <a:pt x="13878" y="24384"/>
                    <a:pt x="14089" y="24071"/>
                    <a:pt x="14264" y="23735"/>
                  </a:cubicBezTo>
                  <a:cubicBezTo>
                    <a:pt x="14432" y="23414"/>
                    <a:pt x="14578" y="23078"/>
                    <a:pt x="14688" y="22728"/>
                  </a:cubicBezTo>
                  <a:cubicBezTo>
                    <a:pt x="14914" y="21977"/>
                    <a:pt x="15045" y="21203"/>
                    <a:pt x="15082" y="20423"/>
                  </a:cubicBezTo>
                  <a:cubicBezTo>
                    <a:pt x="15111" y="19635"/>
                    <a:pt x="15074" y="18839"/>
                    <a:pt x="14965" y="18051"/>
                  </a:cubicBezTo>
                  <a:cubicBezTo>
                    <a:pt x="14855" y="17307"/>
                    <a:pt x="14695" y="16577"/>
                    <a:pt x="14469" y="15855"/>
                  </a:cubicBezTo>
                  <a:cubicBezTo>
                    <a:pt x="13520" y="12849"/>
                    <a:pt x="11368" y="10507"/>
                    <a:pt x="9610" y="8807"/>
                  </a:cubicBezTo>
                  <a:cubicBezTo>
                    <a:pt x="8544" y="7778"/>
                    <a:pt x="7406" y="6801"/>
                    <a:pt x="6297" y="5852"/>
                  </a:cubicBezTo>
                  <a:lnTo>
                    <a:pt x="6268" y="5823"/>
                  </a:lnTo>
                  <a:lnTo>
                    <a:pt x="6151" y="5721"/>
                  </a:lnTo>
                  <a:cubicBezTo>
                    <a:pt x="5086" y="4809"/>
                    <a:pt x="3984" y="3868"/>
                    <a:pt x="2963" y="2876"/>
                  </a:cubicBezTo>
                  <a:cubicBezTo>
                    <a:pt x="2583" y="2511"/>
                    <a:pt x="2255" y="2175"/>
                    <a:pt x="1949" y="1854"/>
                  </a:cubicBezTo>
                  <a:cubicBezTo>
                    <a:pt x="1693" y="1584"/>
                    <a:pt x="1438" y="1300"/>
                    <a:pt x="1190" y="1008"/>
                  </a:cubicBezTo>
                  <a:cubicBezTo>
                    <a:pt x="1066" y="855"/>
                    <a:pt x="942" y="709"/>
                    <a:pt x="818" y="555"/>
                  </a:cubicBezTo>
                  <a:lnTo>
                    <a:pt x="672" y="358"/>
                  </a:lnTo>
                  <a:cubicBezTo>
                    <a:pt x="606" y="271"/>
                    <a:pt x="541" y="183"/>
                    <a:pt x="468" y="103"/>
                  </a:cubicBezTo>
                  <a:cubicBezTo>
                    <a:pt x="416" y="37"/>
                    <a:pt x="351" y="1"/>
                    <a:pt x="2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5584118" y="1805420"/>
              <a:ext cx="559237" cy="838905"/>
            </a:xfrm>
            <a:custGeom>
              <a:avLst/>
              <a:gdLst/>
              <a:ahLst/>
              <a:cxnLst/>
              <a:rect l="l" t="t" r="r" b="b"/>
              <a:pathLst>
                <a:path w="17123" h="25686" extrusionOk="0">
                  <a:moveTo>
                    <a:pt x="151" y="0"/>
                  </a:moveTo>
                  <a:cubicBezTo>
                    <a:pt x="61" y="0"/>
                    <a:pt x="1" y="105"/>
                    <a:pt x="50" y="183"/>
                  </a:cubicBezTo>
                  <a:lnTo>
                    <a:pt x="50" y="176"/>
                  </a:lnTo>
                  <a:cubicBezTo>
                    <a:pt x="583" y="1066"/>
                    <a:pt x="1079" y="1985"/>
                    <a:pt x="1524" y="2926"/>
                  </a:cubicBezTo>
                  <a:cubicBezTo>
                    <a:pt x="1969" y="3853"/>
                    <a:pt x="2378" y="4801"/>
                    <a:pt x="2772" y="5750"/>
                  </a:cubicBezTo>
                  <a:cubicBezTo>
                    <a:pt x="3107" y="6582"/>
                    <a:pt x="3435" y="7413"/>
                    <a:pt x="3756" y="8252"/>
                  </a:cubicBezTo>
                  <a:cubicBezTo>
                    <a:pt x="3910" y="8661"/>
                    <a:pt x="4070" y="9062"/>
                    <a:pt x="4231" y="9471"/>
                  </a:cubicBezTo>
                  <a:cubicBezTo>
                    <a:pt x="4406" y="9909"/>
                    <a:pt x="4581" y="10346"/>
                    <a:pt x="4763" y="10777"/>
                  </a:cubicBezTo>
                  <a:lnTo>
                    <a:pt x="4720" y="10682"/>
                  </a:lnTo>
                  <a:lnTo>
                    <a:pt x="4720" y="10682"/>
                  </a:lnTo>
                  <a:cubicBezTo>
                    <a:pt x="5135" y="11703"/>
                    <a:pt x="5573" y="12718"/>
                    <a:pt x="6055" y="13717"/>
                  </a:cubicBezTo>
                  <a:cubicBezTo>
                    <a:pt x="6493" y="14629"/>
                    <a:pt x="6989" y="15526"/>
                    <a:pt x="7514" y="16395"/>
                  </a:cubicBezTo>
                  <a:cubicBezTo>
                    <a:pt x="8025" y="17248"/>
                    <a:pt x="8572" y="18066"/>
                    <a:pt x="9163" y="18868"/>
                  </a:cubicBezTo>
                  <a:cubicBezTo>
                    <a:pt x="9761" y="19700"/>
                    <a:pt x="10410" y="20495"/>
                    <a:pt x="11096" y="21261"/>
                  </a:cubicBezTo>
                  <a:cubicBezTo>
                    <a:pt x="11833" y="22064"/>
                    <a:pt x="12621" y="22823"/>
                    <a:pt x="13453" y="23530"/>
                  </a:cubicBezTo>
                  <a:cubicBezTo>
                    <a:pt x="13905" y="23924"/>
                    <a:pt x="14365" y="24296"/>
                    <a:pt x="14846" y="24661"/>
                  </a:cubicBezTo>
                  <a:cubicBezTo>
                    <a:pt x="15292" y="25004"/>
                    <a:pt x="15758" y="25325"/>
                    <a:pt x="16240" y="25610"/>
                  </a:cubicBezTo>
                  <a:cubicBezTo>
                    <a:pt x="16331" y="25661"/>
                    <a:pt x="16431" y="25686"/>
                    <a:pt x="16531" y="25686"/>
                  </a:cubicBezTo>
                  <a:cubicBezTo>
                    <a:pt x="16686" y="25686"/>
                    <a:pt x="16840" y="25626"/>
                    <a:pt x="16955" y="25515"/>
                  </a:cubicBezTo>
                  <a:cubicBezTo>
                    <a:pt x="17064" y="25405"/>
                    <a:pt x="17123" y="25252"/>
                    <a:pt x="17123" y="25099"/>
                  </a:cubicBezTo>
                  <a:cubicBezTo>
                    <a:pt x="17123" y="24946"/>
                    <a:pt x="17064" y="24785"/>
                    <a:pt x="16948" y="24676"/>
                  </a:cubicBezTo>
                  <a:cubicBezTo>
                    <a:pt x="16627" y="24406"/>
                    <a:pt x="16298" y="24136"/>
                    <a:pt x="15970" y="23873"/>
                  </a:cubicBezTo>
                  <a:cubicBezTo>
                    <a:pt x="15627" y="23596"/>
                    <a:pt x="15292" y="23311"/>
                    <a:pt x="14956" y="23027"/>
                  </a:cubicBezTo>
                  <a:cubicBezTo>
                    <a:pt x="14307" y="22465"/>
                    <a:pt x="13679" y="21889"/>
                    <a:pt x="13074" y="21283"/>
                  </a:cubicBezTo>
                  <a:cubicBezTo>
                    <a:pt x="11870" y="20094"/>
                    <a:pt x="10739" y="18824"/>
                    <a:pt x="9703" y="17489"/>
                  </a:cubicBezTo>
                  <a:cubicBezTo>
                    <a:pt x="9119" y="16723"/>
                    <a:pt x="8565" y="15935"/>
                    <a:pt x="8047" y="15118"/>
                  </a:cubicBezTo>
                  <a:cubicBezTo>
                    <a:pt x="7492" y="14242"/>
                    <a:pt x="6974" y="13338"/>
                    <a:pt x="6485" y="12418"/>
                  </a:cubicBezTo>
                  <a:cubicBezTo>
                    <a:pt x="5974" y="11463"/>
                    <a:pt x="5493" y="10485"/>
                    <a:pt x="5026" y="9500"/>
                  </a:cubicBezTo>
                  <a:cubicBezTo>
                    <a:pt x="4793" y="9011"/>
                    <a:pt x="4566" y="8508"/>
                    <a:pt x="4333" y="8019"/>
                  </a:cubicBezTo>
                  <a:cubicBezTo>
                    <a:pt x="4092" y="7523"/>
                    <a:pt x="3866" y="7027"/>
                    <a:pt x="3632" y="6530"/>
                  </a:cubicBezTo>
                  <a:cubicBezTo>
                    <a:pt x="3114" y="5429"/>
                    <a:pt x="2596" y="4320"/>
                    <a:pt x="2042" y="3233"/>
                  </a:cubicBezTo>
                  <a:cubicBezTo>
                    <a:pt x="1495" y="2146"/>
                    <a:pt x="896" y="1095"/>
                    <a:pt x="262" y="59"/>
                  </a:cubicBezTo>
                  <a:cubicBezTo>
                    <a:pt x="240" y="22"/>
                    <a:pt x="203" y="1"/>
                    <a:pt x="160" y="1"/>
                  </a:cubicBezTo>
                  <a:cubicBezTo>
                    <a:pt x="157" y="0"/>
                    <a:pt x="154" y="0"/>
                    <a:pt x="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5155400" y="2293905"/>
              <a:ext cx="590525" cy="304326"/>
            </a:xfrm>
            <a:custGeom>
              <a:avLst/>
              <a:gdLst/>
              <a:ahLst/>
              <a:cxnLst/>
              <a:rect l="l" t="t" r="r" b="b"/>
              <a:pathLst>
                <a:path w="18081" h="9318" extrusionOk="0">
                  <a:moveTo>
                    <a:pt x="256" y="0"/>
                  </a:moveTo>
                  <a:cubicBezTo>
                    <a:pt x="190" y="0"/>
                    <a:pt x="117" y="30"/>
                    <a:pt x="73" y="81"/>
                  </a:cubicBezTo>
                  <a:cubicBezTo>
                    <a:pt x="8" y="168"/>
                    <a:pt x="0" y="292"/>
                    <a:pt x="66" y="380"/>
                  </a:cubicBezTo>
                  <a:lnTo>
                    <a:pt x="110" y="431"/>
                  </a:lnTo>
                  <a:cubicBezTo>
                    <a:pt x="548" y="1022"/>
                    <a:pt x="1007" y="1635"/>
                    <a:pt x="1474" y="2218"/>
                  </a:cubicBezTo>
                  <a:cubicBezTo>
                    <a:pt x="1978" y="2831"/>
                    <a:pt x="2503" y="3430"/>
                    <a:pt x="3043" y="3999"/>
                  </a:cubicBezTo>
                  <a:cubicBezTo>
                    <a:pt x="4115" y="5137"/>
                    <a:pt x="5305" y="6158"/>
                    <a:pt x="6589" y="7034"/>
                  </a:cubicBezTo>
                  <a:cubicBezTo>
                    <a:pt x="7224" y="7464"/>
                    <a:pt x="7887" y="7844"/>
                    <a:pt x="8573" y="8172"/>
                  </a:cubicBezTo>
                  <a:cubicBezTo>
                    <a:pt x="9252" y="8493"/>
                    <a:pt x="9960" y="8756"/>
                    <a:pt x="10682" y="8953"/>
                  </a:cubicBezTo>
                  <a:cubicBezTo>
                    <a:pt x="11579" y="9193"/>
                    <a:pt x="12506" y="9317"/>
                    <a:pt x="13432" y="9317"/>
                  </a:cubicBezTo>
                  <a:cubicBezTo>
                    <a:pt x="14038" y="9310"/>
                    <a:pt x="14636" y="9259"/>
                    <a:pt x="15235" y="9157"/>
                  </a:cubicBezTo>
                  <a:cubicBezTo>
                    <a:pt x="16154" y="8996"/>
                    <a:pt x="17059" y="8726"/>
                    <a:pt x="17920" y="8354"/>
                  </a:cubicBezTo>
                  <a:cubicBezTo>
                    <a:pt x="18022" y="8311"/>
                    <a:pt x="18080" y="8194"/>
                    <a:pt x="18044" y="8084"/>
                  </a:cubicBezTo>
                  <a:cubicBezTo>
                    <a:pt x="18051" y="8033"/>
                    <a:pt x="18051" y="7982"/>
                    <a:pt x="18029" y="7931"/>
                  </a:cubicBezTo>
                  <a:cubicBezTo>
                    <a:pt x="17832" y="7552"/>
                    <a:pt x="17606" y="7172"/>
                    <a:pt x="17365" y="6815"/>
                  </a:cubicBezTo>
                  <a:cubicBezTo>
                    <a:pt x="17110" y="6443"/>
                    <a:pt x="16869" y="6107"/>
                    <a:pt x="16621" y="5801"/>
                  </a:cubicBezTo>
                  <a:cubicBezTo>
                    <a:pt x="16088" y="5137"/>
                    <a:pt x="15505" y="4509"/>
                    <a:pt x="14870" y="3933"/>
                  </a:cubicBezTo>
                  <a:cubicBezTo>
                    <a:pt x="14250" y="3378"/>
                    <a:pt x="13578" y="2875"/>
                    <a:pt x="12863" y="2445"/>
                  </a:cubicBezTo>
                  <a:cubicBezTo>
                    <a:pt x="12469" y="2196"/>
                    <a:pt x="12097" y="1985"/>
                    <a:pt x="11725" y="1803"/>
                  </a:cubicBezTo>
                  <a:cubicBezTo>
                    <a:pt x="11302" y="1591"/>
                    <a:pt x="10857" y="1409"/>
                    <a:pt x="10397" y="1270"/>
                  </a:cubicBezTo>
                  <a:cubicBezTo>
                    <a:pt x="9879" y="1102"/>
                    <a:pt x="9347" y="985"/>
                    <a:pt x="8814" y="905"/>
                  </a:cubicBezTo>
                  <a:cubicBezTo>
                    <a:pt x="8289" y="825"/>
                    <a:pt x="7763" y="781"/>
                    <a:pt x="7238" y="759"/>
                  </a:cubicBezTo>
                  <a:cubicBezTo>
                    <a:pt x="6654" y="730"/>
                    <a:pt x="6071" y="723"/>
                    <a:pt x="5502" y="715"/>
                  </a:cubicBezTo>
                  <a:cubicBezTo>
                    <a:pt x="5042" y="708"/>
                    <a:pt x="4597" y="701"/>
                    <a:pt x="4145" y="686"/>
                  </a:cubicBezTo>
                  <a:lnTo>
                    <a:pt x="4086" y="686"/>
                  </a:lnTo>
                  <a:cubicBezTo>
                    <a:pt x="2839" y="628"/>
                    <a:pt x="1890" y="497"/>
                    <a:pt x="1022" y="241"/>
                  </a:cubicBezTo>
                  <a:cubicBezTo>
                    <a:pt x="839" y="190"/>
                    <a:pt x="686" y="132"/>
                    <a:pt x="526" y="73"/>
                  </a:cubicBezTo>
                  <a:lnTo>
                    <a:pt x="365" y="15"/>
                  </a:lnTo>
                  <a:cubicBezTo>
                    <a:pt x="329" y="8"/>
                    <a:pt x="292" y="0"/>
                    <a:pt x="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5228557" y="2342273"/>
              <a:ext cx="642030" cy="291001"/>
            </a:xfrm>
            <a:custGeom>
              <a:avLst/>
              <a:gdLst/>
              <a:ahLst/>
              <a:cxnLst/>
              <a:rect l="l" t="t" r="r" b="b"/>
              <a:pathLst>
                <a:path w="19658" h="8910" extrusionOk="0">
                  <a:moveTo>
                    <a:pt x="146" y="0"/>
                  </a:moveTo>
                  <a:cubicBezTo>
                    <a:pt x="88" y="0"/>
                    <a:pt x="37" y="44"/>
                    <a:pt x="15" y="103"/>
                  </a:cubicBezTo>
                  <a:cubicBezTo>
                    <a:pt x="0" y="176"/>
                    <a:pt x="44" y="249"/>
                    <a:pt x="117" y="270"/>
                  </a:cubicBezTo>
                  <a:cubicBezTo>
                    <a:pt x="1051" y="621"/>
                    <a:pt x="1985" y="978"/>
                    <a:pt x="2919" y="1343"/>
                  </a:cubicBezTo>
                  <a:cubicBezTo>
                    <a:pt x="3889" y="1715"/>
                    <a:pt x="4859" y="2094"/>
                    <a:pt x="5823" y="2488"/>
                  </a:cubicBezTo>
                  <a:lnTo>
                    <a:pt x="5808" y="2488"/>
                  </a:lnTo>
                  <a:cubicBezTo>
                    <a:pt x="6195" y="2649"/>
                    <a:pt x="6589" y="2802"/>
                    <a:pt x="6975" y="2963"/>
                  </a:cubicBezTo>
                  <a:cubicBezTo>
                    <a:pt x="7471" y="3167"/>
                    <a:pt x="7968" y="3379"/>
                    <a:pt x="8456" y="3605"/>
                  </a:cubicBezTo>
                  <a:cubicBezTo>
                    <a:pt x="8945" y="3824"/>
                    <a:pt x="9449" y="4035"/>
                    <a:pt x="9952" y="4254"/>
                  </a:cubicBezTo>
                  <a:cubicBezTo>
                    <a:pt x="10937" y="4699"/>
                    <a:pt x="11922" y="5151"/>
                    <a:pt x="12892" y="5633"/>
                  </a:cubicBezTo>
                  <a:cubicBezTo>
                    <a:pt x="13863" y="6115"/>
                    <a:pt x="14811" y="6611"/>
                    <a:pt x="15752" y="7129"/>
                  </a:cubicBezTo>
                  <a:cubicBezTo>
                    <a:pt x="16227" y="7384"/>
                    <a:pt x="16686" y="7647"/>
                    <a:pt x="17146" y="7917"/>
                  </a:cubicBezTo>
                  <a:cubicBezTo>
                    <a:pt x="17606" y="8194"/>
                    <a:pt x="18058" y="8471"/>
                    <a:pt x="18510" y="8741"/>
                  </a:cubicBezTo>
                  <a:cubicBezTo>
                    <a:pt x="18561" y="8770"/>
                    <a:pt x="18620" y="8800"/>
                    <a:pt x="18678" y="8829"/>
                  </a:cubicBezTo>
                  <a:cubicBezTo>
                    <a:pt x="18776" y="8885"/>
                    <a:pt x="18878" y="8910"/>
                    <a:pt x="18976" y="8910"/>
                  </a:cubicBezTo>
                  <a:cubicBezTo>
                    <a:pt x="19340" y="8910"/>
                    <a:pt x="19657" y="8565"/>
                    <a:pt x="19554" y="8157"/>
                  </a:cubicBezTo>
                  <a:cubicBezTo>
                    <a:pt x="19532" y="8106"/>
                    <a:pt x="19517" y="8063"/>
                    <a:pt x="19495" y="8012"/>
                  </a:cubicBezTo>
                  <a:cubicBezTo>
                    <a:pt x="19444" y="7917"/>
                    <a:pt x="19364" y="7836"/>
                    <a:pt x="19269" y="7785"/>
                  </a:cubicBezTo>
                  <a:cubicBezTo>
                    <a:pt x="18846" y="7479"/>
                    <a:pt x="18386" y="7209"/>
                    <a:pt x="17927" y="6939"/>
                  </a:cubicBezTo>
                  <a:cubicBezTo>
                    <a:pt x="17467" y="6669"/>
                    <a:pt x="17000" y="6414"/>
                    <a:pt x="16526" y="6166"/>
                  </a:cubicBezTo>
                  <a:cubicBezTo>
                    <a:pt x="16052" y="5918"/>
                    <a:pt x="15570" y="5677"/>
                    <a:pt x="15081" y="5443"/>
                  </a:cubicBezTo>
                  <a:cubicBezTo>
                    <a:pt x="14600" y="5217"/>
                    <a:pt x="14096" y="5006"/>
                    <a:pt x="13593" y="4787"/>
                  </a:cubicBezTo>
                  <a:cubicBezTo>
                    <a:pt x="13075" y="4568"/>
                    <a:pt x="12557" y="4356"/>
                    <a:pt x="12032" y="4152"/>
                  </a:cubicBezTo>
                  <a:cubicBezTo>
                    <a:pt x="11528" y="3948"/>
                    <a:pt x="11025" y="3751"/>
                    <a:pt x="10514" y="3568"/>
                  </a:cubicBezTo>
                  <a:cubicBezTo>
                    <a:pt x="10003" y="3386"/>
                    <a:pt x="9492" y="3196"/>
                    <a:pt x="8982" y="3014"/>
                  </a:cubicBezTo>
                  <a:cubicBezTo>
                    <a:pt x="8734" y="2933"/>
                    <a:pt x="8478" y="2853"/>
                    <a:pt x="8238" y="2773"/>
                  </a:cubicBezTo>
                  <a:lnTo>
                    <a:pt x="7428" y="2503"/>
                  </a:lnTo>
                  <a:lnTo>
                    <a:pt x="5647" y="1905"/>
                  </a:lnTo>
                  <a:cubicBezTo>
                    <a:pt x="5027" y="1700"/>
                    <a:pt x="4414" y="1496"/>
                    <a:pt x="3802" y="1292"/>
                  </a:cubicBezTo>
                  <a:cubicBezTo>
                    <a:pt x="3189" y="1088"/>
                    <a:pt x="2583" y="869"/>
                    <a:pt x="1978" y="657"/>
                  </a:cubicBezTo>
                  <a:cubicBezTo>
                    <a:pt x="1372" y="446"/>
                    <a:pt x="781" y="234"/>
                    <a:pt x="183" y="8"/>
                  </a:cubicBezTo>
                  <a:cubicBezTo>
                    <a:pt x="175" y="0"/>
                    <a:pt x="161" y="0"/>
                    <a:pt x="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9" name="Google Shape;209;p38"/>
          <p:cNvSpPr/>
          <p:nvPr/>
        </p:nvSpPr>
        <p:spPr>
          <a:xfrm>
            <a:off x="560300" y="713333"/>
            <a:ext cx="3358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772799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703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>
            <a:spLocks noGrp="1"/>
          </p:cNvSpPr>
          <p:nvPr>
            <p:ph type="title"/>
          </p:nvPr>
        </p:nvSpPr>
        <p:spPr>
          <a:xfrm>
            <a:off x="1397800" y="431800"/>
            <a:ext cx="93964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7755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34471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4" r:id="rId22"/>
    <p:sldLayoutId id="2147483685" r:id="rId23"/>
    <p:sldLayoutId id="2147483686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93" r:id="rId30"/>
    <p:sldLayoutId id="2147483694" r:id="rId31"/>
    <p:sldLayoutId id="2147483695" r:id="rId32"/>
    <p:sldLayoutId id="2147483696" r:id="rId33"/>
    <p:sldLayoutId id="2147483697" r:id="rId3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12" name="Google Shape;212;p39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9335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.jpeg"/><Relationship Id="rId5" Type="http://schemas.openxmlformats.org/officeDocument/2006/relationships/image" Target="../media/image7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6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7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2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8.png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41.png"/><Relationship Id="rId4" Type="http://schemas.openxmlformats.org/officeDocument/2006/relationships/notesSlide" Target="../notesSlides/notesSlide2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42.png"/><Relationship Id="rId4" Type="http://schemas.openxmlformats.org/officeDocument/2006/relationships/notesSlide" Target="../notesSlides/notesSlide2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45.png"/><Relationship Id="rId4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7.png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48.png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7.png"/><Relationship Id="rId4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4" Type="http://schemas.openxmlformats.org/officeDocument/2006/relationships/image" Target="../media/image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7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7.png"/><Relationship Id="rId4" Type="http://schemas.openxmlformats.org/officeDocument/2006/relationships/image" Target="../media/image5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7.png"/><Relationship Id="rId4" Type="http://schemas.openxmlformats.org/officeDocument/2006/relationships/image" Target="../media/image5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60.png"/><Relationship Id="rId4" Type="http://schemas.openxmlformats.org/officeDocument/2006/relationships/image" Target="../media/image7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204F556-9D22-7E4E-967E-B8906C665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9479" y="3293878"/>
            <a:ext cx="5218112" cy="938212"/>
          </a:xfrm>
        </p:spPr>
        <p:txBody>
          <a:bodyPr/>
          <a:lstStyle/>
          <a:p>
            <a:pPr algn="ctr"/>
            <a:r>
              <a:rPr lang="x-none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My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House</a:t>
            </a:r>
            <a:endParaRPr lang="x-none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6A6447F-14A1-BF46-A628-048F33003E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5710" y="2355665"/>
            <a:ext cx="2025650" cy="938213"/>
          </a:xfrm>
        </p:spPr>
        <p:txBody>
          <a:bodyPr anchor="ctr"/>
          <a:lstStyle/>
          <a:p>
            <a:pPr algn="ctr"/>
            <a:r>
              <a:rPr lang="x-none" sz="4800" b="1" dirty="0">
                <a:solidFill>
                  <a:schemeClr val="accent1"/>
                </a:solidFill>
                <a:latin typeface="+mj-lt"/>
              </a:rPr>
              <a:t>Unit </a:t>
            </a:r>
            <a:r>
              <a:rPr lang="en-US" sz="4800" b="1" dirty="0">
                <a:solidFill>
                  <a:schemeClr val="accent1"/>
                </a:solidFill>
                <a:latin typeface="+mj-lt"/>
              </a:rPr>
              <a:t>4</a:t>
            </a:r>
            <a:endParaRPr lang="x-none" sz="4800" b="1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10" name="Hình ảnh 9">
            <a:extLst>
              <a:ext uri="{FF2B5EF4-FFF2-40B4-BE49-F238E27FC236}">
                <a16:creationId xmlns:a16="http://schemas.microsoft.com/office/drawing/2014/main" id="{F34A6CB6-A707-4580-96F4-B95EA5B65D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81"/>
          <a:stretch/>
        </p:blipFill>
        <p:spPr>
          <a:xfrm>
            <a:off x="848600" y="457201"/>
            <a:ext cx="4566081" cy="56204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83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84CC352A-32A7-D74C-BB49-B2B074041C91}"/>
              </a:ext>
            </a:extLst>
          </p:cNvPr>
          <p:cNvSpPr/>
          <p:nvPr/>
        </p:nvSpPr>
        <p:spPr>
          <a:xfrm>
            <a:off x="950102" y="2099340"/>
            <a:ext cx="5360056" cy="2659320"/>
          </a:xfrm>
          <a:prstGeom prst="roundRect">
            <a:avLst/>
          </a:prstGeom>
          <a:noFill/>
          <a:ln w="28575">
            <a:solidFill>
              <a:srgbClr val="6DCF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7153A1-BCD1-A240-92AB-15EA805F63D5}"/>
              </a:ext>
            </a:extLst>
          </p:cNvPr>
          <p:cNvSpPr txBox="1"/>
          <p:nvPr/>
        </p:nvSpPr>
        <p:spPr>
          <a:xfrm>
            <a:off x="1675626" y="2133123"/>
            <a:ext cx="4108817" cy="24826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The house is ____.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big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small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E8BE576B-9F44-CE47-8340-05F034B361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11" y="3634656"/>
            <a:ext cx="916071" cy="91607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7808137-7054-754C-8E6D-B9ACF85BE037}"/>
              </a:ext>
            </a:extLst>
          </p:cNvPr>
          <p:cNvSpPr/>
          <p:nvPr/>
        </p:nvSpPr>
        <p:spPr>
          <a:xfrm>
            <a:off x="1758056" y="3191005"/>
            <a:ext cx="475990" cy="4759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EDDF432-A5B0-774C-A08A-33DFC1D35581}"/>
              </a:ext>
            </a:extLst>
          </p:cNvPr>
          <p:cNvSpPr/>
          <p:nvPr/>
        </p:nvSpPr>
        <p:spPr>
          <a:xfrm>
            <a:off x="1758056" y="3991724"/>
            <a:ext cx="475990" cy="4759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8" name="Picture 7" descr="A house on a rock in the water&#10;&#10;Description automatically generated with low confidence">
            <a:extLst>
              <a:ext uri="{FF2B5EF4-FFF2-40B4-BE49-F238E27FC236}">
                <a16:creationId xmlns:a16="http://schemas.microsoft.com/office/drawing/2014/main" id="{F47906BA-8F30-19DB-85FA-05081BD3E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9206" y="331693"/>
            <a:ext cx="4800418" cy="6167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172" y="5619751"/>
            <a:ext cx="1494027" cy="59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5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4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House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940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7E2E148-45EE-87CA-0E3B-139A5316A3E1}"/>
              </a:ext>
            </a:extLst>
          </p:cNvPr>
          <p:cNvGrpSpPr/>
          <p:nvPr/>
        </p:nvGrpSpPr>
        <p:grpSpPr>
          <a:xfrm>
            <a:off x="1588752" y="640278"/>
            <a:ext cx="5982500" cy="502609"/>
            <a:chOff x="1023582" y="627796"/>
            <a:chExt cx="5982500" cy="502609"/>
          </a:xfrm>
        </p:grpSpPr>
        <p:sp>
          <p:nvSpPr>
            <p:cNvPr id="10" name="Lưu đồ: Đường kết nối 2">
              <a:extLst>
                <a:ext uri="{FF2B5EF4-FFF2-40B4-BE49-F238E27FC236}">
                  <a16:creationId xmlns:a16="http://schemas.microsoft.com/office/drawing/2014/main" id="{F5823F98-88F4-4465-52BB-EAD46645EEEF}"/>
                </a:ext>
              </a:extLst>
            </p:cNvPr>
            <p:cNvSpPr/>
            <p:nvPr/>
          </p:nvSpPr>
          <p:spPr>
            <a:xfrm>
              <a:off x="1023582" y="627796"/>
              <a:ext cx="466344" cy="466344"/>
            </a:xfrm>
            <a:prstGeom prst="flowChartConnector">
              <a:avLst/>
            </a:prstGeom>
            <a:solidFill>
              <a:srgbClr val="A674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1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sp>
          <p:nvSpPr>
            <p:cNvPr id="11" name="Hộp Văn bản 4">
              <a:extLst>
                <a:ext uri="{FF2B5EF4-FFF2-40B4-BE49-F238E27FC236}">
                  <a16:creationId xmlns:a16="http://schemas.microsoft.com/office/drawing/2014/main" id="{3EBE522F-D3E6-D6ED-4EFC-521E55A934FC}"/>
                </a:ext>
              </a:extLst>
            </p:cNvPr>
            <p:cNvSpPr txBox="1"/>
            <p:nvPr/>
          </p:nvSpPr>
          <p:spPr>
            <a:xfrm>
              <a:off x="1549629" y="668740"/>
              <a:ext cx="421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Heinemann Black" panose="02000503000000020004" pitchFamily="2" charset="0"/>
                </a:rPr>
                <a:t>Look and listen. Repeat. </a:t>
              </a:r>
            </a:p>
          </p:txBody>
        </p:sp>
        <p:sp>
          <p:nvSpPr>
            <p:cNvPr id="12" name="Hộp Văn bản 5">
              <a:extLst>
                <a:ext uri="{FF2B5EF4-FFF2-40B4-BE49-F238E27FC236}">
                  <a16:creationId xmlns:a16="http://schemas.microsoft.com/office/drawing/2014/main" id="{116A4340-7BA5-5CD1-8D32-D3C727BA9998}"/>
                </a:ext>
              </a:extLst>
            </p:cNvPr>
            <p:cNvSpPr txBox="1"/>
            <p:nvPr/>
          </p:nvSpPr>
          <p:spPr>
            <a:xfrm>
              <a:off x="5354703" y="784838"/>
              <a:ext cx="16513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944BA1"/>
                  </a:solidFill>
                  <a:latin typeface="Arial Black" panose="020B0A04020102020204" pitchFamily="34" charset="0"/>
                </a:rPr>
                <a:t>TR: B1</a:t>
              </a:r>
            </a:p>
          </p:txBody>
        </p:sp>
      </p:grpSp>
      <p:pic>
        <p:nvPicPr>
          <p:cNvPr id="2" name="1 G3 SB Track B1">
            <a:hlinkClick r:id="" action="ppaction://media"/>
            <a:extLst>
              <a:ext uri="{FF2B5EF4-FFF2-40B4-BE49-F238E27FC236}">
                <a16:creationId xmlns:a16="http://schemas.microsoft.com/office/drawing/2014/main" id="{FEF7ED73-0699-490F-B582-97EF1DE8E9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28688" y="686788"/>
            <a:ext cx="513451" cy="513451"/>
          </a:xfrm>
          <a:prstGeom prst="rect">
            <a:avLst/>
          </a:prstGeom>
        </p:spPr>
      </p:pic>
      <p:pic>
        <p:nvPicPr>
          <p:cNvPr id="8" name="Hình ảnh 7">
            <a:extLst>
              <a:ext uri="{FF2B5EF4-FFF2-40B4-BE49-F238E27FC236}">
                <a16:creationId xmlns:a16="http://schemas.microsoft.com/office/drawing/2014/main" id="{8D3515AE-D1AA-4D72-8853-930AA1B938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9"/>
          <a:stretch/>
        </p:blipFill>
        <p:spPr>
          <a:xfrm>
            <a:off x="1670840" y="1385183"/>
            <a:ext cx="7957254" cy="49109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83098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2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400901" y="4665253"/>
            <a:ext cx="739019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xfrm>
            <a:off x="2658000" y="4833653"/>
            <a:ext cx="6876000" cy="13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kitchen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kɪtʃɪn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45BA8551-F0AF-4707-B4D0-1E28912AC1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486" y="691621"/>
            <a:ext cx="5591028" cy="3727352"/>
          </a:xfrm>
          <a:prstGeom prst="rect">
            <a:avLst/>
          </a:prstGeom>
        </p:spPr>
      </p:pic>
      <p:pic>
        <p:nvPicPr>
          <p:cNvPr id="2" name="1 G3 SB Track B1">
            <a:hlinkClick r:id="" action="ppaction://media"/>
            <a:extLst>
              <a:ext uri="{FF2B5EF4-FFF2-40B4-BE49-F238E27FC236}">
                <a16:creationId xmlns:a16="http://schemas.microsoft.com/office/drawing/2014/main" id="{3FF88953-282E-4A2F-94B9-D2773E7DF60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797" end="1896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8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400901" y="4665253"/>
            <a:ext cx="739019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bathroom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/ˈbæ</a:t>
            </a:r>
            <a:r>
              <a:rPr lang="el-GR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ruːm/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C23575EE-C5F7-432D-8D0C-89937EBE88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2694" y="452773"/>
            <a:ext cx="3250493" cy="4097260"/>
          </a:xfrm>
          <a:prstGeom prst="rect">
            <a:avLst/>
          </a:prstGeom>
        </p:spPr>
      </p:pic>
      <p:pic>
        <p:nvPicPr>
          <p:cNvPr id="2" name="1 G3 SB Track B1">
            <a:hlinkClick r:id="" action="ppaction://media"/>
            <a:extLst>
              <a:ext uri="{FF2B5EF4-FFF2-40B4-BE49-F238E27FC236}">
                <a16:creationId xmlns:a16="http://schemas.microsoft.com/office/drawing/2014/main" id="{804B1C55-6D78-4061-91CD-79EA2E900C5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054" end="1373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8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400901" y="4665253"/>
            <a:ext cx="739019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bedroom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bedruːm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7849CCEC-3122-419E-8FF5-B8E6582B02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050" y="432619"/>
            <a:ext cx="5043834" cy="4046085"/>
          </a:xfrm>
          <a:prstGeom prst="rect">
            <a:avLst/>
          </a:prstGeom>
        </p:spPr>
      </p:pic>
      <p:pic>
        <p:nvPicPr>
          <p:cNvPr id="2" name="1 G3 SB Track B1">
            <a:hlinkClick r:id="" action="ppaction://media"/>
            <a:extLst>
              <a:ext uri="{FF2B5EF4-FFF2-40B4-BE49-F238E27FC236}">
                <a16:creationId xmlns:a16="http://schemas.microsoft.com/office/drawing/2014/main" id="{B43BAE2E-E3A4-4BA9-965A-3665AAE455F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428" end="925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39" y="5184647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0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400901" y="4665253"/>
            <a:ext cx="739019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dining room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/ˈ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daɪnɪŋ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ruːm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82E57A2D-C4F0-4832-9F1D-64C72D8947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8965" y="475124"/>
            <a:ext cx="5878558" cy="4074909"/>
          </a:xfrm>
          <a:prstGeom prst="rect">
            <a:avLst/>
          </a:prstGeom>
        </p:spPr>
      </p:pic>
      <p:pic>
        <p:nvPicPr>
          <p:cNvPr id="2" name="1 G3 SB Track B1">
            <a:hlinkClick r:id="" action="ppaction://media"/>
            <a:extLst>
              <a:ext uri="{FF2B5EF4-FFF2-40B4-BE49-F238E27FC236}">
                <a16:creationId xmlns:a16="http://schemas.microsoft.com/office/drawing/2014/main" id="{271CE39B-595E-41BD-AFAB-D8E8E679DAB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3644" end="492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2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0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400901" y="4665253"/>
            <a:ext cx="739019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living room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/ˈ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lɪvɪŋ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ruːm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7323F55B-7FB1-41DC-9ECF-493DFB67FC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332" y="504118"/>
            <a:ext cx="5951270" cy="3967513"/>
          </a:xfrm>
          <a:prstGeom prst="rect">
            <a:avLst/>
          </a:prstGeom>
        </p:spPr>
      </p:pic>
      <p:pic>
        <p:nvPicPr>
          <p:cNvPr id="2" name="1 G3 SB Track B1">
            <a:hlinkClick r:id="" action="ppaction://media"/>
            <a:extLst>
              <a:ext uri="{FF2B5EF4-FFF2-40B4-BE49-F238E27FC236}">
                <a16:creationId xmlns:a16="http://schemas.microsoft.com/office/drawing/2014/main" id="{6351F277-4028-4355-A767-0842D37DDEC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31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89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2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G3 SB Track B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09205" y="589902"/>
            <a:ext cx="609600" cy="609600"/>
          </a:xfrm>
          <a:prstGeom prst="rect">
            <a:avLst/>
          </a:prstGeom>
        </p:spPr>
      </p:pic>
      <p:pic>
        <p:nvPicPr>
          <p:cNvPr id="4" name="Hình ảnh 7">
            <a:extLst>
              <a:ext uri="{FF2B5EF4-FFF2-40B4-BE49-F238E27FC236}">
                <a16:creationId xmlns:a16="http://schemas.microsoft.com/office/drawing/2014/main" id="{155D4B46-7A68-2A2A-FBB1-CC680F356E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9"/>
          <a:stretch/>
        </p:blipFill>
        <p:spPr>
          <a:xfrm>
            <a:off x="1670840" y="1385183"/>
            <a:ext cx="7957254" cy="49109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3888955-4F21-1257-7AD0-E66465F41855}"/>
              </a:ext>
            </a:extLst>
          </p:cNvPr>
          <p:cNvGrpSpPr/>
          <p:nvPr/>
        </p:nvGrpSpPr>
        <p:grpSpPr>
          <a:xfrm>
            <a:off x="1591323" y="640277"/>
            <a:ext cx="5587033" cy="466344"/>
            <a:chOff x="948426" y="668738"/>
            <a:chExt cx="5587033" cy="466344"/>
          </a:xfrm>
        </p:grpSpPr>
        <p:sp>
          <p:nvSpPr>
            <p:cNvPr id="7" name="Lưu đồ: Đường kết nối 2">
              <a:extLst>
                <a:ext uri="{FF2B5EF4-FFF2-40B4-BE49-F238E27FC236}">
                  <a16:creationId xmlns:a16="http://schemas.microsoft.com/office/drawing/2014/main" id="{7627A381-9CA4-F5E1-169D-B2238979F754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2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A384E1F-FF76-1F9D-BC93-48F768638D6C}"/>
                </a:ext>
              </a:extLst>
            </p:cNvPr>
            <p:cNvGrpSpPr/>
            <p:nvPr/>
          </p:nvGrpSpPr>
          <p:grpSpPr>
            <a:xfrm>
              <a:off x="1424126" y="668740"/>
              <a:ext cx="5111333" cy="461665"/>
              <a:chOff x="1424126" y="668740"/>
              <a:chExt cx="5111333" cy="461665"/>
            </a:xfrm>
          </p:grpSpPr>
          <p:sp>
            <p:nvSpPr>
              <p:cNvPr id="9" name="Hộp Văn bản 4">
                <a:extLst>
                  <a:ext uri="{FF2B5EF4-FFF2-40B4-BE49-F238E27FC236}">
                    <a16:creationId xmlns:a16="http://schemas.microsoft.com/office/drawing/2014/main" id="{D6840EC7-4E3E-9435-BC0A-2E06AD4022EB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Listen and point. Say. </a:t>
                </a:r>
              </a:p>
            </p:txBody>
          </p:sp>
          <p:sp>
            <p:nvSpPr>
              <p:cNvPr id="10" name="Hộp Văn bản 5">
                <a:extLst>
                  <a:ext uri="{FF2B5EF4-FFF2-40B4-BE49-F238E27FC236}">
                    <a16:creationId xmlns:a16="http://schemas.microsoft.com/office/drawing/2014/main" id="{848E3EB2-E066-F41E-9BA8-FDD96EF07530}"/>
                  </a:ext>
                </a:extLst>
              </p:cNvPr>
              <p:cNvSpPr txBox="1"/>
              <p:nvPr/>
            </p:nvSpPr>
            <p:spPr>
              <a:xfrm>
                <a:off x="4884080" y="793561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B2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8380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22F7A0-E750-63B6-D86D-5BB8DC3E3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969" y="479758"/>
            <a:ext cx="8312034" cy="59210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75311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4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House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77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EF5CD70-CDA3-A918-72F2-14060DB0F8A3}"/>
              </a:ext>
            </a:extLst>
          </p:cNvPr>
          <p:cNvGrpSpPr/>
          <p:nvPr/>
        </p:nvGrpSpPr>
        <p:grpSpPr>
          <a:xfrm>
            <a:off x="1588752" y="640278"/>
            <a:ext cx="5982500" cy="502609"/>
            <a:chOff x="1023582" y="627796"/>
            <a:chExt cx="5982500" cy="502609"/>
          </a:xfrm>
        </p:grpSpPr>
        <p:sp>
          <p:nvSpPr>
            <p:cNvPr id="13" name="Lưu đồ: Đường kết nối 2">
              <a:extLst>
                <a:ext uri="{FF2B5EF4-FFF2-40B4-BE49-F238E27FC236}">
                  <a16:creationId xmlns:a16="http://schemas.microsoft.com/office/drawing/2014/main" id="{6715D8D7-ED3D-5672-8928-5C27BC7C60C5}"/>
                </a:ext>
              </a:extLst>
            </p:cNvPr>
            <p:cNvSpPr/>
            <p:nvPr/>
          </p:nvSpPr>
          <p:spPr>
            <a:xfrm>
              <a:off x="1023582" y="627796"/>
              <a:ext cx="466344" cy="466344"/>
            </a:xfrm>
            <a:prstGeom prst="flowChartConnector">
              <a:avLst/>
            </a:prstGeom>
            <a:solidFill>
              <a:srgbClr val="A674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1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sp>
          <p:nvSpPr>
            <p:cNvPr id="14" name="Hộp Văn bản 4">
              <a:extLst>
                <a:ext uri="{FF2B5EF4-FFF2-40B4-BE49-F238E27FC236}">
                  <a16:creationId xmlns:a16="http://schemas.microsoft.com/office/drawing/2014/main" id="{7B1CA709-7E74-A985-A89D-BCFE8C69ECD7}"/>
                </a:ext>
              </a:extLst>
            </p:cNvPr>
            <p:cNvSpPr txBox="1"/>
            <p:nvPr/>
          </p:nvSpPr>
          <p:spPr>
            <a:xfrm>
              <a:off x="1549629" y="668740"/>
              <a:ext cx="421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Heinemann Black" panose="02000503000000020004" pitchFamily="2" charset="0"/>
                </a:rPr>
                <a:t>Look and listen. Repeat. </a:t>
              </a:r>
            </a:p>
          </p:txBody>
        </p:sp>
        <p:sp>
          <p:nvSpPr>
            <p:cNvPr id="15" name="Hộp Văn bản 5">
              <a:extLst>
                <a:ext uri="{FF2B5EF4-FFF2-40B4-BE49-F238E27FC236}">
                  <a16:creationId xmlns:a16="http://schemas.microsoft.com/office/drawing/2014/main" id="{B1122C18-63A4-F5AE-3CCF-46D28BFE2EA7}"/>
                </a:ext>
              </a:extLst>
            </p:cNvPr>
            <p:cNvSpPr txBox="1"/>
            <p:nvPr/>
          </p:nvSpPr>
          <p:spPr>
            <a:xfrm>
              <a:off x="5354703" y="784838"/>
              <a:ext cx="16513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944BA1"/>
                  </a:solidFill>
                  <a:latin typeface="Arial Black" panose="020B0A04020102020204" pitchFamily="34" charset="0"/>
                </a:rPr>
                <a:t>TR: B3</a:t>
              </a:r>
            </a:p>
          </p:txBody>
        </p:sp>
      </p:grpSp>
      <p:pic>
        <p:nvPicPr>
          <p:cNvPr id="2" name="3 G3 SB Track B3">
            <a:hlinkClick r:id="" action="ppaction://media"/>
            <a:extLst>
              <a:ext uri="{FF2B5EF4-FFF2-40B4-BE49-F238E27FC236}">
                <a16:creationId xmlns:a16="http://schemas.microsoft.com/office/drawing/2014/main" id="{AC5A8D5C-0382-46E5-AE4F-09D38A8FBC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10876" y="668372"/>
            <a:ext cx="487363" cy="487363"/>
          </a:xfrm>
          <a:prstGeom prst="rect">
            <a:avLst/>
          </a:prstGeom>
        </p:spPr>
      </p:pic>
      <p:pic>
        <p:nvPicPr>
          <p:cNvPr id="6" name="Hình ảnh 5">
            <a:extLst>
              <a:ext uri="{FF2B5EF4-FFF2-40B4-BE49-F238E27FC236}">
                <a16:creationId xmlns:a16="http://schemas.microsoft.com/office/drawing/2014/main" id="{FF45F101-E819-47C1-AFF1-4EB5BFB57E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752" y="1321308"/>
            <a:ext cx="8184794" cy="49049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4313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5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525473" y="4634233"/>
            <a:ext cx="714105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table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/ˈ</a:t>
            </a:r>
            <a:r>
              <a:rPr lang="en-US" sz="32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teɪbl</a:t>
            </a:r>
            <a:r>
              <a:rPr lang="en-US" sz="32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2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D413FE35-428F-4F09-B04A-96F3359CB2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8893" y="757249"/>
            <a:ext cx="5134148" cy="3479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3 G3 SB Track B3">
            <a:hlinkClick r:id="" action="ppaction://media"/>
            <a:extLst>
              <a:ext uri="{FF2B5EF4-FFF2-40B4-BE49-F238E27FC236}">
                <a16:creationId xmlns:a16="http://schemas.microsoft.com/office/drawing/2014/main" id="{E310CD49-8E2C-4E82-BA44-01C08DA5E46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675" end="1347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7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25473" y="4634233"/>
            <a:ext cx="714105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bed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/bed/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79366E7B-350C-454D-8890-8A91E38704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3473" y="650084"/>
            <a:ext cx="5244987" cy="3622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3 G3 SB Track B3">
            <a:hlinkClick r:id="" action="ppaction://media"/>
            <a:extLst>
              <a:ext uri="{FF2B5EF4-FFF2-40B4-BE49-F238E27FC236}">
                <a16:creationId xmlns:a16="http://schemas.microsoft.com/office/drawing/2014/main" id="{8A7011EC-F6E9-40CA-BE7D-6893C88B682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722" end="950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5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4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25473" y="4634233"/>
            <a:ext cx="714105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toilet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tɔɪlət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D9DB2E3A-E8D5-4B80-B01B-5A5B8EA40B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3824" y="794227"/>
            <a:ext cx="5244353" cy="36230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3 G3 SB Track B3">
            <a:hlinkClick r:id="" action="ppaction://media"/>
            <a:extLst>
              <a:ext uri="{FF2B5EF4-FFF2-40B4-BE49-F238E27FC236}">
                <a16:creationId xmlns:a16="http://schemas.microsoft.com/office/drawing/2014/main" id="{BBD7EC46-A806-44D6-BBF1-F125D8B408E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196" end="635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7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32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25473" y="4634233"/>
            <a:ext cx="714105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lamp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læmp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946F8834-672F-4112-815C-55F59DDB7D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3875" y="784033"/>
            <a:ext cx="5104184" cy="3486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3 G3 SB Track B3">
            <a:hlinkClick r:id="" action="ppaction://media"/>
            <a:extLst>
              <a:ext uri="{FF2B5EF4-FFF2-40B4-BE49-F238E27FC236}">
                <a16:creationId xmlns:a16="http://schemas.microsoft.com/office/drawing/2014/main" id="{C79DCDEA-991E-4CFD-854A-0BDDFCFB439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324" end="332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0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22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25473" y="4634233"/>
            <a:ext cx="714105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sofa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/ˈ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səʊfə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647FD809-4DDF-4C36-9C5C-E4ABA77F8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405" y="689263"/>
            <a:ext cx="5423123" cy="3693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3 G3 SB Track B3">
            <a:hlinkClick r:id="" action="ppaction://media"/>
            <a:extLst>
              <a:ext uri="{FF2B5EF4-FFF2-40B4-BE49-F238E27FC236}">
                <a16:creationId xmlns:a16="http://schemas.microsoft.com/office/drawing/2014/main" id="{3CC13D8C-EC7C-4374-8F66-E05C312C06B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222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06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6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4BEB17D-42B3-8DB7-6CB2-472732C6CC4E}"/>
              </a:ext>
            </a:extLst>
          </p:cNvPr>
          <p:cNvGrpSpPr/>
          <p:nvPr/>
        </p:nvGrpSpPr>
        <p:grpSpPr>
          <a:xfrm>
            <a:off x="1591323" y="640277"/>
            <a:ext cx="5587033" cy="466344"/>
            <a:chOff x="948426" y="668738"/>
            <a:chExt cx="5587033" cy="466344"/>
          </a:xfrm>
        </p:grpSpPr>
        <p:sp>
          <p:nvSpPr>
            <p:cNvPr id="7" name="Lưu đồ: Đường kết nối 2">
              <a:extLst>
                <a:ext uri="{FF2B5EF4-FFF2-40B4-BE49-F238E27FC236}">
                  <a16:creationId xmlns:a16="http://schemas.microsoft.com/office/drawing/2014/main" id="{0EACB471-FD57-031E-C1A6-41AFBFA03385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2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A1C8EB0-E86A-24F2-E45C-104954ED2CA9}"/>
                </a:ext>
              </a:extLst>
            </p:cNvPr>
            <p:cNvGrpSpPr/>
            <p:nvPr/>
          </p:nvGrpSpPr>
          <p:grpSpPr>
            <a:xfrm>
              <a:off x="1424126" y="668740"/>
              <a:ext cx="5111333" cy="461665"/>
              <a:chOff x="1424126" y="668740"/>
              <a:chExt cx="5111333" cy="461665"/>
            </a:xfrm>
          </p:grpSpPr>
          <p:sp>
            <p:nvSpPr>
              <p:cNvPr id="9" name="Hộp Văn bản 4">
                <a:extLst>
                  <a:ext uri="{FF2B5EF4-FFF2-40B4-BE49-F238E27FC236}">
                    <a16:creationId xmlns:a16="http://schemas.microsoft.com/office/drawing/2014/main" id="{7EEDCC21-6AF6-A707-1A03-59DE3701A4DE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Listen and point. Say. </a:t>
                </a:r>
              </a:p>
            </p:txBody>
          </p:sp>
          <p:sp>
            <p:nvSpPr>
              <p:cNvPr id="10" name="Hộp Văn bản 5">
                <a:extLst>
                  <a:ext uri="{FF2B5EF4-FFF2-40B4-BE49-F238E27FC236}">
                    <a16:creationId xmlns:a16="http://schemas.microsoft.com/office/drawing/2014/main" id="{A87A7C5B-04E5-8058-DAD1-DE04D90E86A1}"/>
                  </a:ext>
                </a:extLst>
              </p:cNvPr>
              <p:cNvSpPr txBox="1"/>
              <p:nvPr/>
            </p:nvSpPr>
            <p:spPr>
              <a:xfrm>
                <a:off x="4884080" y="793561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B4</a:t>
                </a:r>
              </a:p>
            </p:txBody>
          </p:sp>
        </p:grpSp>
      </p:grpSp>
      <p:pic>
        <p:nvPicPr>
          <p:cNvPr id="4" name="4 G3 SB Track B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24781" y="583075"/>
            <a:ext cx="576072" cy="576072"/>
          </a:xfrm>
          <a:prstGeom prst="rect">
            <a:avLst/>
          </a:prstGeom>
        </p:spPr>
      </p:pic>
      <p:pic>
        <p:nvPicPr>
          <p:cNvPr id="11" name="Hình ảnh 5">
            <a:extLst>
              <a:ext uri="{FF2B5EF4-FFF2-40B4-BE49-F238E27FC236}">
                <a16:creationId xmlns:a16="http://schemas.microsoft.com/office/drawing/2014/main" id="{FF45F101-E819-47C1-AFF1-4EB5BFB57E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752" y="1321308"/>
            <a:ext cx="8184794" cy="49049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6869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60F2A1-04FB-D2B3-2342-5AC14E3A8B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18" b="4269"/>
          <a:stretch/>
        </p:blipFill>
        <p:spPr>
          <a:xfrm>
            <a:off x="1328602" y="728036"/>
            <a:ext cx="8535834" cy="541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2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4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House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3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84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 G3 SB Track B5">
            <a:hlinkClick r:id="" action="ppaction://media"/>
            <a:extLst>
              <a:ext uri="{FF2B5EF4-FFF2-40B4-BE49-F238E27FC236}">
                <a16:creationId xmlns:a16="http://schemas.microsoft.com/office/drawing/2014/main" id="{D6FC1219-FF5B-43AF-9908-7FEE53F935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06998" y="925769"/>
            <a:ext cx="487363" cy="487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3" y="1628837"/>
            <a:ext cx="10058400" cy="431138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12DDCAE-7B8E-B9B1-5680-199041156D8F}"/>
              </a:ext>
            </a:extLst>
          </p:cNvPr>
          <p:cNvGrpSpPr/>
          <p:nvPr/>
        </p:nvGrpSpPr>
        <p:grpSpPr>
          <a:xfrm>
            <a:off x="1075175" y="824760"/>
            <a:ext cx="5934221" cy="588372"/>
            <a:chOff x="456215" y="722141"/>
            <a:chExt cx="5934221" cy="5883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CE25227-0790-CBB5-B389-A54ADF1064A4}"/>
                </a:ext>
              </a:extLst>
            </p:cNvPr>
            <p:cNvSpPr/>
            <p:nvPr/>
          </p:nvSpPr>
          <p:spPr>
            <a:xfrm>
              <a:off x="1085779" y="787293"/>
              <a:ext cx="53046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B5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0A9FCFE-A8E4-F895-9481-7B40C27D084A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749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6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39A6342F-8369-43A0-AF17-EFD155D0A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39" y="593769"/>
            <a:ext cx="9144164" cy="5412509"/>
          </a:xfrm>
          <a:prstGeom prst="rect">
            <a:avLst/>
          </a:prstGeom>
        </p:spPr>
      </p:pic>
      <p:pic>
        <p:nvPicPr>
          <p:cNvPr id="2" name="6 G3 SB Track B6">
            <a:hlinkClick r:id="" action="ppaction://media"/>
            <a:extLst>
              <a:ext uri="{FF2B5EF4-FFF2-40B4-BE49-F238E27FC236}">
                <a16:creationId xmlns:a16="http://schemas.microsoft.com/office/drawing/2014/main" id="{399B1D42-30C1-4FE4-9487-FB2D28597C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15014" y="673355"/>
            <a:ext cx="487363" cy="487363"/>
          </a:xfrm>
          <a:prstGeom prst="rect">
            <a:avLst/>
          </a:prstGeom>
        </p:spPr>
      </p:pic>
      <p:pic>
        <p:nvPicPr>
          <p:cNvPr id="6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B5719808-3B29-4040-8169-50CBC5892A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955" y="1069254"/>
            <a:ext cx="553424" cy="55342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24E48210-32B8-40C5-8932-BCC2C27615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795" y="1925893"/>
            <a:ext cx="553424" cy="55342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FA276F5D-6C86-4F29-B360-AB2B026D68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401" y="1502157"/>
            <a:ext cx="553424" cy="55342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1D3F7063-734D-4D9C-8519-175F473B7A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955" y="1925893"/>
            <a:ext cx="553424" cy="55342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8DB3EB75-0EEB-4DCF-9630-1DC28779C2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795" y="1069254"/>
            <a:ext cx="553424" cy="55342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19B32178-4566-46CF-9D26-998CE48302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206" y="1492492"/>
            <a:ext cx="553424" cy="55342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894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692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3">
            <a:extLst>
              <a:ext uri="{FF2B5EF4-FFF2-40B4-BE49-F238E27FC236}">
                <a16:creationId xmlns:a16="http://schemas.microsoft.com/office/drawing/2014/main" id="{39A6342F-8369-43A0-AF17-EFD155D0AE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92" b="98514" l="35664" r="984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524"/>
          <a:stretch/>
        </p:blipFill>
        <p:spPr>
          <a:xfrm>
            <a:off x="5006110" y="821545"/>
            <a:ext cx="5449456" cy="48522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46" y="923638"/>
            <a:ext cx="7230994" cy="187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5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4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House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4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17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 G3 SB Track B7">
            <a:hlinkClick r:id="" action="ppaction://media"/>
            <a:extLst>
              <a:ext uri="{FF2B5EF4-FFF2-40B4-BE49-F238E27FC236}">
                <a16:creationId xmlns:a16="http://schemas.microsoft.com/office/drawing/2014/main" id="{F4ABD89F-6931-4759-8EB0-8A0CB2A526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73774" y="886534"/>
            <a:ext cx="529975" cy="529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97" y="1614852"/>
            <a:ext cx="10058400" cy="434970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22C146E-2363-B709-A6B8-420565BB2261}"/>
              </a:ext>
            </a:extLst>
          </p:cNvPr>
          <p:cNvGrpSpPr/>
          <p:nvPr/>
        </p:nvGrpSpPr>
        <p:grpSpPr>
          <a:xfrm>
            <a:off x="1075175" y="824760"/>
            <a:ext cx="5934221" cy="588372"/>
            <a:chOff x="456215" y="722141"/>
            <a:chExt cx="5934221" cy="58837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038F6BE-3047-7257-DC5B-3E7D3293377C}"/>
                </a:ext>
              </a:extLst>
            </p:cNvPr>
            <p:cNvSpPr/>
            <p:nvPr/>
          </p:nvSpPr>
          <p:spPr>
            <a:xfrm>
              <a:off x="1085779" y="787293"/>
              <a:ext cx="53046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B7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8AB72A0-AEA1-9E7A-A167-7E29B7634D1D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80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3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A31EB601-604D-4BB4-A9B4-5F2C14A7C8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635" y="410702"/>
            <a:ext cx="8662231" cy="5995985"/>
          </a:xfrm>
          <a:prstGeom prst="rect">
            <a:avLst/>
          </a:prstGeom>
        </p:spPr>
      </p:pic>
      <p:pic>
        <p:nvPicPr>
          <p:cNvPr id="2" name="8 G3 SB Track B8">
            <a:hlinkClick r:id="" action="ppaction://media"/>
            <a:extLst>
              <a:ext uri="{FF2B5EF4-FFF2-40B4-BE49-F238E27FC236}">
                <a16:creationId xmlns:a16="http://schemas.microsoft.com/office/drawing/2014/main" id="{D3028205-4055-4656-B4CC-C4B472CE99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19735" y="583037"/>
            <a:ext cx="487363" cy="487363"/>
          </a:xfrm>
          <a:prstGeom prst="rect">
            <a:avLst/>
          </a:prstGeom>
        </p:spPr>
      </p:pic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A83DF8A1-4C80-4AFE-B3F7-C8B5F188B9FE}"/>
              </a:ext>
            </a:extLst>
          </p:cNvPr>
          <p:cNvSpPr txBox="1"/>
          <p:nvPr/>
        </p:nvSpPr>
        <p:spPr>
          <a:xfrm>
            <a:off x="8631855" y="3219211"/>
            <a:ext cx="363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C3D2A"/>
                </a:solidFill>
              </a:rPr>
              <a:t>1</a:t>
            </a:r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01E79980-E87C-4C86-8E99-910F234F40EC}"/>
              </a:ext>
            </a:extLst>
          </p:cNvPr>
          <p:cNvSpPr txBox="1"/>
          <p:nvPr/>
        </p:nvSpPr>
        <p:spPr>
          <a:xfrm>
            <a:off x="6848167" y="5804028"/>
            <a:ext cx="363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C3D2A"/>
                </a:solidFill>
              </a:rPr>
              <a:t>3</a:t>
            </a:r>
          </a:p>
        </p:txBody>
      </p:sp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F2485623-A732-4A13-BFAC-86D0FB339983}"/>
              </a:ext>
            </a:extLst>
          </p:cNvPr>
          <p:cNvSpPr txBox="1"/>
          <p:nvPr/>
        </p:nvSpPr>
        <p:spPr>
          <a:xfrm>
            <a:off x="5093976" y="3211125"/>
            <a:ext cx="363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C3D2A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0093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58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BEB06B25-8750-45B2-A6AB-B3162C4BB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3356" y="3199283"/>
            <a:ext cx="3067233" cy="2305372"/>
          </a:xfrm>
          <a:prstGeom prst="rect">
            <a:avLst/>
          </a:prstGeom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id="{524E18F0-5275-4EF3-BC7A-C7BA85F63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445" y="3199283"/>
            <a:ext cx="3115109" cy="2305372"/>
          </a:xfrm>
          <a:prstGeom prst="rect">
            <a:avLst/>
          </a:prstGeom>
        </p:spPr>
      </p:pic>
      <p:pic>
        <p:nvPicPr>
          <p:cNvPr id="11" name="Hình ảnh 10">
            <a:extLst>
              <a:ext uri="{FF2B5EF4-FFF2-40B4-BE49-F238E27FC236}">
                <a16:creationId xmlns:a16="http://schemas.microsoft.com/office/drawing/2014/main" id="{0E2277F5-20D8-406A-A4CB-0053593C4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533" y="3199283"/>
            <a:ext cx="3115110" cy="2305372"/>
          </a:xfrm>
          <a:prstGeom prst="rect">
            <a:avLst/>
          </a:prstGeom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D7FC0171-A7E1-4D3A-BAC0-87C38BEBA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025" y="670733"/>
            <a:ext cx="8101403" cy="226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6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4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House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5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234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9 G3 SB Track B9">
            <a:hlinkClick r:id="" action="ppaction://media"/>
            <a:extLst>
              <a:ext uri="{FF2B5EF4-FFF2-40B4-BE49-F238E27FC236}">
                <a16:creationId xmlns:a16="http://schemas.microsoft.com/office/drawing/2014/main" id="{360F5E47-78F0-4952-ADA9-3ACA2D0B3A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66535" y="612345"/>
            <a:ext cx="487363" cy="487363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16EDC5BF-6A42-4FF5-8456-3B662885E9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3" t="11913" r="32239" b="35047"/>
          <a:stretch/>
        </p:blipFill>
        <p:spPr>
          <a:xfrm>
            <a:off x="1897500" y="1076522"/>
            <a:ext cx="4842891" cy="53602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0C70F71-39D9-3963-A1EB-B82ABCE79E05}"/>
              </a:ext>
            </a:extLst>
          </p:cNvPr>
          <p:cNvGrpSpPr/>
          <p:nvPr/>
        </p:nvGrpSpPr>
        <p:grpSpPr>
          <a:xfrm>
            <a:off x="1267936" y="511336"/>
            <a:ext cx="5934221" cy="588372"/>
            <a:chOff x="456215" y="722141"/>
            <a:chExt cx="5934221" cy="5883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BF525D6-3768-B93F-E415-2105B140A228}"/>
                </a:ext>
              </a:extLst>
            </p:cNvPr>
            <p:cNvSpPr/>
            <p:nvPr/>
          </p:nvSpPr>
          <p:spPr>
            <a:xfrm>
              <a:off x="1085779" y="787293"/>
              <a:ext cx="53046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B9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9898BD9-B076-0539-6FF7-6082DCC92D8F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080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17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580891" y="4634233"/>
            <a:ext cx="703021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eating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iːtɪŋ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7999C145-4741-4D17-B61F-0F658659963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929"/>
          <a:stretch/>
        </p:blipFill>
        <p:spPr>
          <a:xfrm>
            <a:off x="4516581" y="574506"/>
            <a:ext cx="3158772" cy="38818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9 G3 SB Track B9">
            <a:hlinkClick r:id="" action="ppaction://media"/>
            <a:extLst>
              <a:ext uri="{FF2B5EF4-FFF2-40B4-BE49-F238E27FC236}">
                <a16:creationId xmlns:a16="http://schemas.microsoft.com/office/drawing/2014/main" id="{A580AF7A-DB8E-4946-A88F-3C5A3946551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130" end="1112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3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5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80891" y="4634233"/>
            <a:ext cx="703021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cleaning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kliːnɪŋ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628ED63A-7E8B-4FE4-BC42-6A75B9269A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7404" y="452868"/>
            <a:ext cx="3237125" cy="40129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9 G3 SB Track B9">
            <a:hlinkClick r:id="" action="ppaction://media"/>
            <a:extLst>
              <a:ext uri="{FF2B5EF4-FFF2-40B4-BE49-F238E27FC236}">
                <a16:creationId xmlns:a16="http://schemas.microsoft.com/office/drawing/2014/main" id="{B6C10DE2-0101-4A2B-A2C0-1A48B18D871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181" end="745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39" y="5184647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9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13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80891" y="4634233"/>
            <a:ext cx="703021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cooking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kʊkɪŋ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C72BD21E-DE4C-435E-88B6-3967D97C19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97"/>
          <a:stretch/>
        </p:blipFill>
        <p:spPr>
          <a:xfrm>
            <a:off x="4568787" y="574911"/>
            <a:ext cx="3080521" cy="38909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9 G3 SB Track B9">
            <a:hlinkClick r:id="" action="ppaction://media"/>
            <a:extLst>
              <a:ext uri="{FF2B5EF4-FFF2-40B4-BE49-F238E27FC236}">
                <a16:creationId xmlns:a16="http://schemas.microsoft.com/office/drawing/2014/main" id="{1DB24103-BE5A-4D5C-844C-F0A00D873C8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706" end="400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0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0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80891" y="4634233"/>
            <a:ext cx="703021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washing dishes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/ˈwɑːʃɪŋ/ /ˈ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dɪʃɪz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E1583A63-C8EF-4DA8-BF5D-FEA9349AF0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840" y="544706"/>
            <a:ext cx="3202254" cy="39211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9 G3 SB Track B9">
            <a:hlinkClick r:id="" action="ppaction://media"/>
            <a:extLst>
              <a:ext uri="{FF2B5EF4-FFF2-40B4-BE49-F238E27FC236}">
                <a16:creationId xmlns:a16="http://schemas.microsoft.com/office/drawing/2014/main" id="{49FE191E-AE84-4D52-9A59-9DEA3A92F6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31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33567" y="5260972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0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4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0A1432E-244A-0F44-AAEF-65A2BF2B612A}"/>
              </a:ext>
            </a:extLst>
          </p:cNvPr>
          <p:cNvSpPr/>
          <p:nvPr/>
        </p:nvSpPr>
        <p:spPr>
          <a:xfrm>
            <a:off x="1333241" y="4810262"/>
            <a:ext cx="13003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eating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EE2EFB-9731-BF48-9252-DAD7C9D65BD8}"/>
              </a:ext>
            </a:extLst>
          </p:cNvPr>
          <p:cNvSpPr/>
          <p:nvPr/>
        </p:nvSpPr>
        <p:spPr>
          <a:xfrm>
            <a:off x="3720801" y="4853364"/>
            <a:ext cx="17107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cleaning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F746C8-DCEB-354C-B70B-1D7F0A1B6D70}"/>
              </a:ext>
            </a:extLst>
          </p:cNvPr>
          <p:cNvSpPr/>
          <p:nvPr/>
        </p:nvSpPr>
        <p:spPr>
          <a:xfrm>
            <a:off x="6464484" y="4853364"/>
            <a:ext cx="1596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cooking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9B9D21-76E8-FB41-B42F-8154F1D21BD7}"/>
              </a:ext>
            </a:extLst>
          </p:cNvPr>
          <p:cNvSpPr/>
          <p:nvPr/>
        </p:nvSpPr>
        <p:spPr>
          <a:xfrm>
            <a:off x="8395184" y="4807229"/>
            <a:ext cx="29867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washing dishes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Hình ảnh 15">
            <a:extLst>
              <a:ext uri="{FF2B5EF4-FFF2-40B4-BE49-F238E27FC236}">
                <a16:creationId xmlns:a16="http://schemas.microsoft.com/office/drawing/2014/main" id="{DFB06FD2-AA61-4559-B781-57622CD5C6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7"/>
          <a:stretch/>
        </p:blipFill>
        <p:spPr>
          <a:xfrm>
            <a:off x="860952" y="1810871"/>
            <a:ext cx="2252869" cy="2849620"/>
          </a:xfrm>
          <a:prstGeom prst="rect">
            <a:avLst/>
          </a:prstGeom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D54DBE56-88AA-4A82-8544-4BFACD309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3944" y="1788635"/>
            <a:ext cx="2316630" cy="2871856"/>
          </a:xfrm>
          <a:prstGeom prst="rect">
            <a:avLst/>
          </a:prstGeom>
        </p:spPr>
      </p:pic>
      <p:pic>
        <p:nvPicPr>
          <p:cNvPr id="20" name="Hình ảnh 19">
            <a:extLst>
              <a:ext uri="{FF2B5EF4-FFF2-40B4-BE49-F238E27FC236}">
                <a16:creationId xmlns:a16="http://schemas.microsoft.com/office/drawing/2014/main" id="{A7C04FA3-EAE0-4B8C-847D-1929DB09B8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49"/>
          <a:stretch/>
        </p:blipFill>
        <p:spPr>
          <a:xfrm>
            <a:off x="6130697" y="1796664"/>
            <a:ext cx="2264487" cy="2855797"/>
          </a:xfrm>
          <a:prstGeom prst="rect">
            <a:avLst/>
          </a:prstGeom>
        </p:spPr>
      </p:pic>
      <p:pic>
        <p:nvPicPr>
          <p:cNvPr id="27" name="Hình ảnh 26">
            <a:extLst>
              <a:ext uri="{FF2B5EF4-FFF2-40B4-BE49-F238E27FC236}">
                <a16:creationId xmlns:a16="http://schemas.microsoft.com/office/drawing/2014/main" id="{0AC1EC2F-B761-4258-8AB2-9AA80A5FA4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5307" y="1810871"/>
            <a:ext cx="2332234" cy="285579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72F2126-3249-9873-44C4-D4C1352D4C1E}"/>
              </a:ext>
            </a:extLst>
          </p:cNvPr>
          <p:cNvGrpSpPr/>
          <p:nvPr/>
        </p:nvGrpSpPr>
        <p:grpSpPr>
          <a:xfrm>
            <a:off x="1182482" y="970380"/>
            <a:ext cx="3757940" cy="636219"/>
            <a:chOff x="311226" y="704097"/>
            <a:chExt cx="3757940" cy="63621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C702D7D-14D4-4D46-5BC0-31CB5D2B7D11}"/>
                </a:ext>
              </a:extLst>
            </p:cNvPr>
            <p:cNvSpPr/>
            <p:nvPr/>
          </p:nvSpPr>
          <p:spPr>
            <a:xfrm>
              <a:off x="1032757" y="770929"/>
              <a:ext cx="3036409" cy="569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1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Point and say.</a:t>
              </a:r>
              <a:endParaRPr lang="en-US" sz="3100" b="1" dirty="0">
                <a:solidFill>
                  <a:srgbClr val="7030A0"/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BD79E72-1F7E-4826-615D-2280BA0A9226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330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36" y="980416"/>
            <a:ext cx="10058400" cy="524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9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4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House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6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921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251A98A-EAF4-C3E2-A283-68D235652892}"/>
              </a:ext>
            </a:extLst>
          </p:cNvPr>
          <p:cNvGrpSpPr/>
          <p:nvPr/>
        </p:nvGrpSpPr>
        <p:grpSpPr>
          <a:xfrm>
            <a:off x="1267936" y="573434"/>
            <a:ext cx="6054447" cy="588372"/>
            <a:chOff x="456215" y="722141"/>
            <a:chExt cx="6054447" cy="5883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B6A2B27-1017-2D23-B4ED-04BBD489457E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B10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F5AD0AE-B969-154C-A341-079C400794FF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2" name="10 G3 SB Track B10">
            <a:hlinkClick r:id="" action="ppaction://media"/>
            <a:extLst>
              <a:ext uri="{FF2B5EF4-FFF2-40B4-BE49-F238E27FC236}">
                <a16:creationId xmlns:a16="http://schemas.microsoft.com/office/drawing/2014/main" id="{585BA1E2-FCEC-4953-9581-7223D0B66E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86761" y="674443"/>
            <a:ext cx="487363" cy="487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541" y="1329783"/>
            <a:ext cx="4223586" cy="48917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1764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8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474673" y="4634233"/>
            <a:ext cx="724265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taking a bath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teɪkɪŋ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/ə/ 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bæ</a:t>
            </a:r>
            <a:r>
              <a:rPr lang="el-GR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9BF11D09-B469-4A6C-AACA-7717C90833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8595" y="525283"/>
            <a:ext cx="3114811" cy="39405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10 G3 SB Track B10">
            <a:hlinkClick r:id="" action="ppaction://media"/>
            <a:extLst>
              <a:ext uri="{FF2B5EF4-FFF2-40B4-BE49-F238E27FC236}">
                <a16:creationId xmlns:a16="http://schemas.microsoft.com/office/drawing/2014/main" id="{9F722660-6524-4A14-BFF3-5FA9011B23B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671" end="1171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7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/>
          <p:cNvSpPr/>
          <p:nvPr/>
        </p:nvSpPr>
        <p:spPr>
          <a:xfrm>
            <a:off x="2474673" y="4634233"/>
            <a:ext cx="724265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sleeping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/ˈsliːpɪŋ/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75084EA9-E42D-4129-9431-45220F28A7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956" y="602213"/>
            <a:ext cx="2868088" cy="3651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10 G3 SB Track B10">
            <a:hlinkClick r:id="" action="ppaction://media"/>
            <a:extLst>
              <a:ext uri="{FF2B5EF4-FFF2-40B4-BE49-F238E27FC236}">
                <a16:creationId xmlns:a16="http://schemas.microsoft.com/office/drawing/2014/main" id="{D2C3126A-4CEA-4F35-B370-416FB0C053B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945" end="829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6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/>
          <p:cNvSpPr/>
          <p:nvPr/>
        </p:nvSpPr>
        <p:spPr>
          <a:xfrm>
            <a:off x="2474673" y="4634233"/>
            <a:ext cx="724265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watching TV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ˈ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wɑːtʃɪŋ/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/ˌ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ti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ːˈviː/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D1E83F93-170E-4EEB-902C-F9E40E8775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359" y="607670"/>
            <a:ext cx="2999168" cy="3766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10 G3 SB Track B10">
            <a:hlinkClick r:id="" action="ppaction://media"/>
            <a:extLst>
              <a:ext uri="{FF2B5EF4-FFF2-40B4-BE49-F238E27FC236}">
                <a16:creationId xmlns:a16="http://schemas.microsoft.com/office/drawing/2014/main" id="{6D767FE8-B9B4-430D-A642-F14B6E04F9C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756" end="502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64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0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/>
          <p:cNvSpPr/>
          <p:nvPr/>
        </p:nvSpPr>
        <p:spPr>
          <a:xfrm>
            <a:off x="2474673" y="4634233"/>
            <a:ext cx="724265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playing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pleɪɪŋ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6BCA83B6-9898-400D-BFE2-3638702393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6829" y="544967"/>
            <a:ext cx="3078275" cy="39226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10 G3 SB Track B10">
            <a:hlinkClick r:id="" action="ppaction://media"/>
            <a:extLst>
              <a:ext uri="{FF2B5EF4-FFF2-40B4-BE49-F238E27FC236}">
                <a16:creationId xmlns:a16="http://schemas.microsoft.com/office/drawing/2014/main" id="{8A0A519F-72A2-4064-A891-C54C8F581DB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76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94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09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Hình ảnh 5">
            <a:extLst>
              <a:ext uri="{FF2B5EF4-FFF2-40B4-BE49-F238E27FC236}">
                <a16:creationId xmlns:a16="http://schemas.microsoft.com/office/drawing/2014/main" id="{5FEDB68C-CB61-4825-06A4-20EF54D93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781" y="1599016"/>
            <a:ext cx="2541030" cy="3214658"/>
          </a:xfrm>
          <a:prstGeom prst="rect">
            <a:avLst/>
          </a:prstGeom>
        </p:spPr>
      </p:pic>
      <p:pic>
        <p:nvPicPr>
          <p:cNvPr id="14" name="Hình ảnh 2">
            <a:extLst>
              <a:ext uri="{FF2B5EF4-FFF2-40B4-BE49-F238E27FC236}">
                <a16:creationId xmlns:a16="http://schemas.microsoft.com/office/drawing/2014/main" id="{018EA5A6-945D-B5E6-6C12-13F4961EE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679" y="1599090"/>
            <a:ext cx="2525187" cy="3214658"/>
          </a:xfrm>
          <a:prstGeom prst="rect">
            <a:avLst/>
          </a:prstGeom>
        </p:spPr>
      </p:pic>
      <p:pic>
        <p:nvPicPr>
          <p:cNvPr id="15" name="Hình ảnh 2">
            <a:extLst>
              <a:ext uri="{FF2B5EF4-FFF2-40B4-BE49-F238E27FC236}">
                <a16:creationId xmlns:a16="http://schemas.microsoft.com/office/drawing/2014/main" id="{4CC5F97C-0982-2777-927E-0835AE1E3E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734" y="1599016"/>
            <a:ext cx="2559498" cy="3214658"/>
          </a:xfrm>
          <a:prstGeom prst="rect">
            <a:avLst/>
          </a:prstGeom>
        </p:spPr>
      </p:pic>
      <p:pic>
        <p:nvPicPr>
          <p:cNvPr id="16" name="Hình ảnh 2">
            <a:extLst>
              <a:ext uri="{FF2B5EF4-FFF2-40B4-BE49-F238E27FC236}">
                <a16:creationId xmlns:a16="http://schemas.microsoft.com/office/drawing/2014/main" id="{9D4C2909-E4FB-444B-DE31-3EF807070A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9100" y="1599090"/>
            <a:ext cx="2494770" cy="317909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2ABC78C-2AFC-0ADD-4640-59DD3BBB3E2A}"/>
              </a:ext>
            </a:extLst>
          </p:cNvPr>
          <p:cNvSpPr/>
          <p:nvPr/>
        </p:nvSpPr>
        <p:spPr>
          <a:xfrm>
            <a:off x="3829909" y="4924833"/>
            <a:ext cx="17107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sleeping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ADB130-3D37-70FC-4725-37307F7B2375}"/>
              </a:ext>
            </a:extLst>
          </p:cNvPr>
          <p:cNvSpPr/>
          <p:nvPr/>
        </p:nvSpPr>
        <p:spPr>
          <a:xfrm>
            <a:off x="610781" y="4902071"/>
            <a:ext cx="25298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taking a bath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F5217E-E811-FA4A-AF96-6C29975CF30C}"/>
              </a:ext>
            </a:extLst>
          </p:cNvPr>
          <p:cNvSpPr/>
          <p:nvPr/>
        </p:nvSpPr>
        <p:spPr>
          <a:xfrm>
            <a:off x="9563330" y="4901772"/>
            <a:ext cx="14830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playing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32EFFA-FBCC-0F79-6859-472FC42777AA}"/>
              </a:ext>
            </a:extLst>
          </p:cNvPr>
          <p:cNvSpPr/>
          <p:nvPr/>
        </p:nvSpPr>
        <p:spPr>
          <a:xfrm>
            <a:off x="6370184" y="4924758"/>
            <a:ext cx="24400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watching TV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ECEE1A9-333D-F234-1A94-CD6490417091}"/>
              </a:ext>
            </a:extLst>
          </p:cNvPr>
          <p:cNvGrpSpPr/>
          <p:nvPr/>
        </p:nvGrpSpPr>
        <p:grpSpPr>
          <a:xfrm>
            <a:off x="1272841" y="734935"/>
            <a:ext cx="3757940" cy="636219"/>
            <a:chOff x="311226" y="704097"/>
            <a:chExt cx="3757940" cy="6362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A95222F-6558-C0FE-FF1C-96D465093549}"/>
                </a:ext>
              </a:extLst>
            </p:cNvPr>
            <p:cNvSpPr/>
            <p:nvPr/>
          </p:nvSpPr>
          <p:spPr>
            <a:xfrm>
              <a:off x="1032757" y="770929"/>
              <a:ext cx="3036409" cy="569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1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Point and say.</a:t>
              </a:r>
              <a:endParaRPr lang="en-US" sz="3100" b="1" dirty="0">
                <a:solidFill>
                  <a:srgbClr val="7030A0"/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002B970-4783-F16D-F5C9-E5F41EF8C898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001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13719B-CB2B-9F10-C17E-FB1B310E16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67"/>
          <a:stretch/>
        </p:blipFill>
        <p:spPr>
          <a:xfrm>
            <a:off x="608105" y="874743"/>
            <a:ext cx="10945996" cy="452853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37" b="2068"/>
          <a:stretch/>
        </p:blipFill>
        <p:spPr>
          <a:xfrm>
            <a:off x="1199776" y="2617694"/>
            <a:ext cx="1246734" cy="12371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38" t="710" r="2699" b="1358"/>
          <a:stretch/>
        </p:blipFill>
        <p:spPr>
          <a:xfrm>
            <a:off x="9043894" y="2617694"/>
            <a:ext cx="1246734" cy="12371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555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4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House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</a:t>
            </a:r>
            <a:r>
              <a:rPr lang="vi-VN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7</a:t>
            </a:r>
            <a:endParaRPr lang="x-none" sz="44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867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1 G3 SB Track B11">
            <a:hlinkClick r:id="" action="ppaction://media"/>
            <a:extLst>
              <a:ext uri="{FF2B5EF4-FFF2-40B4-BE49-F238E27FC236}">
                <a16:creationId xmlns:a16="http://schemas.microsoft.com/office/drawing/2014/main" id="{18474DB7-BED6-4E68-A9A1-417D59A280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94000" y="925769"/>
            <a:ext cx="487363" cy="487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97" y="1681018"/>
            <a:ext cx="10361333" cy="383241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B3C4F94-0A63-4193-A8D1-D76D9B2978D3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5742F52-35F4-37F3-ABDB-CE09C90B1986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B11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13F386C-5A4E-262A-B8B8-0BAF22E1CCCA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467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2D376DF5-8F27-43A4-B283-296C2BF0E4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51" y="577676"/>
            <a:ext cx="9195257" cy="5833292"/>
          </a:xfrm>
          <a:prstGeom prst="rect">
            <a:avLst/>
          </a:prstGeom>
        </p:spPr>
      </p:pic>
      <p:pic>
        <p:nvPicPr>
          <p:cNvPr id="2" name="12 G3 SB Track B12">
            <a:hlinkClick r:id="" action="ppaction://media"/>
            <a:extLst>
              <a:ext uri="{FF2B5EF4-FFF2-40B4-BE49-F238E27FC236}">
                <a16:creationId xmlns:a16="http://schemas.microsoft.com/office/drawing/2014/main" id="{4F609A44-C4D2-4DBB-B97F-4CEF35E9CF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74737" y="679276"/>
            <a:ext cx="487363" cy="487363"/>
          </a:xfrm>
          <a:prstGeom prst="rect">
            <a:avLst/>
          </a:prstGeom>
        </p:spPr>
      </p:pic>
      <p:cxnSp>
        <p:nvCxnSpPr>
          <p:cNvPr id="6" name="Đường kết nối Mũi tên Thẳng 5">
            <a:extLst>
              <a:ext uri="{FF2B5EF4-FFF2-40B4-BE49-F238E27FC236}">
                <a16:creationId xmlns:a16="http://schemas.microsoft.com/office/drawing/2014/main" id="{EF7FD8B5-672B-4524-B9D2-8B7D861A04D3}"/>
              </a:ext>
            </a:extLst>
          </p:cNvPr>
          <p:cNvCxnSpPr>
            <a:cxnSpLocks/>
          </p:cNvCxnSpPr>
          <p:nvPr/>
        </p:nvCxnSpPr>
        <p:spPr>
          <a:xfrm>
            <a:off x="4125576" y="1982450"/>
            <a:ext cx="541866" cy="526572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Đường kết nối Mũi tên Thẳng 12">
            <a:extLst>
              <a:ext uri="{FF2B5EF4-FFF2-40B4-BE49-F238E27FC236}">
                <a16:creationId xmlns:a16="http://schemas.microsoft.com/office/drawing/2014/main" id="{5F9FCE1C-ACCA-4FA5-905B-D8A0C048889B}"/>
              </a:ext>
            </a:extLst>
          </p:cNvPr>
          <p:cNvCxnSpPr>
            <a:cxnSpLocks/>
          </p:cNvCxnSpPr>
          <p:nvPr/>
        </p:nvCxnSpPr>
        <p:spPr>
          <a:xfrm flipV="1">
            <a:off x="4125576" y="1880976"/>
            <a:ext cx="541866" cy="144569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Đường kết nối Mũi tên Thẳng 14">
            <a:extLst>
              <a:ext uri="{FF2B5EF4-FFF2-40B4-BE49-F238E27FC236}">
                <a16:creationId xmlns:a16="http://schemas.microsoft.com/office/drawing/2014/main" id="{73F51C95-3C57-4D5E-B9C6-67F8B2BE1C3C}"/>
              </a:ext>
            </a:extLst>
          </p:cNvPr>
          <p:cNvCxnSpPr>
            <a:cxnSpLocks/>
          </p:cNvCxnSpPr>
          <p:nvPr/>
        </p:nvCxnSpPr>
        <p:spPr>
          <a:xfrm>
            <a:off x="4108642" y="5263976"/>
            <a:ext cx="558800" cy="638883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Đường kết nối Mũi tên Thẳng 15">
            <a:extLst>
              <a:ext uri="{FF2B5EF4-FFF2-40B4-BE49-F238E27FC236}">
                <a16:creationId xmlns:a16="http://schemas.microsoft.com/office/drawing/2014/main" id="{FFB5718F-EBCC-4457-B869-AFEC206CB842}"/>
              </a:ext>
            </a:extLst>
          </p:cNvPr>
          <p:cNvCxnSpPr>
            <a:cxnSpLocks/>
          </p:cNvCxnSpPr>
          <p:nvPr/>
        </p:nvCxnSpPr>
        <p:spPr>
          <a:xfrm flipV="1">
            <a:off x="6716376" y="2127564"/>
            <a:ext cx="825161" cy="2793832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82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7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0D2B1597-EC24-439E-B3BD-B7CD9F60C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62" y="757084"/>
            <a:ext cx="7108622" cy="2256290"/>
          </a:xfrm>
          <a:prstGeom prst="rect">
            <a:avLst/>
          </a:prstGeom>
        </p:spPr>
      </p:pic>
      <p:pic>
        <p:nvPicPr>
          <p:cNvPr id="7" name="Hình ảnh 2">
            <a:extLst>
              <a:ext uri="{FF2B5EF4-FFF2-40B4-BE49-F238E27FC236}">
                <a16:creationId xmlns:a16="http://schemas.microsoft.com/office/drawing/2014/main" id="{2D376DF5-8F27-43A4-B283-296C2BF0E4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" t="12422" r="60670"/>
          <a:stretch/>
        </p:blipFill>
        <p:spPr>
          <a:xfrm>
            <a:off x="6419273" y="1300292"/>
            <a:ext cx="2401454" cy="4112218"/>
          </a:xfrm>
          <a:prstGeom prst="rect">
            <a:avLst/>
          </a:prstGeom>
        </p:spPr>
      </p:pic>
      <p:pic>
        <p:nvPicPr>
          <p:cNvPr id="9" name="Hình ảnh 2">
            <a:extLst>
              <a:ext uri="{FF2B5EF4-FFF2-40B4-BE49-F238E27FC236}">
                <a16:creationId xmlns:a16="http://schemas.microsoft.com/office/drawing/2014/main" id="{2D376DF5-8F27-43A4-B283-296C2BF0E4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37" t="12422" r="-2173"/>
          <a:stretch/>
        </p:blipFill>
        <p:spPr>
          <a:xfrm>
            <a:off x="8820727" y="1274313"/>
            <a:ext cx="2438399" cy="413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3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4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vi-VN" sz="4800" b="1" dirty="0" err="1">
                <a:latin typeface="+mn-lt"/>
              </a:rPr>
              <a:t>House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8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6470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3 G3 SB Track B13">
            <a:hlinkClick r:id="" action="ppaction://media"/>
            <a:extLst>
              <a:ext uri="{FF2B5EF4-FFF2-40B4-BE49-F238E27FC236}">
                <a16:creationId xmlns:a16="http://schemas.microsoft.com/office/drawing/2014/main" id="{C34D3A37-19C7-4491-823C-B287100B02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61075" y="889912"/>
            <a:ext cx="487363" cy="487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72" y="1560945"/>
            <a:ext cx="10376748" cy="417256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C421674-1C08-96E7-C24C-C8564B2F9B26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8EC5DC3-F171-38A7-600E-CFF9840FD0D5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B13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7BEE098-669A-4345-0B94-694639E5630B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510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5A8495EC-7ECD-4769-9C87-A5A0834287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35" y="1034206"/>
            <a:ext cx="11226138" cy="4128186"/>
          </a:xfrm>
          <a:prstGeom prst="rect">
            <a:avLst/>
          </a:prstGeom>
        </p:spPr>
      </p:pic>
      <p:pic>
        <p:nvPicPr>
          <p:cNvPr id="2" name="14 G3 SB Track B14">
            <a:hlinkClick r:id="" action="ppaction://media"/>
            <a:extLst>
              <a:ext uri="{FF2B5EF4-FFF2-40B4-BE49-F238E27FC236}">
                <a16:creationId xmlns:a16="http://schemas.microsoft.com/office/drawing/2014/main" id="{DC424FD6-E2F0-407A-8198-D1E23D7100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93273" y="1277887"/>
            <a:ext cx="487363" cy="487363"/>
          </a:xfrm>
          <a:prstGeom prst="rect">
            <a:avLst/>
          </a:prstGeom>
        </p:spPr>
      </p:pic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0185A284-E0CB-4F5C-9518-B3C4AE971C6D}"/>
              </a:ext>
            </a:extLst>
          </p:cNvPr>
          <p:cNvSpPr txBox="1"/>
          <p:nvPr/>
        </p:nvSpPr>
        <p:spPr>
          <a:xfrm>
            <a:off x="9705434" y="4405281"/>
            <a:ext cx="363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B4175339-C1A3-4FB6-889E-50ECD34DF3B5}"/>
              </a:ext>
            </a:extLst>
          </p:cNvPr>
          <p:cNvSpPr txBox="1"/>
          <p:nvPr/>
        </p:nvSpPr>
        <p:spPr>
          <a:xfrm>
            <a:off x="6276752" y="4405281"/>
            <a:ext cx="363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0C2EFEE5-76B0-455A-BAB6-FE3D89E69548}"/>
              </a:ext>
            </a:extLst>
          </p:cNvPr>
          <p:cNvSpPr txBox="1"/>
          <p:nvPr/>
        </p:nvSpPr>
        <p:spPr>
          <a:xfrm>
            <a:off x="2765425" y="4405281"/>
            <a:ext cx="363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8234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71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19" y="868218"/>
            <a:ext cx="10191454" cy="512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6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4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</a:t>
            </a:r>
            <a:r>
              <a:rPr lang="vi-VN" sz="4800" b="1" dirty="0">
                <a:latin typeface="+mj-lt"/>
              </a:rPr>
              <a:t> </a:t>
            </a:r>
            <a:r>
              <a:rPr lang="vi-VN" sz="4800" b="1" dirty="0" err="1">
                <a:latin typeface="+mn-lt"/>
              </a:rPr>
              <a:t>House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9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876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5 G3 SB Track B15">
            <a:hlinkClick r:id="" action="ppaction://media"/>
            <a:extLst>
              <a:ext uri="{FF2B5EF4-FFF2-40B4-BE49-F238E27FC236}">
                <a16:creationId xmlns:a16="http://schemas.microsoft.com/office/drawing/2014/main" id="{3E1D45C4-3CF1-43FE-BF4E-ACE65994FA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90894" y="1075474"/>
            <a:ext cx="487363" cy="487363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3524000" y="2399512"/>
            <a:ext cx="4297333" cy="2864888"/>
            <a:chOff x="3524000" y="2399512"/>
            <a:chExt cx="4297333" cy="2864888"/>
          </a:xfrm>
        </p:grpSpPr>
        <p:sp>
          <p:nvSpPr>
            <p:cNvPr id="5" name="Freeform 4"/>
            <p:cNvSpPr/>
            <p:nvPr/>
          </p:nvSpPr>
          <p:spPr>
            <a:xfrm>
              <a:off x="3524000" y="239951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o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3524000" y="239951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6" name="Freeform 5"/>
            <p:cNvSpPr/>
            <p:nvPr/>
          </p:nvSpPr>
          <p:spPr>
            <a:xfrm>
              <a:off x="3524000" y="353711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</a:t>
              </a:r>
              <a:r>
                <a:rPr lang="en-US" sz="3900" b="0" kern="1200" dirty="0">
                  <a:solidFill>
                    <a:srgbClr val="FF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</a:t>
              </a:r>
              <a:r>
                <a:rPr lang="en-US" sz="3900" b="0" kern="1200" dirty="0">
                  <a:solidFill>
                    <a:srgbClr val="191919">
                      <a:hueOff val="0"/>
                      <a:satOff val="0"/>
                      <a:lumOff val="0"/>
                      <a:alphaOff val="0"/>
                    </a:srgb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fa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</a:t>
              </a:r>
              <a:r>
                <a:rPr lang="en-US" sz="3900" b="0" kern="1200" dirty="0">
                  <a:solidFill>
                    <a:srgbClr val="FF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</a:t>
              </a:r>
              <a:r>
                <a:rPr lang="en-US" sz="3900" b="0" kern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747F59-EACE-E557-2731-A56F918AF8B9}"/>
              </a:ext>
            </a:extLst>
          </p:cNvPr>
          <p:cNvGrpSpPr/>
          <p:nvPr/>
        </p:nvGrpSpPr>
        <p:grpSpPr>
          <a:xfrm>
            <a:off x="1153353" y="982277"/>
            <a:ext cx="4941581" cy="606416"/>
            <a:chOff x="311226" y="704097"/>
            <a:chExt cx="4941581" cy="60641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3A8F004-56CE-C0DC-EDBD-FA38CF079661}"/>
                </a:ext>
              </a:extLst>
            </p:cNvPr>
            <p:cNvSpPr/>
            <p:nvPr/>
          </p:nvSpPr>
          <p:spPr>
            <a:xfrm>
              <a:off x="925981" y="787293"/>
              <a:ext cx="43268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B15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331DA1D-B16E-CCDE-9CAB-D84422A88A0D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476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29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6 G3 SB Track B16">
            <a:hlinkClick r:id="" action="ppaction://media"/>
            <a:extLst>
              <a:ext uri="{FF2B5EF4-FFF2-40B4-BE49-F238E27FC236}">
                <a16:creationId xmlns:a16="http://schemas.microsoft.com/office/drawing/2014/main" id="{831EDD00-34BC-4A97-B006-C148769FCE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26227" y="1068945"/>
            <a:ext cx="487363" cy="487363"/>
          </a:xfrm>
          <a:prstGeom prst="rect">
            <a:avLst/>
          </a:prstGeom>
        </p:spPr>
      </p:pic>
      <p:sp>
        <p:nvSpPr>
          <p:cNvPr id="17" name="Hộp Văn bản 16">
            <a:extLst>
              <a:ext uri="{FF2B5EF4-FFF2-40B4-BE49-F238E27FC236}">
                <a16:creationId xmlns:a16="http://schemas.microsoft.com/office/drawing/2014/main" id="{75100C84-4793-4E17-AD81-793333F51FFB}"/>
              </a:ext>
            </a:extLst>
          </p:cNvPr>
          <p:cNvSpPr txBox="1"/>
          <p:nvPr/>
        </p:nvSpPr>
        <p:spPr>
          <a:xfrm>
            <a:off x="1927906" y="1916049"/>
            <a:ext cx="7295187" cy="2630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i="1" dirty="0"/>
              <a:t>Where do you sleep?</a:t>
            </a:r>
          </a:p>
          <a:p>
            <a:pPr>
              <a:lnSpc>
                <a:spcPct val="120000"/>
              </a:lnSpc>
            </a:pPr>
            <a:r>
              <a:rPr lang="en-US" sz="2800" i="1" dirty="0"/>
              <a:t>I sleep in the bedroom.</a:t>
            </a:r>
          </a:p>
          <a:p>
            <a:pPr>
              <a:lnSpc>
                <a:spcPct val="120000"/>
              </a:lnSpc>
            </a:pPr>
            <a:r>
              <a:rPr lang="en-US" sz="2800" i="1" dirty="0"/>
              <a:t>Is there a bed?</a:t>
            </a:r>
          </a:p>
          <a:p>
            <a:pPr>
              <a:lnSpc>
                <a:spcPct val="120000"/>
              </a:lnSpc>
            </a:pPr>
            <a:r>
              <a:rPr lang="en-US" sz="2800" i="1" dirty="0"/>
              <a:t>Yes, there is.</a:t>
            </a:r>
          </a:p>
          <a:p>
            <a:pPr>
              <a:lnSpc>
                <a:spcPct val="120000"/>
              </a:lnSpc>
            </a:pPr>
            <a:r>
              <a:rPr lang="en-US" sz="2800" i="1" dirty="0"/>
              <a:t>At home, my home, at home, where I live.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A2B7FAB-7045-AABD-BE25-00E16E68AA8F}"/>
              </a:ext>
            </a:extLst>
          </p:cNvPr>
          <p:cNvGrpSpPr/>
          <p:nvPr/>
        </p:nvGrpSpPr>
        <p:grpSpPr>
          <a:xfrm>
            <a:off x="1195295" y="981052"/>
            <a:ext cx="4583117" cy="606416"/>
            <a:chOff x="311226" y="704097"/>
            <a:chExt cx="4583117" cy="60641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58F5C44-E145-AAD8-CAE6-A49F8DF5E844}"/>
                </a:ext>
              </a:extLst>
            </p:cNvPr>
            <p:cNvSpPr/>
            <p:nvPr/>
          </p:nvSpPr>
          <p:spPr>
            <a:xfrm>
              <a:off x="1014755" y="787293"/>
              <a:ext cx="387958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sing.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B16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058A3F0-3A89-C0AE-C609-0B1B59FC1D99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73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6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80" r="10329" b="4781"/>
          <a:stretch/>
        </p:blipFill>
        <p:spPr>
          <a:xfrm>
            <a:off x="1595659" y="542340"/>
            <a:ext cx="7982450" cy="5766096"/>
          </a:xfrm>
          <a:prstGeom prst="rect">
            <a:avLst/>
          </a:prstGeom>
        </p:spPr>
      </p:pic>
      <p:cxnSp>
        <p:nvCxnSpPr>
          <p:cNvPr id="13" name="Đường kết nối Mũi tên Thẳng 12">
            <a:extLst>
              <a:ext uri="{FF2B5EF4-FFF2-40B4-BE49-F238E27FC236}">
                <a16:creationId xmlns:a16="http://schemas.microsoft.com/office/drawing/2014/main" id="{52576D9A-6C6F-4035-B9C8-9D457688255D}"/>
              </a:ext>
            </a:extLst>
          </p:cNvPr>
          <p:cNvCxnSpPr>
            <a:cxnSpLocks/>
          </p:cNvCxnSpPr>
          <p:nvPr/>
        </p:nvCxnSpPr>
        <p:spPr>
          <a:xfrm flipH="1">
            <a:off x="5831372" y="1976796"/>
            <a:ext cx="1530010" cy="1434332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Đường kết nối Mũi tên Thẳng 13">
            <a:extLst>
              <a:ext uri="{FF2B5EF4-FFF2-40B4-BE49-F238E27FC236}">
                <a16:creationId xmlns:a16="http://schemas.microsoft.com/office/drawing/2014/main" id="{E861D07B-5FA6-4149-8DF5-949E4964983E}"/>
              </a:ext>
            </a:extLst>
          </p:cNvPr>
          <p:cNvCxnSpPr>
            <a:cxnSpLocks/>
          </p:cNvCxnSpPr>
          <p:nvPr/>
        </p:nvCxnSpPr>
        <p:spPr>
          <a:xfrm flipV="1">
            <a:off x="4322618" y="4011562"/>
            <a:ext cx="1080655" cy="132856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Đường kết nối Mũi tên Thẳng 25">
            <a:extLst>
              <a:ext uri="{FF2B5EF4-FFF2-40B4-BE49-F238E27FC236}">
                <a16:creationId xmlns:a16="http://schemas.microsoft.com/office/drawing/2014/main" id="{2CBFC04C-5B07-4CA3-8C93-AF2641D0DC61}"/>
              </a:ext>
            </a:extLst>
          </p:cNvPr>
          <p:cNvCxnSpPr>
            <a:cxnSpLocks/>
          </p:cNvCxnSpPr>
          <p:nvPr/>
        </p:nvCxnSpPr>
        <p:spPr>
          <a:xfrm flipH="1">
            <a:off x="6635557" y="3644136"/>
            <a:ext cx="725826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Đường kết nối Mũi tên Thẳng 8">
            <a:extLst>
              <a:ext uri="{FF2B5EF4-FFF2-40B4-BE49-F238E27FC236}">
                <a16:creationId xmlns:a16="http://schemas.microsoft.com/office/drawing/2014/main" id="{CAF99365-CB75-4CA4-9816-8E6548E233FC}"/>
              </a:ext>
            </a:extLst>
          </p:cNvPr>
          <p:cNvCxnSpPr>
            <a:cxnSpLocks/>
          </p:cNvCxnSpPr>
          <p:nvPr/>
        </p:nvCxnSpPr>
        <p:spPr>
          <a:xfrm flipH="1" flipV="1">
            <a:off x="5909732" y="4011562"/>
            <a:ext cx="1451650" cy="132856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40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4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</a:t>
            </a:r>
            <a:r>
              <a:rPr lang="en-US" sz="4800" b="1" dirty="0">
                <a:latin typeface="+mj-lt"/>
              </a:rPr>
              <a:t> House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10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378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7 G3 SB Track B17">
            <a:hlinkClick r:id="" action="ppaction://media"/>
            <a:extLst>
              <a:ext uri="{FF2B5EF4-FFF2-40B4-BE49-F238E27FC236}">
                <a16:creationId xmlns:a16="http://schemas.microsoft.com/office/drawing/2014/main" id="{79D7957E-575F-4D7B-A195-5DA52D5BF7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3347" y="1101330"/>
            <a:ext cx="487363" cy="487363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498158" y="2197662"/>
            <a:ext cx="4297333" cy="2864888"/>
            <a:chOff x="1498158" y="2492502"/>
            <a:chExt cx="4297333" cy="2864888"/>
          </a:xfrm>
        </p:grpSpPr>
        <p:sp>
          <p:nvSpPr>
            <p:cNvPr id="5" name="Freeform 4"/>
            <p:cNvSpPr/>
            <p:nvPr/>
          </p:nvSpPr>
          <p:spPr>
            <a:xfrm>
              <a:off x="1498158" y="249250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 err="1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ou</a:t>
              </a:r>
              <a:endParaRPr lang="en-US" sz="3900" b="1" kern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498158" y="249250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6" name="Freeform 5"/>
            <p:cNvSpPr/>
            <p:nvPr/>
          </p:nvSpPr>
          <p:spPr>
            <a:xfrm>
              <a:off x="1498158" y="363010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h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ou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se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cl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ou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d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499991" y="2197662"/>
            <a:ext cx="4297333" cy="2864888"/>
            <a:chOff x="6499991" y="2492502"/>
            <a:chExt cx="4297333" cy="2864888"/>
          </a:xfrm>
        </p:grpSpPr>
        <p:sp>
          <p:nvSpPr>
            <p:cNvPr id="9" name="Freeform 8"/>
            <p:cNvSpPr/>
            <p:nvPr/>
          </p:nvSpPr>
          <p:spPr>
            <a:xfrm>
              <a:off x="6499991" y="249250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oi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6499991" y="249250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10" name="Freeform 9"/>
            <p:cNvSpPr/>
            <p:nvPr/>
          </p:nvSpPr>
          <p:spPr>
            <a:xfrm>
              <a:off x="6499991" y="363010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oi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let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p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oi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nt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6DA4935-65EB-CA57-40AF-B5ECCACBA661}"/>
              </a:ext>
            </a:extLst>
          </p:cNvPr>
          <p:cNvGrpSpPr/>
          <p:nvPr/>
        </p:nvGrpSpPr>
        <p:grpSpPr>
          <a:xfrm>
            <a:off x="1153353" y="982277"/>
            <a:ext cx="4941581" cy="606416"/>
            <a:chOff x="311226" y="704097"/>
            <a:chExt cx="4941581" cy="60641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98AC1C2-2AF2-4DC4-20E2-C4126CD1BA76}"/>
                </a:ext>
              </a:extLst>
            </p:cNvPr>
            <p:cNvSpPr/>
            <p:nvPr/>
          </p:nvSpPr>
          <p:spPr>
            <a:xfrm>
              <a:off x="925981" y="787293"/>
              <a:ext cx="43268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B17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3EA4FF3-CD40-61EC-A959-A4D4FEE45A04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866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11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8 G3 SB Track B18">
            <a:hlinkClick r:id="" action="ppaction://media"/>
            <a:extLst>
              <a:ext uri="{FF2B5EF4-FFF2-40B4-BE49-F238E27FC236}">
                <a16:creationId xmlns:a16="http://schemas.microsoft.com/office/drawing/2014/main" id="{1A30B196-E5B1-4ACA-A075-CD24A91443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90078" y="731405"/>
            <a:ext cx="487363" cy="48736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C2D3F76-7D53-214C-A501-BA0FC9C3FD44}"/>
              </a:ext>
            </a:extLst>
          </p:cNvPr>
          <p:cNvSpPr/>
          <p:nvPr/>
        </p:nvSpPr>
        <p:spPr>
          <a:xfrm>
            <a:off x="2592025" y="1374450"/>
            <a:ext cx="5665333" cy="48495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600" i="1" dirty="0"/>
              <a:t>Where do you sleep?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I sleep on the cloud.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Is there a toilet?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No, no, there isn’t.</a:t>
            </a:r>
          </a:p>
          <a:p>
            <a:pPr>
              <a:lnSpc>
                <a:spcPct val="120000"/>
              </a:lnSpc>
            </a:pPr>
            <a:endParaRPr lang="en-US" sz="2600" i="1" dirty="0"/>
          </a:p>
          <a:p>
            <a:pPr>
              <a:lnSpc>
                <a:spcPct val="120000"/>
              </a:lnSpc>
            </a:pPr>
            <a:r>
              <a:rPr lang="en-US" sz="2600" i="1" dirty="0"/>
              <a:t>Where do you sleep?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I sleep on the cloud.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I am the moon. I like my cloud.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Point to the moon. Point to the cloud.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Point to the moon. Point to the cloud.</a:t>
            </a:r>
            <a:endParaRPr lang="en-US" sz="2600" i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0151EB3-DFCB-5C38-8559-F6F4B466AC8D}"/>
              </a:ext>
            </a:extLst>
          </p:cNvPr>
          <p:cNvGrpSpPr/>
          <p:nvPr/>
        </p:nvGrpSpPr>
        <p:grpSpPr>
          <a:xfrm>
            <a:off x="1601765" y="633552"/>
            <a:ext cx="4863642" cy="606416"/>
            <a:chOff x="311226" y="704097"/>
            <a:chExt cx="4863642" cy="60641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2B36D3B-19A0-4549-46ED-57A003D412A4}"/>
                </a:ext>
              </a:extLst>
            </p:cNvPr>
            <p:cNvSpPr/>
            <p:nvPr/>
          </p:nvSpPr>
          <p:spPr>
            <a:xfrm>
              <a:off x="1014755" y="787293"/>
              <a:ext cx="416011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chant.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B18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0B5ADDE-1861-3B30-6DF2-B93B2ED8B88B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814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37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9D4CC6-6CEE-D903-E7E7-2C93CD873C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7" r="6611"/>
          <a:stretch/>
        </p:blipFill>
        <p:spPr>
          <a:xfrm>
            <a:off x="1498283" y="489668"/>
            <a:ext cx="8403099" cy="581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2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4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</a:t>
            </a:r>
            <a:r>
              <a:rPr lang="en-US" sz="4800" b="1" dirty="0">
                <a:latin typeface="+mj-lt"/>
              </a:rPr>
              <a:t> House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330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120587" y="427287"/>
            <a:ext cx="8402104" cy="5962165"/>
            <a:chOff x="1120587" y="427287"/>
            <a:chExt cx="8402104" cy="596216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45" b="38586"/>
            <a:stretch/>
          </p:blipFill>
          <p:spPr>
            <a:xfrm>
              <a:off x="1672241" y="427287"/>
              <a:ext cx="7850450" cy="596216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8" t="3732" r="59066" b="91230"/>
            <a:stretch/>
          </p:blipFill>
          <p:spPr>
            <a:xfrm>
              <a:off x="1120587" y="498630"/>
              <a:ext cx="3847661" cy="65163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pic>
        <p:nvPicPr>
          <p:cNvPr id="4" name="19 G3 SB Track B19">
            <a:hlinkClick r:id="" action="ppaction://media"/>
            <a:extLst>
              <a:ext uri="{FF2B5EF4-FFF2-40B4-BE49-F238E27FC236}">
                <a16:creationId xmlns:a16="http://schemas.microsoft.com/office/drawing/2014/main" id="{3E17D911-146F-4018-8257-E2E15C40CD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45451" y="66290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9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59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D6D6D85B-3156-483B-9C45-D3C503DF4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14" y="1532965"/>
            <a:ext cx="10923711" cy="3370019"/>
          </a:xfrm>
          <a:prstGeom prst="rect">
            <a:avLst/>
          </a:prstGeom>
        </p:spPr>
      </p:pic>
      <p:pic>
        <p:nvPicPr>
          <p:cNvPr id="10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E704C9A5-6C58-41D4-819A-4B478B3B42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767" y="2238274"/>
            <a:ext cx="651747" cy="65174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424440C6-9356-43FC-A713-8644E06F5A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729" y="2861222"/>
            <a:ext cx="651747" cy="65174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5177ABD9-228D-4EAB-8E61-ADAD772D12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767" y="3476554"/>
            <a:ext cx="651747" cy="65174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21DB31EB-7B01-4F3A-AB83-C773EC5645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767" y="4128301"/>
            <a:ext cx="651747" cy="65174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436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65EEDDC9-CE53-4BB5-A0B3-E892AC308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40" y="1292557"/>
            <a:ext cx="10382391" cy="410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5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n-lt"/>
              </a:rPr>
              <a:t>Unit </a:t>
            </a:r>
            <a:r>
              <a:rPr lang="en-US" sz="4800" b="1" dirty="0">
                <a:latin typeface="+mn-lt"/>
              </a:rPr>
              <a:t>4</a:t>
            </a:r>
            <a:r>
              <a:rPr lang="x-none" sz="4800" b="1" dirty="0">
                <a:latin typeface="+mn-lt"/>
              </a:rPr>
              <a:t>: </a:t>
            </a:r>
            <a:br>
              <a:rPr lang="x-none" sz="4800" b="1" dirty="0">
                <a:latin typeface="+mn-lt"/>
              </a:rPr>
            </a:br>
            <a:r>
              <a:rPr lang="x-none" sz="4800" b="1" dirty="0">
                <a:latin typeface="+mn-lt"/>
              </a:rPr>
              <a:t>My</a:t>
            </a:r>
            <a:r>
              <a:rPr lang="en-US" sz="4800" b="1" dirty="0">
                <a:latin typeface="+mn-lt"/>
              </a:rPr>
              <a:t> House</a:t>
            </a:r>
            <a:endParaRPr lang="x-none" sz="4800" b="1" dirty="0">
              <a:latin typeface="+mn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Lesson 12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62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E7CED4-B88C-9257-2C5E-FD16FCC99B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8" r="1235" b="3918"/>
          <a:stretch/>
        </p:blipFill>
        <p:spPr>
          <a:xfrm>
            <a:off x="1068842" y="840510"/>
            <a:ext cx="9737703" cy="4645891"/>
          </a:xfrm>
          <a:prstGeom prst="rect">
            <a:avLst/>
          </a:prstGeom>
        </p:spPr>
      </p:pic>
      <p:pic>
        <p:nvPicPr>
          <p:cNvPr id="4" name="20 G3 SB Track B20">
            <a:hlinkClick r:id="" action="ppaction://media"/>
            <a:extLst>
              <a:ext uri="{FF2B5EF4-FFF2-40B4-BE49-F238E27FC236}">
                <a16:creationId xmlns:a16="http://schemas.microsoft.com/office/drawing/2014/main" id="{94F2416D-31CA-4439-9840-C64193A3F9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15755" y="9501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7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66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30A90E-F255-1880-7E1A-4FC3075E83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5" t="3319" r="1598" b="3883"/>
          <a:stretch/>
        </p:blipFill>
        <p:spPr>
          <a:xfrm>
            <a:off x="794328" y="1025237"/>
            <a:ext cx="10400146" cy="423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5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64E19190-C8CB-4846-9C9B-116C748DC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6" y="1266502"/>
            <a:ext cx="10578486" cy="996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DD2F6E-EAC0-9ECE-1A1F-580938EA5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014" y="2370948"/>
            <a:ext cx="2609347" cy="330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7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n-lt"/>
              </a:rPr>
              <a:t>Unit </a:t>
            </a:r>
            <a:r>
              <a:rPr lang="en-US" sz="4800" b="1" dirty="0">
                <a:latin typeface="+mn-lt"/>
              </a:rPr>
              <a:t>4</a:t>
            </a:r>
            <a:r>
              <a:rPr lang="x-none" sz="4800" b="1" dirty="0">
                <a:latin typeface="+mn-lt"/>
              </a:rPr>
              <a:t>: </a:t>
            </a:r>
            <a:br>
              <a:rPr lang="x-none" sz="4800" b="1" dirty="0">
                <a:latin typeface="+mn-lt"/>
              </a:rPr>
            </a:br>
            <a:r>
              <a:rPr lang="x-none" sz="4800" b="1" dirty="0">
                <a:latin typeface="+mn-lt"/>
              </a:rPr>
              <a:t>My</a:t>
            </a:r>
            <a:r>
              <a:rPr lang="en-US" sz="4800" b="1" dirty="0">
                <a:latin typeface="+mn-lt"/>
              </a:rPr>
              <a:t> House</a:t>
            </a:r>
            <a:endParaRPr lang="x-none" sz="4800" b="1" dirty="0">
              <a:latin typeface="+mn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Value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948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1 G3 SB Track B21">
            <a:hlinkClick r:id="" action="ppaction://media"/>
            <a:extLst>
              <a:ext uri="{FF2B5EF4-FFF2-40B4-BE49-F238E27FC236}">
                <a16:creationId xmlns:a16="http://schemas.microsoft.com/office/drawing/2014/main" id="{3C74C092-2B56-4C96-8098-D99DFB4258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52792" y="920512"/>
            <a:ext cx="487363" cy="487363"/>
          </a:xfrm>
          <a:prstGeom prst="rect">
            <a:avLst/>
          </a:prstGeom>
        </p:spPr>
      </p:pic>
      <p:sp>
        <p:nvSpPr>
          <p:cNvPr id="9" name="Rounded Rectangle 12">
            <a:extLst>
              <a:ext uri="{FF2B5EF4-FFF2-40B4-BE49-F238E27FC236}">
                <a16:creationId xmlns:a16="http://schemas.microsoft.com/office/drawing/2014/main" id="{544260E1-7600-274A-2AC4-C7068CAB5FB9}"/>
              </a:ext>
            </a:extLst>
          </p:cNvPr>
          <p:cNvSpPr/>
          <p:nvPr/>
        </p:nvSpPr>
        <p:spPr>
          <a:xfrm>
            <a:off x="1082229" y="2722995"/>
            <a:ext cx="4044572" cy="1188076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sleep in my bedroom. I love it. I clean it.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18BB99-0050-3B2A-7514-3CA8EB365B03}"/>
              </a:ext>
            </a:extLst>
          </p:cNvPr>
          <p:cNvGrpSpPr/>
          <p:nvPr/>
        </p:nvGrpSpPr>
        <p:grpSpPr>
          <a:xfrm>
            <a:off x="362323" y="817526"/>
            <a:ext cx="6434151" cy="591557"/>
            <a:chOff x="242268" y="852202"/>
            <a:chExt cx="5796858" cy="59155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5EA9810-58E0-6286-B55B-54AE034859A6}"/>
                </a:ext>
              </a:extLst>
            </p:cNvPr>
            <p:cNvSpPr/>
            <p:nvPr/>
          </p:nvSpPr>
          <p:spPr>
            <a:xfrm>
              <a:off x="853935" y="920539"/>
              <a:ext cx="51851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</a:t>
              </a:r>
              <a:r>
                <a:rPr lang="en-US" sz="24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 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B21</a:t>
              </a:r>
              <a:endParaRPr lang="en-US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9145D00-2F42-4DD8-73F5-5CCBFB6F4DEF}"/>
                </a:ext>
              </a:extLst>
            </p:cNvPr>
            <p:cNvSpPr/>
            <p:nvPr/>
          </p:nvSpPr>
          <p:spPr>
            <a:xfrm>
              <a:off x="242268" y="852202"/>
              <a:ext cx="527251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2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6A22DEF-600F-47B6-D081-6ABA30AF8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8019" y="0"/>
            <a:ext cx="4932240" cy="630936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86228D8-94A1-42E2-68D7-851A1BFBA3A1}"/>
              </a:ext>
            </a:extLst>
          </p:cNvPr>
          <p:cNvSpPr/>
          <p:nvPr/>
        </p:nvSpPr>
        <p:spPr>
          <a:xfrm>
            <a:off x="1041235" y="1798857"/>
            <a:ext cx="4708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neat.</a:t>
            </a:r>
            <a:endParaRPr lang="en-US" sz="3600" b="1" dirty="0">
              <a:solidFill>
                <a:srgbClr val="FF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5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6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108D65-CCA5-FC23-CD0B-092763A1A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8019" y="0"/>
            <a:ext cx="4932240" cy="63093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50A128-A9A4-E0F2-FDCD-D97A817E0C6F}"/>
              </a:ext>
            </a:extLst>
          </p:cNvPr>
          <p:cNvSpPr/>
          <p:nvPr/>
        </p:nvSpPr>
        <p:spPr>
          <a:xfrm>
            <a:off x="7712622" y="449557"/>
            <a:ext cx="2299125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neat.</a:t>
            </a:r>
            <a:endParaRPr lang="en-US" sz="3600" b="1" dirty="0">
              <a:solidFill>
                <a:srgbClr val="FFFF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163FA92-FC81-CFF1-324D-0525EF4D984D}"/>
              </a:ext>
            </a:extLst>
          </p:cNvPr>
          <p:cNvGrpSpPr/>
          <p:nvPr/>
        </p:nvGrpSpPr>
        <p:grpSpPr>
          <a:xfrm>
            <a:off x="684332" y="1585958"/>
            <a:ext cx="5134485" cy="1083469"/>
            <a:chOff x="407334" y="447017"/>
            <a:chExt cx="4298396" cy="108346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9BCD371-B3F5-096D-6632-7295A5500C26}"/>
                </a:ext>
              </a:extLst>
            </p:cNvPr>
            <p:cNvSpPr/>
            <p:nvPr/>
          </p:nvSpPr>
          <p:spPr>
            <a:xfrm>
              <a:off x="969637" y="576379"/>
              <a:ext cx="373609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Think. What do you </a:t>
              </a:r>
              <a:r>
                <a:rPr lang="en-US" sz="2800" b="1" dirty="0"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do at home</a:t>
              </a:r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?</a:t>
              </a:r>
              <a:endParaRPr lang="en-US" sz="2800" b="1" dirty="0">
                <a:solidFill>
                  <a:srgbClr val="000000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1E36790-6F20-7988-D0D4-752BF87C0A36}"/>
                </a:ext>
              </a:extLst>
            </p:cNvPr>
            <p:cNvSpPr/>
            <p:nvPr/>
          </p:nvSpPr>
          <p:spPr>
            <a:xfrm>
              <a:off x="407334" y="447017"/>
              <a:ext cx="489921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x-none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x-none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805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108D65-CCA5-FC23-CD0B-092763A1A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9760" y="0"/>
            <a:ext cx="4932240" cy="6309360"/>
          </a:xfrm>
          <a:prstGeom prst="rect">
            <a:avLst/>
          </a:prstGeom>
        </p:spPr>
      </p:pic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35524306-7E51-5A43-B829-FB711F725661}"/>
              </a:ext>
            </a:extLst>
          </p:cNvPr>
          <p:cNvSpPr/>
          <p:nvPr/>
        </p:nvSpPr>
        <p:spPr>
          <a:xfrm>
            <a:off x="1411567" y="2180994"/>
            <a:ext cx="3427066" cy="1571223"/>
          </a:xfrm>
          <a:prstGeom prst="wedgeRoundRectCallout">
            <a:avLst>
              <a:gd name="adj1" fmla="val 40668"/>
              <a:gd name="adj2" fmla="val 82675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I eat in my kitchen.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I love it. I clean it.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2E94CC-8925-F87A-A0BD-98D0C7DFA060}"/>
              </a:ext>
            </a:extLst>
          </p:cNvPr>
          <p:cNvSpPr/>
          <p:nvPr/>
        </p:nvSpPr>
        <p:spPr>
          <a:xfrm>
            <a:off x="7712622" y="449557"/>
            <a:ext cx="2299125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neat.</a:t>
            </a:r>
            <a:endParaRPr lang="en-US" sz="3600" b="1" dirty="0">
              <a:solidFill>
                <a:srgbClr val="FFFF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7854AB9-233D-7A17-5820-57259DDE9FED}"/>
              </a:ext>
            </a:extLst>
          </p:cNvPr>
          <p:cNvGrpSpPr/>
          <p:nvPr/>
        </p:nvGrpSpPr>
        <p:grpSpPr>
          <a:xfrm>
            <a:off x="776435" y="1130883"/>
            <a:ext cx="1991683" cy="595594"/>
            <a:chOff x="398838" y="843701"/>
            <a:chExt cx="1991683" cy="59559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112A571-E4BE-D620-54C2-786A47B808A6}"/>
                </a:ext>
              </a:extLst>
            </p:cNvPr>
            <p:cNvSpPr/>
            <p:nvPr/>
          </p:nvSpPr>
          <p:spPr>
            <a:xfrm>
              <a:off x="1053295" y="916075"/>
              <a:ext cx="13372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Share.</a:t>
              </a:r>
              <a:endParaRPr lang="en-US" sz="2800" b="1" dirty="0">
                <a:solidFill>
                  <a:srgbClr val="000000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156F032-D689-96BD-0F93-B7A6224F1060}"/>
                </a:ext>
              </a:extLst>
            </p:cNvPr>
            <p:cNvSpPr/>
            <p:nvPr/>
          </p:nvSpPr>
          <p:spPr>
            <a:xfrm>
              <a:off x="398838" y="843701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72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p73"/>
          <p:cNvSpPr txBox="1">
            <a:spLocks noGrp="1"/>
          </p:cNvSpPr>
          <p:nvPr>
            <p:ph type="title"/>
          </p:nvPr>
        </p:nvSpPr>
        <p:spPr>
          <a:xfrm>
            <a:off x="960000" y="3012538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indent="12700"/>
            <a:r>
              <a:rPr lang="en" sz="8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endParaRPr sz="8000" b="1" dirty="0">
              <a:solidFill>
                <a:schemeClr val="accent2">
                  <a:lumMod val="75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oogle Shape;1931;p73">
            <a:extLst>
              <a:ext uri="{FF2B5EF4-FFF2-40B4-BE49-F238E27FC236}">
                <a16:creationId xmlns:a16="http://schemas.microsoft.com/office/drawing/2014/main" id="{56DCA51F-FDC1-8B4B-8940-8094E3A76AD0}"/>
              </a:ext>
            </a:extLst>
          </p:cNvPr>
          <p:cNvGrpSpPr/>
          <p:nvPr/>
        </p:nvGrpSpPr>
        <p:grpSpPr>
          <a:xfrm rot="-8999956">
            <a:off x="9779259" y="646436"/>
            <a:ext cx="2175925" cy="3816000"/>
            <a:chOff x="1117397" y="404909"/>
            <a:chExt cx="1041999" cy="2172279"/>
          </a:xfrm>
        </p:grpSpPr>
        <p:sp>
          <p:nvSpPr>
            <p:cNvPr id="18" name="Google Shape;1932;p73">
              <a:extLst>
                <a:ext uri="{FF2B5EF4-FFF2-40B4-BE49-F238E27FC236}">
                  <a16:creationId xmlns:a16="http://schemas.microsoft.com/office/drawing/2014/main" id="{0099F708-CFCC-8142-BE39-1930BAF68AD6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33;p73">
              <a:extLst>
                <a:ext uri="{FF2B5EF4-FFF2-40B4-BE49-F238E27FC236}">
                  <a16:creationId xmlns:a16="http://schemas.microsoft.com/office/drawing/2014/main" id="{2DD647DB-E7BE-8348-81D1-DD0014D42825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34;p73">
              <a:extLst>
                <a:ext uri="{FF2B5EF4-FFF2-40B4-BE49-F238E27FC236}">
                  <a16:creationId xmlns:a16="http://schemas.microsoft.com/office/drawing/2014/main" id="{F52CE1F3-52FD-A642-9DD3-56954D19C98C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935;p73">
              <a:extLst>
                <a:ext uri="{FF2B5EF4-FFF2-40B4-BE49-F238E27FC236}">
                  <a16:creationId xmlns:a16="http://schemas.microsoft.com/office/drawing/2014/main" id="{5D9F388A-E63C-0145-BC76-5DA4B41501CA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936;p73">
              <a:extLst>
                <a:ext uri="{FF2B5EF4-FFF2-40B4-BE49-F238E27FC236}">
                  <a16:creationId xmlns:a16="http://schemas.microsoft.com/office/drawing/2014/main" id="{3ECC54BB-6416-9240-BB25-7C69E40F30B0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937;p73">
              <a:extLst>
                <a:ext uri="{FF2B5EF4-FFF2-40B4-BE49-F238E27FC236}">
                  <a16:creationId xmlns:a16="http://schemas.microsoft.com/office/drawing/2014/main" id="{8979D5DD-6872-304A-99C5-2FD480EABD25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1938;p73">
            <a:extLst>
              <a:ext uri="{FF2B5EF4-FFF2-40B4-BE49-F238E27FC236}">
                <a16:creationId xmlns:a16="http://schemas.microsoft.com/office/drawing/2014/main" id="{1B6CF5B6-FD01-244C-BD6B-4FB6D303CA11}"/>
              </a:ext>
            </a:extLst>
          </p:cNvPr>
          <p:cNvGrpSpPr/>
          <p:nvPr/>
        </p:nvGrpSpPr>
        <p:grpSpPr>
          <a:xfrm rot="8999956" flipH="1">
            <a:off x="536469" y="565341"/>
            <a:ext cx="1841663" cy="3816000"/>
            <a:chOff x="1117397" y="404909"/>
            <a:chExt cx="1041999" cy="2172279"/>
          </a:xfrm>
        </p:grpSpPr>
        <p:sp>
          <p:nvSpPr>
            <p:cNvPr id="25" name="Google Shape;1939;p73">
              <a:extLst>
                <a:ext uri="{FF2B5EF4-FFF2-40B4-BE49-F238E27FC236}">
                  <a16:creationId xmlns:a16="http://schemas.microsoft.com/office/drawing/2014/main" id="{88866ABF-0F9E-F14B-80B9-D7DE2AE2FC67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940;p73">
              <a:extLst>
                <a:ext uri="{FF2B5EF4-FFF2-40B4-BE49-F238E27FC236}">
                  <a16:creationId xmlns:a16="http://schemas.microsoft.com/office/drawing/2014/main" id="{DA4D3341-0701-A84F-A52B-4B6EDF0D8353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41;p73">
              <a:extLst>
                <a:ext uri="{FF2B5EF4-FFF2-40B4-BE49-F238E27FC236}">
                  <a16:creationId xmlns:a16="http://schemas.microsoft.com/office/drawing/2014/main" id="{E4030FC1-1636-5F4E-89D7-C7A10145DD69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942;p73">
              <a:extLst>
                <a:ext uri="{FF2B5EF4-FFF2-40B4-BE49-F238E27FC236}">
                  <a16:creationId xmlns:a16="http://schemas.microsoft.com/office/drawing/2014/main" id="{9BF815B7-0769-0E4B-A9B2-1C28D6CDAAF5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943;p73">
              <a:extLst>
                <a:ext uri="{FF2B5EF4-FFF2-40B4-BE49-F238E27FC236}">
                  <a16:creationId xmlns:a16="http://schemas.microsoft.com/office/drawing/2014/main" id="{C962F138-3909-CF41-80FA-84CDB23B1C0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944;p73">
              <a:extLst>
                <a:ext uri="{FF2B5EF4-FFF2-40B4-BE49-F238E27FC236}">
                  <a16:creationId xmlns:a16="http://schemas.microsoft.com/office/drawing/2014/main" id="{01617BD0-13FF-774D-9370-D776874CC07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6426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nguage Arts For Elementary">
  <a:themeElements>
    <a:clrScheme name="Simple Light">
      <a:dk1>
        <a:srgbClr val="191919"/>
      </a:dk1>
      <a:lt1>
        <a:srgbClr val="FFFDE9"/>
      </a:lt1>
      <a:dk2>
        <a:srgbClr val="FF634D"/>
      </a:dk2>
      <a:lt2>
        <a:srgbClr val="5DB291"/>
      </a:lt2>
      <a:accent1>
        <a:srgbClr val="FCB459"/>
      </a:accent1>
      <a:accent2>
        <a:srgbClr val="7CA2CF"/>
      </a:accent2>
      <a:accent3>
        <a:srgbClr val="AB7FCF"/>
      </a:accent3>
      <a:accent4>
        <a:srgbClr val="D9EAFF"/>
      </a:accent4>
      <a:accent5>
        <a:srgbClr val="D8EEE4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nguage Arts For Elementary" id="{54566BC3-9E9C-C34C-AB80-28FFCB597221}" vid="{84A038BD-6519-AB4C-B7E8-08ECFC728186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Language Arts For Elementary</Template>
  <TotalTime>2136</TotalTime>
  <Words>446</Words>
  <Application>Microsoft Office PowerPoint</Application>
  <PresentationFormat>Widescreen</PresentationFormat>
  <Paragraphs>142</Paragraphs>
  <Slides>73</Slides>
  <Notes>25</Notes>
  <HiddenSlides>0</HiddenSlides>
  <MMClips>39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73</vt:i4>
      </vt:variant>
    </vt:vector>
  </HeadingPairs>
  <TitlesOfParts>
    <vt:vector size="93" baseType="lpstr">
      <vt:lpstr>Aharoni</vt:lpstr>
      <vt:lpstr>Bebas Neue</vt:lpstr>
      <vt:lpstr>Segoe UI</vt:lpstr>
      <vt:lpstr>Anaheim</vt:lpstr>
      <vt:lpstr>Calibri Light</vt:lpstr>
      <vt:lpstr>Proxima Nova</vt:lpstr>
      <vt:lpstr>Times New Roman</vt:lpstr>
      <vt:lpstr>Tahoma</vt:lpstr>
      <vt:lpstr>Calibri</vt:lpstr>
      <vt:lpstr>Arial Black</vt:lpstr>
      <vt:lpstr>Heinemann Black</vt:lpstr>
      <vt:lpstr>Arial</vt:lpstr>
      <vt:lpstr>Heinemann Special Black</vt:lpstr>
      <vt:lpstr>Fredoka One</vt:lpstr>
      <vt:lpstr>Proxima Nova Semibold</vt:lpstr>
      <vt:lpstr>Roboto Condensed Light</vt:lpstr>
      <vt:lpstr>DengXian</vt:lpstr>
      <vt:lpstr>Cantarell</vt:lpstr>
      <vt:lpstr>Language Arts For Elementary</vt:lpstr>
      <vt:lpstr>Slidesgo Final Pages</vt:lpstr>
      <vt:lpstr>My House</vt:lpstr>
      <vt:lpstr>PowerPoint Presentation</vt:lpstr>
      <vt:lpstr>Unit 4:  My House</vt:lpstr>
      <vt:lpstr>PowerPoint Presentation</vt:lpstr>
      <vt:lpstr>a kitchen /ə/ /ˈkɪtʃɪn/</vt:lpstr>
      <vt:lpstr>a bathroom /ə/ /ˈbæθruːm/</vt:lpstr>
      <vt:lpstr>a bedroom /ə/ /ˈbedruːm/</vt:lpstr>
      <vt:lpstr>a dining room /ə/ /ˈdaɪnɪŋ ruːm/</vt:lpstr>
      <vt:lpstr>a living room /ə/ /ˈlɪvɪŋ ruːm/</vt:lpstr>
      <vt:lpstr>PowerPoint Presentation</vt:lpstr>
      <vt:lpstr>PowerPoint Presentation</vt:lpstr>
      <vt:lpstr>Unit 4:  My House</vt:lpstr>
      <vt:lpstr>PowerPoint Presentation</vt:lpstr>
      <vt:lpstr>a table /ə/ /ˈteɪbl/</vt:lpstr>
      <vt:lpstr>a bed /ə/ /bed/</vt:lpstr>
      <vt:lpstr>a toilet /ə/ /ˈtɔɪlət/</vt:lpstr>
      <vt:lpstr>a lamp /ə/ /læmp/</vt:lpstr>
      <vt:lpstr>a sofa /ə/ /ˈsəʊfə/</vt:lpstr>
      <vt:lpstr>PowerPoint Presentation</vt:lpstr>
      <vt:lpstr>PowerPoint Presentation</vt:lpstr>
      <vt:lpstr>Unit 4:  My House</vt:lpstr>
      <vt:lpstr>PowerPoint Presentation</vt:lpstr>
      <vt:lpstr>PowerPoint Presentation</vt:lpstr>
      <vt:lpstr>PowerPoint Presentation</vt:lpstr>
      <vt:lpstr>Unit 4:  My House</vt:lpstr>
      <vt:lpstr>PowerPoint Presentation</vt:lpstr>
      <vt:lpstr>PowerPoint Presentation</vt:lpstr>
      <vt:lpstr>PowerPoint Presentation</vt:lpstr>
      <vt:lpstr>Unit 4:  My House</vt:lpstr>
      <vt:lpstr>PowerPoint Presentation</vt:lpstr>
      <vt:lpstr>eating /ˈiːtɪŋ/</vt:lpstr>
      <vt:lpstr>cleaning /ˈkliːnɪŋ/</vt:lpstr>
      <vt:lpstr>cooking /ˈkʊkɪŋ/</vt:lpstr>
      <vt:lpstr>washing dishes /ˈwɑːʃɪŋ/ /ˈdɪʃɪz/</vt:lpstr>
      <vt:lpstr>PowerPoint Presentation</vt:lpstr>
      <vt:lpstr>PowerPoint Presentation</vt:lpstr>
      <vt:lpstr>Unit 4:  My House</vt:lpstr>
      <vt:lpstr>PowerPoint Presentation</vt:lpstr>
      <vt:lpstr>taking a bath /teɪkɪŋ/ /ə/ /bæθ/</vt:lpstr>
      <vt:lpstr>sleeping /ˈsliːpɪŋ/</vt:lpstr>
      <vt:lpstr>watching TV /ˈwɑːtʃɪŋ/ /ˌtiːˈviː/</vt:lpstr>
      <vt:lpstr>playing /ˈpleɪɪŋ/</vt:lpstr>
      <vt:lpstr>PowerPoint Presentation</vt:lpstr>
      <vt:lpstr>PowerPoint Presentation</vt:lpstr>
      <vt:lpstr>Unit 4:  My House</vt:lpstr>
      <vt:lpstr>PowerPoint Presentation</vt:lpstr>
      <vt:lpstr>PowerPoint Presentation</vt:lpstr>
      <vt:lpstr>PowerPoint Presentation</vt:lpstr>
      <vt:lpstr>Unit 4:  My House</vt:lpstr>
      <vt:lpstr>PowerPoint Presentation</vt:lpstr>
      <vt:lpstr>PowerPoint Presentation</vt:lpstr>
      <vt:lpstr>PowerPoint Presentation</vt:lpstr>
      <vt:lpstr>Unit 4:  My House</vt:lpstr>
      <vt:lpstr>PowerPoint Presentation</vt:lpstr>
      <vt:lpstr>PowerPoint Presentation</vt:lpstr>
      <vt:lpstr>PowerPoint Presentation</vt:lpstr>
      <vt:lpstr>Unit 4:  My House</vt:lpstr>
      <vt:lpstr>PowerPoint Presentation</vt:lpstr>
      <vt:lpstr>PowerPoint Presentation</vt:lpstr>
      <vt:lpstr>PowerPoint Presentation</vt:lpstr>
      <vt:lpstr>Unit 4:  My House</vt:lpstr>
      <vt:lpstr>PowerPoint Presentation</vt:lpstr>
      <vt:lpstr>PowerPoint Presentation</vt:lpstr>
      <vt:lpstr>PowerPoint Presentation</vt:lpstr>
      <vt:lpstr>Unit 4:  My House</vt:lpstr>
      <vt:lpstr>PowerPoint Presentation</vt:lpstr>
      <vt:lpstr>PowerPoint Presentation</vt:lpstr>
      <vt:lpstr>PowerPoint Presentation</vt:lpstr>
      <vt:lpstr>Unit 4:  My House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Classroom</dc:title>
  <dc:creator>Anh Phương Vũ Tạ</dc:creator>
  <cp:lastModifiedBy>My BTV Tieng Anh</cp:lastModifiedBy>
  <cp:revision>351</cp:revision>
  <dcterms:created xsi:type="dcterms:W3CDTF">2022-03-14T16:24:51Z</dcterms:created>
  <dcterms:modified xsi:type="dcterms:W3CDTF">2022-06-01T08:04:44Z</dcterms:modified>
</cp:coreProperties>
</file>