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4"/>
  </p:notesMasterIdLst>
  <p:sldIdLst>
    <p:sldId id="256" r:id="rId3"/>
    <p:sldId id="257" r:id="rId4"/>
    <p:sldId id="502" r:id="rId5"/>
    <p:sldId id="369" r:id="rId6"/>
    <p:sldId id="559" r:id="rId7"/>
    <p:sldId id="278" r:id="rId8"/>
    <p:sldId id="500" r:id="rId9"/>
    <p:sldId id="501" r:id="rId10"/>
    <p:sldId id="511" r:id="rId11"/>
    <p:sldId id="264" r:id="rId12"/>
    <p:sldId id="507" r:id="rId13"/>
    <p:sldId id="395" r:id="rId14"/>
    <p:sldId id="503" r:id="rId15"/>
    <p:sldId id="504" r:id="rId16"/>
    <p:sldId id="505" r:id="rId17"/>
    <p:sldId id="506" r:id="rId18"/>
    <p:sldId id="512" r:id="rId19"/>
    <p:sldId id="513" r:id="rId20"/>
    <p:sldId id="508" r:id="rId21"/>
    <p:sldId id="407" r:id="rId22"/>
    <p:sldId id="408" r:id="rId23"/>
    <p:sldId id="409" r:id="rId24"/>
    <p:sldId id="509" r:id="rId25"/>
    <p:sldId id="410" r:id="rId26"/>
    <p:sldId id="411" r:id="rId27"/>
    <p:sldId id="412" r:id="rId28"/>
    <p:sldId id="510" r:id="rId29"/>
    <p:sldId id="413" r:id="rId30"/>
    <p:sldId id="533" r:id="rId31"/>
    <p:sldId id="561" r:id="rId32"/>
    <p:sldId id="562" r:id="rId33"/>
    <p:sldId id="563" r:id="rId34"/>
    <p:sldId id="537" r:id="rId35"/>
    <p:sldId id="415" r:id="rId36"/>
    <p:sldId id="518" r:id="rId37"/>
    <p:sldId id="416" r:id="rId38"/>
    <p:sldId id="538" r:id="rId39"/>
    <p:sldId id="564" r:id="rId40"/>
    <p:sldId id="565" r:id="rId41"/>
    <p:sldId id="566" r:id="rId42"/>
    <p:sldId id="542" r:id="rId43"/>
    <p:sldId id="418" r:id="rId44"/>
    <p:sldId id="567" r:id="rId45"/>
    <p:sldId id="419" r:id="rId46"/>
    <p:sldId id="420" r:id="rId47"/>
    <p:sldId id="571" r:id="rId48"/>
    <p:sldId id="520" r:id="rId49"/>
    <p:sldId id="422" r:id="rId50"/>
    <p:sldId id="423" r:id="rId51"/>
    <p:sldId id="424" r:id="rId52"/>
    <p:sldId id="521" r:id="rId53"/>
    <p:sldId id="425" r:id="rId54"/>
    <p:sldId id="426" r:id="rId55"/>
    <p:sldId id="572" r:id="rId56"/>
    <p:sldId id="522" r:id="rId57"/>
    <p:sldId id="440" r:id="rId58"/>
    <p:sldId id="441" r:id="rId59"/>
    <p:sldId id="442" r:id="rId60"/>
    <p:sldId id="523" r:id="rId61"/>
    <p:sldId id="444" r:id="rId62"/>
    <p:sldId id="445" r:id="rId63"/>
    <p:sldId id="446" r:id="rId64"/>
    <p:sldId id="524" r:id="rId65"/>
    <p:sldId id="449" r:id="rId66"/>
    <p:sldId id="448" r:id="rId67"/>
    <p:sldId id="450" r:id="rId68"/>
    <p:sldId id="525" r:id="rId69"/>
    <p:sldId id="460" r:id="rId70"/>
    <p:sldId id="495" r:id="rId71"/>
    <p:sldId id="494" r:id="rId72"/>
    <p:sldId id="573" r:id="rId73"/>
  </p:sldIdLst>
  <p:sldSz cx="12192000" cy="6858000"/>
  <p:notesSz cx="6858000" cy="9144000"/>
  <p:embeddedFontLst>
    <p:embeddedFont>
      <p:font typeface="Bebas Neue" panose="020B0606020202050201" pitchFamily="34" charset="0"/>
      <p:regular r:id="rId75"/>
    </p:embeddedFont>
    <p:embeddedFont>
      <p:font typeface="Segoe UI" panose="020B0502040204020203" pitchFamily="34" charset="0"/>
      <p:regular r:id="rId76"/>
      <p:bold r:id="rId77"/>
      <p:italic r:id="rId78"/>
      <p:boldItalic r:id="rId79"/>
    </p:embeddedFont>
    <p:embeddedFont>
      <p:font typeface="Calibri Light" panose="020F0302020204030204" pitchFamily="34" charset="0"/>
      <p:regular r:id="rId80"/>
      <p:italic r:id="rId81"/>
    </p:embeddedFont>
    <p:embeddedFont>
      <p:font typeface="Tahoma" panose="020B0604030504040204" pitchFamily="34" charset="0"/>
      <p:regular r:id="rId82"/>
      <p:bold r:id="rId83"/>
    </p:embeddedFont>
    <p:embeddedFont>
      <p:font typeface="Calibri" panose="020F0502020204030204" pitchFamily="34" charset="0"/>
      <p:regular r:id="rId84"/>
      <p:bold r:id="rId85"/>
      <p:italic r:id="rId86"/>
      <p:boldItalic r:id="rId87"/>
    </p:embeddedFont>
    <p:embeddedFont>
      <p:font typeface="Arial Black" panose="020B0A04020102020204" pitchFamily="34" charset="0"/>
      <p:regular r:id="rId88"/>
      <p:bold r:id="rId89"/>
      <p:italic r:id="rId90"/>
    </p:embeddedFont>
    <p:embeddedFont>
      <p:font typeface="Heinemann Black" panose="02000503000000020004" pitchFamily="50" charset="0"/>
      <p:bold r:id="rId91"/>
      <p:boldItalic r:id="rId92"/>
    </p:embeddedFont>
    <p:embeddedFont>
      <p:font typeface="Heinemann Special Black" panose="02000503000000020004" pitchFamily="50" charset="0"/>
      <p:bold r:id="rId93"/>
      <p:boldItalic r:id="rId94"/>
    </p:embeddedFont>
    <p:embeddedFont>
      <p:font typeface="Roboto Condensed Light" panose="02000000000000000000" pitchFamily="2" charset="0"/>
      <p:regular r:id="rId95"/>
      <p:italic r:id="rId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1816B7-F36E-4699-4953-432AB9DC4374}" name="My Pham" initials="MP" userId="35bca1f0e1c462af" providerId="Windows Live"/>
  <p188:author id="{4B6265D9-16EF-8A7A-8F6F-41049F6DFEEC}" name="Ngoi, Rayne" initials="NR" userId="S::rayne.ngoi@cengage.com::02e8f8ff-3b91-4322-8239-cd13183afd1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y" initials="A" lastIdx="1" clrIdx="0">
    <p:extLst>
      <p:ext uri="{19B8F6BF-5375-455C-9EA6-DF929625EA0E}">
        <p15:presenceInfo xmlns:p15="http://schemas.microsoft.com/office/powerpoint/2012/main" userId="M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7B4F2C"/>
    <a:srgbClr val="A471B0"/>
    <a:srgbClr val="5D6264"/>
    <a:srgbClr val="4377B6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5707"/>
  </p:normalViewPr>
  <p:slideViewPr>
    <p:cSldViewPr snapToGrid="0" snapToObjects="1">
      <p:cViewPr varScale="1">
        <p:scale>
          <a:sx n="58" d="100"/>
          <a:sy n="58" d="100"/>
        </p:scale>
        <p:origin x="9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102" Type="http://schemas.microsoft.com/office/2018/10/relationships/authors" Target="authors.xml"/><Relationship Id="rId5" Type="http://schemas.openxmlformats.org/officeDocument/2006/relationships/slide" Target="slides/slide3.xml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2.fntdata"/><Relationship Id="rId97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3.fntdata"/><Relationship Id="rId61" Type="http://schemas.openxmlformats.org/officeDocument/2006/relationships/slide" Target="slides/slide59.xml"/><Relationship Id="rId82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3.fntdata"/><Relationship Id="rId100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9.fntdata"/><Relationship Id="rId98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14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7494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9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32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7704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32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48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449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5366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.jpeg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3.jpg"/><Relationship Id="rId4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8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.jpeg"/><Relationship Id="rId5" Type="http://schemas.openxmlformats.org/officeDocument/2006/relationships/image" Target="../media/image7.png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3.jpg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7.png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60.png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6014" y="3374560"/>
            <a:ext cx="5218112" cy="9382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Cool Clothes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52245" y="2436347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5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5A63AC21-E875-4DF2-85AA-E2FD53AB9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9" y="452927"/>
            <a:ext cx="4456272" cy="5700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769121" y="2099340"/>
            <a:ext cx="5658312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187351" y="2133123"/>
            <a:ext cx="6000290" cy="2482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What colors do you see? 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pink, white, green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black, yellow, red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33" y="2866276"/>
            <a:ext cx="1019564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323555" y="3191005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323555" y="3991724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609A25EF-7CFE-49CD-B40F-A90A60ED2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178" y="363116"/>
            <a:ext cx="5032314" cy="6140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72" y="5619751"/>
            <a:ext cx="1494027" cy="5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EC607D9-BE25-6745-4E16-34B597D9FBC6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11" name="Lưu đồ: Đường kết nối 2">
              <a:extLst>
                <a:ext uri="{FF2B5EF4-FFF2-40B4-BE49-F238E27FC236}">
                  <a16:creationId xmlns:a16="http://schemas.microsoft.com/office/drawing/2014/main" id="{039586F6-AD56-5018-2DF4-4CB03B72F7C0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2" name="Hộp Văn bản 4">
              <a:extLst>
                <a:ext uri="{FF2B5EF4-FFF2-40B4-BE49-F238E27FC236}">
                  <a16:creationId xmlns:a16="http://schemas.microsoft.com/office/drawing/2014/main" id="{9E55FBA7-4348-F8DB-CFBE-26F438BDFDDD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3" name="Hộp Văn bản 5">
              <a:extLst>
                <a:ext uri="{FF2B5EF4-FFF2-40B4-BE49-F238E27FC236}">
                  <a16:creationId xmlns:a16="http://schemas.microsoft.com/office/drawing/2014/main" id="{5474DCE6-5BFB-3107-BCE8-F270FA3D8913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B26</a:t>
              </a:r>
            </a:p>
          </p:txBody>
        </p:sp>
      </p:grpSp>
      <p:pic>
        <p:nvPicPr>
          <p:cNvPr id="9" name="26 G3 SB Track B26">
            <a:hlinkClick r:id="" action="ppaction://media"/>
            <a:extLst>
              <a:ext uri="{FF2B5EF4-FFF2-40B4-BE49-F238E27FC236}">
                <a16:creationId xmlns:a16="http://schemas.microsoft.com/office/drawing/2014/main" id="{F7FCCDE4-A7F4-4930-BB19-2FBC168B6D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48969" y="653658"/>
            <a:ext cx="487363" cy="487363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924CB1B9-E12D-4AE9-9CC1-1C48EB415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41" y="1284546"/>
            <a:ext cx="5039734" cy="4957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10798" y="4634233"/>
            <a:ext cx="7170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skirt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skɜːrt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77472B2F-8840-4E8D-96CE-64D9B7C8AA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80" y="726629"/>
            <a:ext cx="5396374" cy="3597582"/>
          </a:xfrm>
          <a:prstGeom prst="rect">
            <a:avLst/>
          </a:prstGeom>
        </p:spPr>
      </p:pic>
      <p:pic>
        <p:nvPicPr>
          <p:cNvPr id="6" name="26 G3 SB Track B26">
            <a:hlinkClick r:id="" action="ppaction://media"/>
            <a:extLst>
              <a:ext uri="{FF2B5EF4-FFF2-40B4-BE49-F238E27FC236}">
                <a16:creationId xmlns:a16="http://schemas.microsoft.com/office/drawing/2014/main" id="{C6D99ADC-E261-4B48-9437-B6B506EAA1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99" end="92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10798" y="4634233"/>
            <a:ext cx="7170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jacket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/ˈdʒækɪt/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8"/>
          <a:stretch/>
        </p:blipFill>
        <p:spPr>
          <a:xfrm>
            <a:off x="4586704" y="713367"/>
            <a:ext cx="3018524" cy="3752466"/>
          </a:xfrm>
          <a:prstGeom prst="rect">
            <a:avLst/>
          </a:prstGeom>
        </p:spPr>
      </p:pic>
      <p:pic>
        <p:nvPicPr>
          <p:cNvPr id="10" name="26 G3 SB Track B26">
            <a:hlinkClick r:id="" action="ppaction://media"/>
            <a:extLst>
              <a:ext uri="{FF2B5EF4-FFF2-40B4-BE49-F238E27FC236}">
                <a16:creationId xmlns:a16="http://schemas.microsoft.com/office/drawing/2014/main" id="{06E2D32D-2455-4408-9324-8063ACC56B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554" end="66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10798" y="4634233"/>
            <a:ext cx="7170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dress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dres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3"/>
          <a:stretch/>
        </p:blipFill>
        <p:spPr>
          <a:xfrm>
            <a:off x="5064227" y="474789"/>
            <a:ext cx="2063479" cy="3991044"/>
          </a:xfrm>
          <a:prstGeom prst="rect">
            <a:avLst/>
          </a:prstGeom>
        </p:spPr>
      </p:pic>
      <p:pic>
        <p:nvPicPr>
          <p:cNvPr id="10" name="26 G3 SB Track B26">
            <a:hlinkClick r:id="" action="ppaction://media"/>
            <a:extLst>
              <a:ext uri="{FF2B5EF4-FFF2-40B4-BE49-F238E27FC236}">
                <a16:creationId xmlns:a16="http://schemas.microsoft.com/office/drawing/2014/main" id="{07AC941D-C926-4366-B23D-D039F0DBD0A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287" end="355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10798" y="4634233"/>
            <a:ext cx="7170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shirt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ʃɜːrt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D9B689D7-AD61-48C1-93C0-4E94332701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0" b="9469"/>
          <a:stretch/>
        </p:blipFill>
        <p:spPr>
          <a:xfrm>
            <a:off x="4328209" y="595592"/>
            <a:ext cx="3531740" cy="3870241"/>
          </a:xfrm>
          <a:prstGeom prst="rect">
            <a:avLst/>
          </a:prstGeom>
        </p:spPr>
      </p:pic>
      <p:pic>
        <p:nvPicPr>
          <p:cNvPr id="10" name="26 G3 SB Track B26">
            <a:hlinkClick r:id="" action="ppaction://media"/>
            <a:extLst>
              <a:ext uri="{FF2B5EF4-FFF2-40B4-BE49-F238E27FC236}">
                <a16:creationId xmlns:a16="http://schemas.microsoft.com/office/drawing/2014/main" id="{D031DFC3-A109-4F1C-9C5D-0B2F6A4E5BF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9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34DCE7C-0769-666F-14E2-BB7939D0EC01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11" name="Lưu đồ: Đường kết nối 2">
              <a:extLst>
                <a:ext uri="{FF2B5EF4-FFF2-40B4-BE49-F238E27FC236}">
                  <a16:creationId xmlns:a16="http://schemas.microsoft.com/office/drawing/2014/main" id="{1A4972B5-2FFD-EF38-1798-816E426A3784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C9C399E-41B3-2F2E-FDE9-98F3AD8216FD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13" name="Hộp Văn bản 4">
                <a:extLst>
                  <a:ext uri="{FF2B5EF4-FFF2-40B4-BE49-F238E27FC236}">
                    <a16:creationId xmlns:a16="http://schemas.microsoft.com/office/drawing/2014/main" id="{82001F24-E7E4-B14C-2331-D94125704555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4" name="Hộp Văn bản 5">
                <a:extLst>
                  <a:ext uri="{FF2B5EF4-FFF2-40B4-BE49-F238E27FC236}">
                    <a16:creationId xmlns:a16="http://schemas.microsoft.com/office/drawing/2014/main" id="{3F2A6B80-BC0C-33EE-2E0D-9910A5A59669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B27</a:t>
                </a:r>
              </a:p>
            </p:txBody>
          </p:sp>
        </p:grpSp>
      </p:grpSp>
      <p:pic>
        <p:nvPicPr>
          <p:cNvPr id="2" name="27 G3 SB Track B2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16510" y="645860"/>
            <a:ext cx="460761" cy="460761"/>
          </a:xfrm>
          <a:prstGeom prst="rect">
            <a:avLst/>
          </a:prstGeom>
        </p:spPr>
      </p:pic>
      <p:pic>
        <p:nvPicPr>
          <p:cNvPr id="15" name="Hình ảnh 6">
            <a:extLst>
              <a:ext uri="{FF2B5EF4-FFF2-40B4-BE49-F238E27FC236}">
                <a16:creationId xmlns:a16="http://schemas.microsoft.com/office/drawing/2014/main" id="{924CB1B9-E12D-4AE9-9CC1-1C48EB415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41" y="1284546"/>
            <a:ext cx="5039734" cy="4957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07" r="35013" b="5207"/>
          <a:stretch/>
        </p:blipFill>
        <p:spPr>
          <a:xfrm>
            <a:off x="1302326" y="875183"/>
            <a:ext cx="8552873" cy="498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08F1562-3610-3247-7FFB-4EB922F0C6D6}"/>
              </a:ext>
            </a:extLst>
          </p:cNvPr>
          <p:cNvGrpSpPr/>
          <p:nvPr/>
        </p:nvGrpSpPr>
        <p:grpSpPr>
          <a:xfrm>
            <a:off x="1288494" y="538255"/>
            <a:ext cx="5982500" cy="502609"/>
            <a:chOff x="1023582" y="627796"/>
            <a:chExt cx="5982500" cy="502609"/>
          </a:xfrm>
        </p:grpSpPr>
        <p:sp>
          <p:nvSpPr>
            <p:cNvPr id="8" name="Lưu đồ: Đường kết nối 2">
              <a:extLst>
                <a:ext uri="{FF2B5EF4-FFF2-40B4-BE49-F238E27FC236}">
                  <a16:creationId xmlns:a16="http://schemas.microsoft.com/office/drawing/2014/main" id="{2744E010-8E43-980E-5246-D569CC1C4CBD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9" name="Hộp Văn bản 4">
              <a:extLst>
                <a:ext uri="{FF2B5EF4-FFF2-40B4-BE49-F238E27FC236}">
                  <a16:creationId xmlns:a16="http://schemas.microsoft.com/office/drawing/2014/main" id="{EC59859C-8443-E7D9-1230-A09AA90BF4B8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0" name="Hộp Văn bản 5">
              <a:extLst>
                <a:ext uri="{FF2B5EF4-FFF2-40B4-BE49-F238E27FC236}">
                  <a16:creationId xmlns:a16="http://schemas.microsoft.com/office/drawing/2014/main" id="{285A941E-643A-9B80-87A8-B1E69B63CC4F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B28</a:t>
              </a:r>
            </a:p>
          </p:txBody>
        </p:sp>
      </p:grpSp>
      <p:pic>
        <p:nvPicPr>
          <p:cNvPr id="5" name="28 G3 SB Track B28">
            <a:hlinkClick r:id="" action="ppaction://media"/>
            <a:extLst>
              <a:ext uri="{FF2B5EF4-FFF2-40B4-BE49-F238E27FC236}">
                <a16:creationId xmlns:a16="http://schemas.microsoft.com/office/drawing/2014/main" id="{21FFF5B4-D3A2-43C3-B371-A2C0573DE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62855" y="566349"/>
            <a:ext cx="487363" cy="48736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0E3643E9-1F5C-45D9-8C4D-E7189ABF9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551" y="1103783"/>
            <a:ext cx="7050579" cy="5227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79291" y="4634233"/>
            <a:ext cx="72334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gloves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2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ɡlʌvz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857B7078-F8F7-4D9A-B24D-20D37981B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55" y="727206"/>
            <a:ext cx="5050150" cy="3576286"/>
          </a:xfrm>
          <a:prstGeom prst="rect">
            <a:avLst/>
          </a:prstGeom>
        </p:spPr>
      </p:pic>
      <p:pic>
        <p:nvPicPr>
          <p:cNvPr id="12" name="28 G3 SB Track B28">
            <a:hlinkClick r:id="" action="ppaction://media"/>
            <a:extLst>
              <a:ext uri="{FF2B5EF4-FFF2-40B4-BE49-F238E27FC236}">
                <a16:creationId xmlns:a16="http://schemas.microsoft.com/office/drawing/2014/main" id="{D8709441-E830-46EE-A663-75FAB3221B8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401" end="974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79291" y="4634233"/>
            <a:ext cx="72334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pants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pænts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578CC3E6-6C3E-4A1C-93CE-5F8F7E22D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048" y="544967"/>
            <a:ext cx="2421838" cy="3927463"/>
          </a:xfrm>
          <a:prstGeom prst="rect">
            <a:avLst/>
          </a:prstGeom>
        </p:spPr>
      </p:pic>
      <p:pic>
        <p:nvPicPr>
          <p:cNvPr id="12" name="28 G3 SB Track B28">
            <a:hlinkClick r:id="" action="ppaction://media"/>
            <a:extLst>
              <a:ext uri="{FF2B5EF4-FFF2-40B4-BE49-F238E27FC236}">
                <a16:creationId xmlns:a16="http://schemas.microsoft.com/office/drawing/2014/main" id="{2CB1CA79-3F46-4B05-B3F0-141E28E3E06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106" end="649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79291" y="4634233"/>
            <a:ext cx="72334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socks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sɑːk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A0B755A6-52C1-44B6-B381-E3D40B6C03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11"/>
          <a:stretch/>
        </p:blipFill>
        <p:spPr>
          <a:xfrm>
            <a:off x="4171557" y="529763"/>
            <a:ext cx="3848820" cy="3936070"/>
          </a:xfrm>
          <a:prstGeom prst="rect">
            <a:avLst/>
          </a:prstGeom>
        </p:spPr>
      </p:pic>
      <p:pic>
        <p:nvPicPr>
          <p:cNvPr id="12" name="28 G3 SB Track B28">
            <a:hlinkClick r:id="" action="ppaction://media"/>
            <a:extLst>
              <a:ext uri="{FF2B5EF4-FFF2-40B4-BE49-F238E27FC236}">
                <a16:creationId xmlns:a16="http://schemas.microsoft.com/office/drawing/2014/main" id="{9C24DD55-5657-499E-9707-881413A1AEA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009" end="373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79291" y="4634233"/>
            <a:ext cx="723341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shoes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ʃuːz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62908" y="782127"/>
            <a:ext cx="5266118" cy="3510195"/>
          </a:xfrm>
          <a:prstGeom prst="rect">
            <a:avLst/>
          </a:prstGeom>
        </p:spPr>
      </p:pic>
      <p:pic>
        <p:nvPicPr>
          <p:cNvPr id="12" name="28 G3 SB Track B28">
            <a:hlinkClick r:id="" action="ppaction://media"/>
            <a:extLst>
              <a:ext uri="{FF2B5EF4-FFF2-40B4-BE49-F238E27FC236}">
                <a16:creationId xmlns:a16="http://schemas.microsoft.com/office/drawing/2014/main" id="{82CBDE30-E1EE-4B2D-ABA3-AEB8548D57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92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B01374F-75F2-CACF-D505-21B73A9186A0}"/>
              </a:ext>
            </a:extLst>
          </p:cNvPr>
          <p:cNvGrpSpPr/>
          <p:nvPr/>
        </p:nvGrpSpPr>
        <p:grpSpPr>
          <a:xfrm>
            <a:off x="1359116" y="539259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5B088839-B90C-6545-DEA0-9F5E48799FCA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C98EEA2-51BC-5DD0-8029-8F85F2B42170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72D25AAF-8B1B-2005-DBE4-15211F0DE146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000008C4-EC35-1B86-E064-5F74FC839DDB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B29</a:t>
                </a:r>
              </a:p>
            </p:txBody>
          </p:sp>
        </p:grpSp>
      </p:grpSp>
      <p:pic>
        <p:nvPicPr>
          <p:cNvPr id="4" name="Hình ảnh 3">
            <a:extLst>
              <a:ext uri="{FF2B5EF4-FFF2-40B4-BE49-F238E27FC236}">
                <a16:creationId xmlns:a16="http://schemas.microsoft.com/office/drawing/2014/main" id="{92EAF29A-5BA7-D813-E8E4-03279095B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551" y="1103783"/>
            <a:ext cx="7050579" cy="5227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29 G3 SB Track B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83218" y="511939"/>
            <a:ext cx="516308" cy="51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5" t="65859" r="21800" b="4368"/>
          <a:stretch/>
        </p:blipFill>
        <p:spPr>
          <a:xfrm>
            <a:off x="1237671" y="689561"/>
            <a:ext cx="9223853" cy="491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0 G3 SB Track B30">
            <a:hlinkClick r:id="" action="ppaction://media"/>
            <a:extLst>
              <a:ext uri="{FF2B5EF4-FFF2-40B4-BE49-F238E27FC236}">
                <a16:creationId xmlns:a16="http://schemas.microsoft.com/office/drawing/2014/main" id="{098545D5-443A-4B6F-A30B-E885CC89D6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5769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7" y="1777893"/>
            <a:ext cx="10740021" cy="369003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336AF29-C68C-24AC-A2C9-5B9F39A9E055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F7420B-8949-E8CB-BF34-230F3575E248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B30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A4FC62C-3C14-CACA-9941-3C9BB010BE2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93F1823F-1BF1-4BA8-B4F7-7F12A3ACF9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"/>
          <a:stretch/>
        </p:blipFill>
        <p:spPr>
          <a:xfrm>
            <a:off x="389106" y="1102407"/>
            <a:ext cx="12391475" cy="4489494"/>
          </a:xfrm>
          <a:prstGeom prst="rect">
            <a:avLst/>
          </a:prstGeom>
        </p:spPr>
      </p:pic>
      <p:pic>
        <p:nvPicPr>
          <p:cNvPr id="18" name="31 G3 SB Track B31">
            <a:hlinkClick r:id="" action="ppaction://media"/>
            <a:extLst>
              <a:ext uri="{FF2B5EF4-FFF2-40B4-BE49-F238E27FC236}">
                <a16:creationId xmlns:a16="http://schemas.microsoft.com/office/drawing/2014/main" id="{08CB0CD4-5CF8-493C-BDCE-B1CF7C09FE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39369" y="1154757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3"/>
          <a:stretch/>
        </p:blipFill>
        <p:spPr>
          <a:xfrm>
            <a:off x="397984" y="1736337"/>
            <a:ext cx="12382597" cy="38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6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009825D2-03F5-4A15-9717-DA8C7106F6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6" t="57596" r="21811" b="4392"/>
          <a:stretch/>
        </p:blipFill>
        <p:spPr>
          <a:xfrm>
            <a:off x="1385454" y="477652"/>
            <a:ext cx="8525165" cy="5495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2 G3 SB Track B32">
            <a:hlinkClick r:id="" action="ppaction://media"/>
            <a:extLst>
              <a:ext uri="{FF2B5EF4-FFF2-40B4-BE49-F238E27FC236}">
                <a16:creationId xmlns:a16="http://schemas.microsoft.com/office/drawing/2014/main" id="{8E88FAB0-3282-4EF4-BFB5-D002B9B3E6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5769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87" y="1821979"/>
            <a:ext cx="10368321" cy="37521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0F3EE50-E256-FC4C-A95D-358EFB1BAA6A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6BF928-EB5F-0D35-2A6D-DB8760660A16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B32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18DA60C-115E-43F0-3DA7-F4A67AFC82BE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40410" y="658639"/>
            <a:ext cx="10796339" cy="5055638"/>
            <a:chOff x="524656" y="835298"/>
            <a:chExt cx="11010810" cy="5156069"/>
          </a:xfrm>
        </p:grpSpPr>
        <p:pic>
          <p:nvPicPr>
            <p:cNvPr id="6" name="Hình ảnh 5">
              <a:extLst>
                <a:ext uri="{FF2B5EF4-FFF2-40B4-BE49-F238E27FC236}">
                  <a16:creationId xmlns:a16="http://schemas.microsoft.com/office/drawing/2014/main" id="{484AFCC8-02CB-4651-9108-31F1F4B2BC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7"/>
            <a:stretch/>
          </p:blipFill>
          <p:spPr>
            <a:xfrm>
              <a:off x="524656" y="877455"/>
              <a:ext cx="11010810" cy="5113912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8844897" y="835298"/>
              <a:ext cx="828942" cy="200862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33 G3 SB Track B33">
            <a:hlinkClick r:id="" action="ppaction://media"/>
            <a:extLst>
              <a:ext uri="{FF2B5EF4-FFF2-40B4-BE49-F238E27FC236}">
                <a16:creationId xmlns:a16="http://schemas.microsoft.com/office/drawing/2014/main" id="{1AC82299-1E18-411A-A424-801A029537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40981" y="757114"/>
            <a:ext cx="487363" cy="487363"/>
          </a:xfrm>
          <a:prstGeom prst="rect">
            <a:avLst/>
          </a:prstGeom>
        </p:spPr>
      </p:pic>
      <p:pic>
        <p:nvPicPr>
          <p:cNvPr id="11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08F3CAC2-793B-4DF2-AD5C-00285E09E3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179" y="5035017"/>
            <a:ext cx="543945" cy="48873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3796FF3-6AD1-4468-9CA5-BE638FC1B3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678" y="5060017"/>
            <a:ext cx="543945" cy="48873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8EAB709-7E0C-4F9B-9F0B-B55AAB45CE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73" y="5041007"/>
            <a:ext cx="543945" cy="48873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98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5" t="63484" r="25002" b="4717"/>
          <a:stretch/>
        </p:blipFill>
        <p:spPr>
          <a:xfrm>
            <a:off x="1357745" y="750276"/>
            <a:ext cx="8608292" cy="510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4 G3 SB Track B34">
            <a:hlinkClick r:id="" action="ppaction://media"/>
            <a:extLst>
              <a:ext uri="{FF2B5EF4-FFF2-40B4-BE49-F238E27FC236}">
                <a16:creationId xmlns:a16="http://schemas.microsoft.com/office/drawing/2014/main" id="{F7C6D20F-5B7D-402F-AD72-176343145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13215" y="698234"/>
            <a:ext cx="487363" cy="487363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AE597E29-A284-48BC-8FC2-B250EB11E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6292" y="1232575"/>
            <a:ext cx="7230080" cy="4991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F4D87AF-C7C3-9268-D8C8-296472FC70DA}"/>
              </a:ext>
            </a:extLst>
          </p:cNvPr>
          <p:cNvGrpSpPr/>
          <p:nvPr/>
        </p:nvGrpSpPr>
        <p:grpSpPr>
          <a:xfrm>
            <a:off x="1267936" y="573434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C1CB635-A762-C441-1543-D23481CD511A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B34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10EFC89-C185-B2BA-D061-B0BB77144E0B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67037" y="4545183"/>
            <a:ext cx="70579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71358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brown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braʊn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sp>
        <p:nvSpPr>
          <p:cNvPr id="3" name="Rectangle 2"/>
          <p:cNvSpPr/>
          <p:nvPr/>
        </p:nvSpPr>
        <p:spPr>
          <a:xfrm>
            <a:off x="3410640" y="974220"/>
            <a:ext cx="5370654" cy="2939753"/>
          </a:xfrm>
          <a:prstGeom prst="rect">
            <a:avLst/>
          </a:prstGeom>
          <a:solidFill>
            <a:srgbClr val="7B4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34 G3 SB Track B34">
            <a:hlinkClick r:id="" action="ppaction://media"/>
            <a:extLst>
              <a:ext uri="{FF2B5EF4-FFF2-40B4-BE49-F238E27FC236}">
                <a16:creationId xmlns:a16="http://schemas.microsoft.com/office/drawing/2014/main" id="{E40AF307-C9FB-4BE5-BC14-3CC0479496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186" end="87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67037" y="4545183"/>
            <a:ext cx="70579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71358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hat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hæt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678D0317-983E-49B5-94CB-9A9156B71B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41" y="961062"/>
            <a:ext cx="5148717" cy="3419670"/>
          </a:xfrm>
          <a:prstGeom prst="rect">
            <a:avLst/>
          </a:prstGeom>
        </p:spPr>
      </p:pic>
      <p:pic>
        <p:nvPicPr>
          <p:cNvPr id="14" name="34 G3 SB Track B34">
            <a:hlinkClick r:id="" action="ppaction://media"/>
            <a:extLst>
              <a:ext uri="{FF2B5EF4-FFF2-40B4-BE49-F238E27FC236}">
                <a16:creationId xmlns:a16="http://schemas.microsoft.com/office/drawing/2014/main" id="{35535021-1F67-40DA-9306-D9C5C5D0975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944" end="589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67037" y="4545183"/>
            <a:ext cx="70579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71358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scarf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skɑːrf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C299945F-3D32-4699-BA6A-A7F1747C4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142" y="802417"/>
            <a:ext cx="3269716" cy="3472155"/>
          </a:xfrm>
          <a:prstGeom prst="rect">
            <a:avLst/>
          </a:prstGeom>
        </p:spPr>
      </p:pic>
      <p:pic>
        <p:nvPicPr>
          <p:cNvPr id="11" name="34 G3 SB Track B34">
            <a:hlinkClick r:id="" action="ppaction://media"/>
            <a:extLst>
              <a:ext uri="{FF2B5EF4-FFF2-40B4-BE49-F238E27FC236}">
                <a16:creationId xmlns:a16="http://schemas.microsoft.com/office/drawing/2014/main" id="{58F62B81-C98D-42DE-8025-7CBEE66E6E2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694" end="367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67037" y="4545183"/>
            <a:ext cx="70579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71358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boots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buːts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5A2DA6AA-DC6B-462D-BA8E-9D4D0CB13E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5"/>
          <a:stretch/>
        </p:blipFill>
        <p:spPr>
          <a:xfrm>
            <a:off x="3980279" y="572708"/>
            <a:ext cx="4231443" cy="3703729"/>
          </a:xfrm>
          <a:prstGeom prst="rect">
            <a:avLst/>
          </a:prstGeom>
        </p:spPr>
      </p:pic>
      <p:pic>
        <p:nvPicPr>
          <p:cNvPr id="14" name="34 G3 SB Track B34">
            <a:hlinkClick r:id="" action="ppaction://media"/>
            <a:extLst>
              <a:ext uri="{FF2B5EF4-FFF2-40B4-BE49-F238E27FC236}">
                <a16:creationId xmlns:a16="http://schemas.microsoft.com/office/drawing/2014/main" id="{6609E081-4D78-4846-A196-765AA534FB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00" end="48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6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420901" y="4505918"/>
            <a:ext cx="1300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brown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4735897" y="4505917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hat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7078821" y="4505916"/>
            <a:ext cx="1414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scarf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595361" y="4505915"/>
            <a:ext cx="1186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boots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Hình ảnh 23">
            <a:extLst>
              <a:ext uri="{FF2B5EF4-FFF2-40B4-BE49-F238E27FC236}">
                <a16:creationId xmlns:a16="http://schemas.microsoft.com/office/drawing/2014/main" id="{78201F92-1F6B-4710-9BD1-801240049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28" y="2425793"/>
            <a:ext cx="2795777" cy="1856896"/>
          </a:xfrm>
          <a:prstGeom prst="rect">
            <a:avLst/>
          </a:prstGeom>
        </p:spPr>
      </p:pic>
      <p:pic>
        <p:nvPicPr>
          <p:cNvPr id="25" name="Hình ảnh 24">
            <a:extLst>
              <a:ext uri="{FF2B5EF4-FFF2-40B4-BE49-F238E27FC236}">
                <a16:creationId xmlns:a16="http://schemas.microsoft.com/office/drawing/2014/main" id="{006C5B8E-7334-447D-88B2-A4090B417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291" y="2379583"/>
            <a:ext cx="1835665" cy="1949317"/>
          </a:xfrm>
          <a:prstGeom prst="rect">
            <a:avLst/>
          </a:prstGeom>
        </p:spPr>
      </p:pic>
      <p:pic>
        <p:nvPicPr>
          <p:cNvPr id="26" name="Hình ảnh 25">
            <a:extLst>
              <a:ext uri="{FF2B5EF4-FFF2-40B4-BE49-F238E27FC236}">
                <a16:creationId xmlns:a16="http://schemas.microsoft.com/office/drawing/2014/main" id="{6FE9F89F-2612-49F0-A234-5AA4DB03A5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5"/>
          <a:stretch/>
        </p:blipFill>
        <p:spPr>
          <a:xfrm>
            <a:off x="9078876" y="2379584"/>
            <a:ext cx="2224810" cy="194931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36760" y="2379584"/>
            <a:ext cx="2635382" cy="1949316"/>
          </a:xfrm>
          <a:prstGeom prst="rect">
            <a:avLst/>
          </a:prstGeom>
          <a:solidFill>
            <a:srgbClr val="7B4F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ECE755-51F1-70E3-EB78-012F63CA93AD}"/>
              </a:ext>
            </a:extLst>
          </p:cNvPr>
          <p:cNvGrpSpPr/>
          <p:nvPr/>
        </p:nvGrpSpPr>
        <p:grpSpPr>
          <a:xfrm>
            <a:off x="936760" y="1169940"/>
            <a:ext cx="3757940" cy="636219"/>
            <a:chOff x="311226" y="704097"/>
            <a:chExt cx="3757940" cy="6362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ECAF4A-8621-63DD-CED9-4E58AF0325DE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7E643D5-1E83-4CFC-1ACE-29B08DEF0FD5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"/>
          <a:stretch/>
        </p:blipFill>
        <p:spPr>
          <a:xfrm>
            <a:off x="988291" y="807867"/>
            <a:ext cx="10058400" cy="503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5 G3 SB Track B35">
            <a:hlinkClick r:id="" action="ppaction://media"/>
            <a:extLst>
              <a:ext uri="{FF2B5EF4-FFF2-40B4-BE49-F238E27FC236}">
                <a16:creationId xmlns:a16="http://schemas.microsoft.com/office/drawing/2014/main" id="{AB440962-393A-442F-AE8D-DA3D8D4FF2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86761" y="967048"/>
            <a:ext cx="487363" cy="48736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10BB3B84-C2EC-46B8-A607-0463556BD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417" y="1462704"/>
            <a:ext cx="7568144" cy="4780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952AF70-7F7C-5438-3BEF-EAC731473B20}"/>
              </a:ext>
            </a:extLst>
          </p:cNvPr>
          <p:cNvGrpSpPr/>
          <p:nvPr/>
        </p:nvGrpSpPr>
        <p:grpSpPr>
          <a:xfrm>
            <a:off x="1267936" y="844434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8308EC-2733-B3E6-C74D-8451431C35D8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B35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924F9A1-AF9F-857C-3F6D-65126B95A45B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6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6" y="480263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shelf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ʃelf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Hình ảnh 6">
            <a:extLst>
              <a:ext uri="{FF2B5EF4-FFF2-40B4-BE49-F238E27FC236}">
                <a16:creationId xmlns:a16="http://schemas.microsoft.com/office/drawing/2014/main" id="{80709C99-0379-4296-BD22-BA58046818C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82"/>
          <a:stretch/>
        </p:blipFill>
        <p:spPr>
          <a:xfrm>
            <a:off x="3210418" y="738356"/>
            <a:ext cx="5771097" cy="3636955"/>
          </a:xfrm>
          <a:prstGeom prst="rect">
            <a:avLst/>
          </a:prstGeom>
        </p:spPr>
      </p:pic>
      <p:pic>
        <p:nvPicPr>
          <p:cNvPr id="8" name="35 G3 SB Track B35">
            <a:hlinkClick r:id="" action="ppaction://media"/>
            <a:extLst>
              <a:ext uri="{FF2B5EF4-FFF2-40B4-BE49-F238E27FC236}">
                <a16:creationId xmlns:a16="http://schemas.microsoft.com/office/drawing/2014/main" id="{9032F11F-EAC0-40BC-8DB8-2458B1C7604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237" end="1146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hanger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hæŋər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9CDE92C-BB0A-406D-91F2-FC6FBFBDBA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18"/>
          <a:stretch/>
        </p:blipFill>
        <p:spPr>
          <a:xfrm>
            <a:off x="3705180" y="862119"/>
            <a:ext cx="4781574" cy="3286555"/>
          </a:xfrm>
          <a:prstGeom prst="rect">
            <a:avLst/>
          </a:prstGeom>
        </p:spPr>
      </p:pic>
      <p:pic>
        <p:nvPicPr>
          <p:cNvPr id="10" name="35 G3 SB Track B35">
            <a:hlinkClick r:id="" action="ppaction://media"/>
            <a:extLst>
              <a:ext uri="{FF2B5EF4-FFF2-40B4-BE49-F238E27FC236}">
                <a16:creationId xmlns:a16="http://schemas.microsoft.com/office/drawing/2014/main" id="{28F4A389-D6DD-4351-91EB-7CECC1617C5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532" end="733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closet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klɑːzɪt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1"/>
          <a:stretch/>
        </p:blipFill>
        <p:spPr>
          <a:xfrm>
            <a:off x="4460099" y="504944"/>
            <a:ext cx="3271736" cy="3960889"/>
          </a:xfrm>
          <a:prstGeom prst="rect">
            <a:avLst/>
          </a:prstGeom>
        </p:spPr>
      </p:pic>
      <p:pic>
        <p:nvPicPr>
          <p:cNvPr id="10" name="35 G3 SB Track B35">
            <a:hlinkClick r:id="" action="ppaction://media"/>
            <a:extLst>
              <a:ext uri="{FF2B5EF4-FFF2-40B4-BE49-F238E27FC236}">
                <a16:creationId xmlns:a16="http://schemas.microsoft.com/office/drawing/2014/main" id="{B77B41A3-58AD-4BFF-8240-125F5623E90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21" end="308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362817" y="4634233"/>
            <a:ext cx="746636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pink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pɪŋk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F8117AEA-170D-4EBC-86FF-76874056E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810" y="817823"/>
            <a:ext cx="4764314" cy="3505351"/>
          </a:xfrm>
          <a:prstGeom prst="rect">
            <a:avLst/>
          </a:prstGeom>
        </p:spPr>
      </p:pic>
      <p:pic>
        <p:nvPicPr>
          <p:cNvPr id="10" name="35 G3 SB Track B35">
            <a:hlinkClick r:id="" action="ppaction://media"/>
            <a:extLst>
              <a:ext uri="{FF2B5EF4-FFF2-40B4-BE49-F238E27FC236}">
                <a16:creationId xmlns:a16="http://schemas.microsoft.com/office/drawing/2014/main" id="{F1BD098E-CE1A-4170-A6D6-EB03117004C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246" end="4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369834" y="4679532"/>
            <a:ext cx="13917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shelf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4278055" y="4679529"/>
            <a:ext cx="1800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hanger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806892" y="4679532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closet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475192" y="4675966"/>
            <a:ext cx="936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pink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Hình ảnh 6">
            <a:extLst>
              <a:ext uri="{FF2B5EF4-FFF2-40B4-BE49-F238E27FC236}">
                <a16:creationId xmlns:a16="http://schemas.microsoft.com/office/drawing/2014/main" id="{80709C99-0379-4296-BD22-BA58046818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82"/>
          <a:stretch/>
        </p:blipFill>
        <p:spPr>
          <a:xfrm>
            <a:off x="754321" y="2662922"/>
            <a:ext cx="2785454" cy="1755398"/>
          </a:xfrm>
          <a:prstGeom prst="rect">
            <a:avLst/>
          </a:prstGeom>
        </p:spPr>
      </p:pic>
      <p:pic>
        <p:nvPicPr>
          <p:cNvPr id="18" name="Hình ảnh 3">
            <a:extLst>
              <a:ext uri="{FF2B5EF4-FFF2-40B4-BE49-F238E27FC236}">
                <a16:creationId xmlns:a16="http://schemas.microsoft.com/office/drawing/2014/main" id="{E9CDE92C-BB0A-406D-91F2-FC6FBFBDB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524" y="2631207"/>
            <a:ext cx="2641564" cy="175539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91"/>
          <a:stretch/>
        </p:blipFill>
        <p:spPr>
          <a:xfrm>
            <a:off x="6652837" y="2080312"/>
            <a:ext cx="1905022" cy="2306293"/>
          </a:xfrm>
          <a:prstGeom prst="rect">
            <a:avLst/>
          </a:prstGeom>
        </p:spPr>
      </p:pic>
      <p:pic>
        <p:nvPicPr>
          <p:cNvPr id="20" name="Hình ảnh 3">
            <a:extLst>
              <a:ext uri="{FF2B5EF4-FFF2-40B4-BE49-F238E27FC236}">
                <a16:creationId xmlns:a16="http://schemas.microsoft.com/office/drawing/2014/main" id="{F8117AEA-170D-4EBC-86FF-76874056E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3608" y="2694638"/>
            <a:ext cx="2299645" cy="169196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9280394-DB6F-A7D4-A5CF-A300276CD39D}"/>
              </a:ext>
            </a:extLst>
          </p:cNvPr>
          <p:cNvGrpSpPr/>
          <p:nvPr/>
        </p:nvGrpSpPr>
        <p:grpSpPr>
          <a:xfrm>
            <a:off x="936760" y="1169940"/>
            <a:ext cx="3757940" cy="636219"/>
            <a:chOff x="311226" y="704097"/>
            <a:chExt cx="3757940" cy="6362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8E5A9D2-5152-D99C-BE2D-425312B37387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2ABAD44-C601-D9EA-880F-B9098F9A5358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CE7D2146-B85C-47F4-9963-9BC8D9ADE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25" y="595826"/>
            <a:ext cx="8476030" cy="56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</a:t>
            </a:r>
            <a:r>
              <a:rPr lang="vi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7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F412FAD-11E1-341D-E8F8-965E3EB23251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D0866C-E82C-6697-2C6B-68F839D7A854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B36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E9D8F37-593A-0E88-2EBA-DCEAF8808CB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7" name="36 G3 SB Track B36">
            <a:hlinkClick r:id="" action="ppaction://media"/>
            <a:extLst>
              <a:ext uri="{FF2B5EF4-FFF2-40B4-BE49-F238E27FC236}">
                <a16:creationId xmlns:a16="http://schemas.microsoft.com/office/drawing/2014/main" id="{5565A585-443C-41FC-BE17-F33019B495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889912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686776"/>
            <a:ext cx="10058400" cy="39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3C73643D-116B-43F4-B93D-5061A036B7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"/>
          <a:stretch/>
        </p:blipFill>
        <p:spPr>
          <a:xfrm>
            <a:off x="745225" y="1356416"/>
            <a:ext cx="11118402" cy="4145167"/>
          </a:xfrm>
          <a:prstGeom prst="rect">
            <a:avLst/>
          </a:prstGeom>
        </p:spPr>
      </p:pic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9446A685-2626-4284-8111-B079E754E67B}"/>
              </a:ext>
            </a:extLst>
          </p:cNvPr>
          <p:cNvSpPr txBox="1"/>
          <p:nvPr/>
        </p:nvSpPr>
        <p:spPr>
          <a:xfrm>
            <a:off x="9515701" y="4709464"/>
            <a:ext cx="61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FAAD39DD-D8B9-4533-A522-D745C82E21D5}"/>
              </a:ext>
            </a:extLst>
          </p:cNvPr>
          <p:cNvSpPr txBox="1"/>
          <p:nvPr/>
        </p:nvSpPr>
        <p:spPr>
          <a:xfrm>
            <a:off x="6171261" y="4712559"/>
            <a:ext cx="61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21CC806A-28F7-4C21-8859-897113A27721}"/>
              </a:ext>
            </a:extLst>
          </p:cNvPr>
          <p:cNvSpPr txBox="1"/>
          <p:nvPr/>
        </p:nvSpPr>
        <p:spPr>
          <a:xfrm>
            <a:off x="2835394" y="4715654"/>
            <a:ext cx="61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2</a:t>
            </a:r>
          </a:p>
        </p:txBody>
      </p:sp>
      <p:pic>
        <p:nvPicPr>
          <p:cNvPr id="9" name="37 G3 SB Track B37">
            <a:hlinkClick r:id="" action="ppaction://media"/>
            <a:extLst>
              <a:ext uri="{FF2B5EF4-FFF2-40B4-BE49-F238E27FC236}">
                <a16:creationId xmlns:a16="http://schemas.microsoft.com/office/drawing/2014/main" id="{6BD4EC75-4F76-46A0-A17C-E7353F098C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17620" y="14761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87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91B80587-409E-4036-BA93-BE41DF64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17"/>
          <a:stretch/>
        </p:blipFill>
        <p:spPr>
          <a:xfrm>
            <a:off x="705378" y="561775"/>
            <a:ext cx="10838921" cy="484149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FF1E4921-BDB9-4D4D-AF26-4931B031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065" y="2206406"/>
            <a:ext cx="723635" cy="723635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7841F1AA-F52A-4A68-BB7D-F61BE1ECE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27" y="3082570"/>
            <a:ext cx="753008" cy="740664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C2E379B8-2EE1-4D30-8032-7DC633F54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065" y="3076728"/>
            <a:ext cx="743135" cy="765460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16948624-0592-4AAD-8927-AE5E4418F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070" y="2217055"/>
            <a:ext cx="704352" cy="713232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D793A1AB-F57C-474F-91E6-68533CDF8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2537" y="2190509"/>
            <a:ext cx="723635" cy="723635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15" name="Hình ảnh 14">
            <a:extLst>
              <a:ext uri="{FF2B5EF4-FFF2-40B4-BE49-F238E27FC236}">
                <a16:creationId xmlns:a16="http://schemas.microsoft.com/office/drawing/2014/main" id="{FDFDB943-D356-4C48-83AF-207D783D27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4685" y="3066191"/>
            <a:ext cx="709237" cy="692614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16" b="51381"/>
          <a:stretch/>
        </p:blipFill>
        <p:spPr>
          <a:xfrm>
            <a:off x="737534" y="2190509"/>
            <a:ext cx="777699" cy="755427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1" t="50225" r="4490" b="3565"/>
          <a:stretch/>
        </p:blipFill>
        <p:spPr>
          <a:xfrm>
            <a:off x="9745150" y="3053504"/>
            <a:ext cx="721022" cy="717988"/>
          </a:xfrm>
          <a:prstGeom prst="rect">
            <a:avLst/>
          </a:prstGeom>
          <a:ln>
            <a:noFill/>
          </a:ln>
          <a:effectLst>
            <a:outerShdw blurRad="190500" sx="99000" sy="99000" algn="tl" rotWithShape="0">
              <a:srgbClr val="000000">
                <a:alpha val="2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41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8 G3 SB Track B38">
            <a:hlinkClick r:id="" action="ppaction://media"/>
            <a:extLst>
              <a:ext uri="{FF2B5EF4-FFF2-40B4-BE49-F238E27FC236}">
                <a16:creationId xmlns:a16="http://schemas.microsoft.com/office/drawing/2014/main" id="{8053B9EF-7959-42E8-A626-9923F11270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07840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15967" r="2741"/>
          <a:stretch/>
        </p:blipFill>
        <p:spPr>
          <a:xfrm>
            <a:off x="846033" y="1777525"/>
            <a:ext cx="10377755" cy="365759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9437A36-71A5-C9B1-0670-31D84FDB95FA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F5E3C5A-8E1B-67FE-36D5-8FD3283FE42A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B38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5C58C6A-75E3-0616-5DB0-EA7B3794BC30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75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A5E26033-B90D-4ADA-9F09-6B5BEDB07C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" b="1312"/>
          <a:stretch/>
        </p:blipFill>
        <p:spPr>
          <a:xfrm>
            <a:off x="1604381" y="419100"/>
            <a:ext cx="7551685" cy="5953590"/>
          </a:xfrm>
          <a:prstGeom prst="rect">
            <a:avLst/>
          </a:prstGeom>
        </p:spPr>
      </p:pic>
      <p:pic>
        <p:nvPicPr>
          <p:cNvPr id="8" name="39 G3 SB Track B39">
            <a:hlinkClick r:id="" action="ppaction://media"/>
            <a:extLst>
              <a:ext uri="{FF2B5EF4-FFF2-40B4-BE49-F238E27FC236}">
                <a16:creationId xmlns:a16="http://schemas.microsoft.com/office/drawing/2014/main" id="{1EACCBAB-88B1-4802-BFDB-35D2C5D09B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1340" y="485310"/>
            <a:ext cx="487363" cy="487363"/>
          </a:xfrm>
          <a:prstGeom prst="rect">
            <a:avLst/>
          </a:prstGeom>
        </p:spPr>
      </p:pic>
      <p:pic>
        <p:nvPicPr>
          <p:cNvPr id="11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7BF1B542-0B95-4727-A7F9-E3FCBE26C1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911" y="2083927"/>
            <a:ext cx="610623" cy="5486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FC35394-FEAF-40DA-8203-04C50C72F2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937" y="3931021"/>
            <a:ext cx="610623" cy="5486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284B5C45-5597-402B-B9C7-8F6F19A6B1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568" y="5811380"/>
            <a:ext cx="610623" cy="5486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9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92" y="1154098"/>
            <a:ext cx="8716366" cy="47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40 G3 SB Track B40">
            <a:hlinkClick r:id="" action="ppaction://media"/>
            <a:extLst>
              <a:ext uri="{FF2B5EF4-FFF2-40B4-BE49-F238E27FC236}">
                <a16:creationId xmlns:a16="http://schemas.microsoft.com/office/drawing/2014/main" id="{EB599D9F-A621-4361-8A21-4AC4197837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04929" y="1108532"/>
            <a:ext cx="487363" cy="487363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6579890" y="2197662"/>
            <a:ext cx="4297333" cy="2864888"/>
            <a:chOff x="6499991" y="2492502"/>
            <a:chExt cx="4297333" cy="2864888"/>
          </a:xfrm>
        </p:grpSpPr>
        <p:sp>
          <p:nvSpPr>
            <p:cNvPr id="19" name="Freeform 18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kern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ear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kern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  <a:r>
                <a:rPr lang="en-US" sz="3900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atch</a:t>
              </a:r>
              <a:endParaRPr lang="en-US" sz="3900" b="0" kern="12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16" name="Group 15"/>
          <p:cNvGrpSpPr/>
          <p:nvPr/>
        </p:nvGrpSpPr>
        <p:grpSpPr>
          <a:xfrm>
            <a:off x="1578057" y="2197662"/>
            <a:ext cx="4297333" cy="2864888"/>
            <a:chOff x="1498158" y="2492502"/>
            <a:chExt cx="4297333" cy="2864888"/>
          </a:xfrm>
        </p:grpSpPr>
        <p:sp>
          <p:nvSpPr>
            <p:cNvPr id="7" name="Freeform 6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kern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3900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ike</a:t>
              </a:r>
              <a:endParaRPr lang="en-US" sz="3900" b="0" kern="1200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  <a:r>
                <a:rPr lang="en-US" sz="3900" kern="1200" dirty="0">
                  <a:ea typeface="Tahoma" panose="020B0604030504040204" pitchFamily="34" charset="0"/>
                  <a:cs typeface="Tahoma" panose="020B0604030504040204" pitchFamily="34" charset="0"/>
                </a:rPr>
                <a:t>ook</a:t>
              </a:r>
              <a:endParaRPr lang="en-US" sz="3900" b="0" kern="1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0EE5946-8FEA-B862-96F0-0C784B42954A}"/>
              </a:ext>
            </a:extLst>
          </p:cNvPr>
          <p:cNvGrpSpPr/>
          <p:nvPr/>
        </p:nvGrpSpPr>
        <p:grpSpPr>
          <a:xfrm>
            <a:off x="933809" y="982277"/>
            <a:ext cx="4941581" cy="606416"/>
            <a:chOff x="311226" y="704097"/>
            <a:chExt cx="4941581" cy="606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EAA4F2-C1DF-D52E-8C87-FAD366060992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B40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C98D22D-D9A7-A479-AF79-FE0433A17A8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1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41 G3 SB Track B41">
            <a:hlinkClick r:id="" action="ppaction://media"/>
            <a:extLst>
              <a:ext uri="{FF2B5EF4-FFF2-40B4-BE49-F238E27FC236}">
                <a16:creationId xmlns:a16="http://schemas.microsoft.com/office/drawing/2014/main" id="{7046010F-4EA9-4DDF-9E61-FEF5571B06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79873" y="637383"/>
            <a:ext cx="487363" cy="487363"/>
          </a:xfrm>
          <a:prstGeom prst="rect">
            <a:avLst/>
          </a:prstGeom>
        </p:spPr>
      </p:pic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7ABA6BD2-E3E7-4E05-AC62-66016A63FE61}"/>
              </a:ext>
            </a:extLst>
          </p:cNvPr>
          <p:cNvSpPr txBox="1"/>
          <p:nvPr/>
        </p:nvSpPr>
        <p:spPr>
          <a:xfrm>
            <a:off x="1927906" y="1179665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What are you wearing?</a:t>
            </a:r>
          </a:p>
          <a:p>
            <a:r>
              <a:rPr lang="en-US" sz="2400" i="1" dirty="0"/>
              <a:t>What are you wearing?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DDCB4754-CC71-4EA2-83B3-8731D0C47531}"/>
              </a:ext>
            </a:extLst>
          </p:cNvPr>
          <p:cNvSpPr txBox="1"/>
          <p:nvPr/>
        </p:nvSpPr>
        <p:spPr>
          <a:xfrm>
            <a:off x="1927906" y="2118419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I’m wearing my brown shoes,</a:t>
            </a:r>
          </a:p>
          <a:p>
            <a:r>
              <a:rPr lang="en-US" sz="2400" i="1" dirty="0"/>
              <a:t>and I really like them.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FEE36534-9E78-4231-B15D-CA9EC3C6BA70}"/>
              </a:ext>
            </a:extLst>
          </p:cNvPr>
          <p:cNvSpPr txBox="1"/>
          <p:nvPr/>
        </p:nvSpPr>
        <p:spPr>
          <a:xfrm>
            <a:off x="1927906" y="3059255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What are you wearing?</a:t>
            </a:r>
          </a:p>
          <a:p>
            <a:r>
              <a:rPr lang="en-US" sz="2400" i="1" dirty="0"/>
              <a:t>What are you wearing?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A471D442-EF05-47E2-B510-8F4F2CA26DEE}"/>
              </a:ext>
            </a:extLst>
          </p:cNvPr>
          <p:cNvSpPr txBox="1"/>
          <p:nvPr/>
        </p:nvSpPr>
        <p:spPr>
          <a:xfrm>
            <a:off x="1927906" y="4000091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I’m wearing my purple pants,</a:t>
            </a:r>
          </a:p>
          <a:p>
            <a:r>
              <a:rPr lang="en-US" sz="2400" i="1" dirty="0"/>
              <a:t>and I really like them.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16452AE7-2572-492E-A931-AB0BE9992283}"/>
              </a:ext>
            </a:extLst>
          </p:cNvPr>
          <p:cNvSpPr txBox="1"/>
          <p:nvPr/>
        </p:nvSpPr>
        <p:spPr>
          <a:xfrm>
            <a:off x="1927906" y="4850645"/>
            <a:ext cx="60945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/>
              <a:t>I like my shoes!</a:t>
            </a:r>
          </a:p>
          <a:p>
            <a:r>
              <a:rPr lang="en-US" sz="2400" i="1" dirty="0"/>
              <a:t>I like my pants!</a:t>
            </a:r>
          </a:p>
          <a:p>
            <a:r>
              <a:rPr lang="en-US" sz="2400" i="1" dirty="0"/>
              <a:t>I like my shirt!</a:t>
            </a:r>
          </a:p>
          <a:p>
            <a:r>
              <a:rPr lang="en-US" sz="2400" i="1" dirty="0"/>
              <a:t>I like my skirt!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2F12AB-A6B4-E6F0-7EBC-93ACF2131D16}"/>
              </a:ext>
            </a:extLst>
          </p:cNvPr>
          <p:cNvGrpSpPr/>
          <p:nvPr/>
        </p:nvGrpSpPr>
        <p:grpSpPr>
          <a:xfrm>
            <a:off x="1195295" y="518330"/>
            <a:ext cx="4583117" cy="606416"/>
            <a:chOff x="311226" y="704097"/>
            <a:chExt cx="4583117" cy="606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535F2C-AB15-8052-C9DB-A6F59B1CAA7A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B41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8392519-C62E-37CC-0D00-B936AE5DE652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7879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43150" y="3370545"/>
            <a:ext cx="268605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as in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ook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34100" y="3371015"/>
            <a:ext cx="283845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/>
              <a:t> as in </a:t>
            </a:r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>
                <a:solidFill>
                  <a:schemeClr val="tx1"/>
                </a:solidFill>
              </a:rPr>
              <a:t>atch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26709" y="205479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color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36703" y="205479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word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697" y="205479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lamp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19024" y="468938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wash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632860" y="469246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listen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6697" y="4660520"/>
            <a:ext cx="1851706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wear</a:t>
            </a:r>
          </a:p>
        </p:txBody>
      </p:sp>
      <p:cxnSp>
        <p:nvCxnSpPr>
          <p:cNvPr id="24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2152562" y="2702490"/>
            <a:ext cx="1371688" cy="668525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</p:cNvCxnSpPr>
          <p:nvPr/>
        </p:nvCxnSpPr>
        <p:spPr>
          <a:xfrm>
            <a:off x="4533944" y="4017775"/>
            <a:ext cx="1371688" cy="668525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  <a:stCxn id="2" idx="3"/>
            <a:endCxn id="20" idx="1"/>
          </p:cNvCxnSpPr>
          <p:nvPr/>
        </p:nvCxnSpPr>
        <p:spPr>
          <a:xfrm flipV="1">
            <a:off x="5029200" y="2378640"/>
            <a:ext cx="3017497" cy="1315755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  <a:stCxn id="19" idx="2"/>
            <a:endCxn id="17" idx="0"/>
          </p:cNvCxnSpPr>
          <p:nvPr/>
        </p:nvCxnSpPr>
        <p:spPr>
          <a:xfrm>
            <a:off x="5562556" y="2702490"/>
            <a:ext cx="1990769" cy="668525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</p:cNvCxnSpPr>
          <p:nvPr/>
        </p:nvCxnSpPr>
        <p:spPr>
          <a:xfrm>
            <a:off x="7539214" y="4039070"/>
            <a:ext cx="1433336" cy="619493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Đường kết nối Mũi tên Thẳng 2">
            <a:extLst>
              <a:ext uri="{FF2B5EF4-FFF2-40B4-BE49-F238E27FC236}">
                <a16:creationId xmlns:a16="http://schemas.microsoft.com/office/drawing/2014/main" id="{47DE8AA7-B4C7-48F6-8C29-CAE357C33339}"/>
              </a:ext>
            </a:extLst>
          </p:cNvPr>
          <p:cNvCxnSpPr>
            <a:cxnSpLocks/>
          </p:cNvCxnSpPr>
          <p:nvPr/>
        </p:nvCxnSpPr>
        <p:spPr>
          <a:xfrm flipV="1">
            <a:off x="2105025" y="4039070"/>
            <a:ext cx="5362737" cy="629302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219024" y="661627"/>
            <a:ext cx="4686608" cy="820378"/>
            <a:chOff x="1219024" y="661627"/>
            <a:chExt cx="4686608" cy="8203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FB039FE-47EF-614D-AAA3-70CCB3158ADF}"/>
                </a:ext>
              </a:extLst>
            </p:cNvPr>
            <p:cNvGrpSpPr/>
            <p:nvPr/>
          </p:nvGrpSpPr>
          <p:grpSpPr>
            <a:xfrm>
              <a:off x="1219024" y="814034"/>
              <a:ext cx="4203749" cy="667971"/>
              <a:chOff x="376897" y="551749"/>
              <a:chExt cx="4203749" cy="66797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9C51F96-271B-9D4D-9AAD-5B649E5DBC66}"/>
                  </a:ext>
                </a:extLst>
              </p:cNvPr>
              <p:cNvSpPr/>
              <p:nvPr/>
            </p:nvSpPr>
            <p:spPr>
              <a:xfrm>
                <a:off x="1085779" y="634945"/>
                <a:ext cx="34948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b="1" dirty="0">
                    <a:latin typeface="Heinemann Black" panose="02000503000000020004" pitchFamily="2" charset="0"/>
                    <a:ea typeface="Tahoma" panose="020B0604030504040204" pitchFamily="34" charset="0"/>
                    <a:cs typeface="Tahoma" panose="020B0604030504040204" pitchFamily="34" charset="0"/>
                  </a:rPr>
                  <a:t>Say. Draw lines.</a:t>
                </a:r>
                <a:endParaRPr lang="en-US" sz="3200" b="1" dirty="0">
                  <a:solidFill>
                    <a:srgbClr val="7030A0"/>
                  </a:solidFill>
                  <a:effectLst/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495E157-EA25-FF4F-BFCD-0910E9763EEE}"/>
                  </a:ext>
                </a:extLst>
              </p:cNvPr>
              <p:cNvSpPr/>
              <p:nvPr/>
            </p:nvSpPr>
            <p:spPr>
              <a:xfrm>
                <a:off x="376897" y="551749"/>
                <a:ext cx="630936" cy="630936"/>
              </a:xfrm>
              <a:prstGeom prst="ellipse">
                <a:avLst/>
              </a:prstGeom>
              <a:solidFill>
                <a:srgbClr val="9868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accent6"/>
                    </a:solidFill>
                    <a:latin typeface="Arial Black" panose="020B0A040201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  <a:endParaRPr lang="x-none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85" r="3515" b="25986"/>
            <a:stretch/>
          </p:blipFill>
          <p:spPr>
            <a:xfrm>
              <a:off x="5367247" y="661627"/>
              <a:ext cx="538385" cy="8025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39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2 G3 SB Track B42">
            <a:hlinkClick r:id="" action="ppaction://media"/>
            <a:extLst>
              <a:ext uri="{FF2B5EF4-FFF2-40B4-BE49-F238E27FC236}">
                <a16:creationId xmlns:a16="http://schemas.microsoft.com/office/drawing/2014/main" id="{E26E9712-8D38-42E7-8163-0C697A2A6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6309" y="1327081"/>
            <a:ext cx="487363" cy="4873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498158" y="2492502"/>
            <a:ext cx="4297333" cy="2864888"/>
            <a:chOff x="1498158" y="2492502"/>
            <a:chExt cx="4297333" cy="2864888"/>
          </a:xfrm>
        </p:grpSpPr>
        <p:sp>
          <p:nvSpPr>
            <p:cNvPr id="6" name="Freeform 5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at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ouse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8" name="Group 7"/>
          <p:cNvGrpSpPr/>
          <p:nvPr/>
        </p:nvGrpSpPr>
        <p:grpSpPr>
          <a:xfrm>
            <a:off x="6499991" y="2492502"/>
            <a:ext cx="4297333" cy="2864888"/>
            <a:chOff x="6499991" y="2492502"/>
            <a:chExt cx="4297333" cy="2864888"/>
          </a:xfrm>
        </p:grpSpPr>
        <p:sp>
          <p:nvSpPr>
            <p:cNvPr id="10" name="Freeform 9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sk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sk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irt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de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sk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A30908-5CFA-26EA-5ADE-82E20B2F03F6}"/>
              </a:ext>
            </a:extLst>
          </p:cNvPr>
          <p:cNvGrpSpPr/>
          <p:nvPr/>
        </p:nvGrpSpPr>
        <p:grpSpPr>
          <a:xfrm>
            <a:off x="1074520" y="1197402"/>
            <a:ext cx="5021480" cy="606416"/>
            <a:chOff x="311226" y="704097"/>
            <a:chExt cx="5021480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BABC08F-4882-A311-0126-D44CB9B5E878}"/>
                </a:ext>
              </a:extLst>
            </p:cNvPr>
            <p:cNvSpPr/>
            <p:nvPr/>
          </p:nvSpPr>
          <p:spPr>
            <a:xfrm>
              <a:off x="1005880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B42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F77D90D-394E-44A7-AFD7-AADAA6B8FEF0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43 G3 SB Track B43">
            <a:hlinkClick r:id="" action="ppaction://media"/>
            <a:extLst>
              <a:ext uri="{FF2B5EF4-FFF2-40B4-BE49-F238E27FC236}">
                <a16:creationId xmlns:a16="http://schemas.microsoft.com/office/drawing/2014/main" id="{FE17EB34-A44C-41D8-9775-CAF4EEFE8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4641" y="731405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456215" y="1318022"/>
            <a:ext cx="3765774" cy="4970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i="1" dirty="0"/>
              <a:t>Hat, hat, hat.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The hat is on the desk.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Skirt, skirt, skirt.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The skirt is on the desk.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Oh no!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600" i="1" dirty="0"/>
              <a:t>Hat, hat, hat.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The hat is in the closet.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Skirt, skirt, skirt.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The skirt is in the closet.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Hooray!</a:t>
            </a:r>
            <a:endParaRPr lang="en-US" sz="26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9933115-ACBE-A117-C9C6-879A8BF9D7FE}"/>
              </a:ext>
            </a:extLst>
          </p:cNvPr>
          <p:cNvGrpSpPr/>
          <p:nvPr/>
        </p:nvGrpSpPr>
        <p:grpSpPr>
          <a:xfrm>
            <a:off x="1752686" y="612352"/>
            <a:ext cx="4863642" cy="606416"/>
            <a:chOff x="311226" y="704097"/>
            <a:chExt cx="486364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2949FB-9DA3-2722-6E59-EE9D25B78953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B43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154FBB7-374D-3677-81AD-869457BA3677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72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004106" y="219972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sk</a:t>
            </a:r>
            <a:r>
              <a:rPr lang="en-US" sz="3600" dirty="0">
                <a:solidFill>
                  <a:schemeClr val="tx1"/>
                </a:solidFill>
              </a:rPr>
              <a:t>irt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58339" y="219972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sk</a:t>
            </a:r>
            <a:r>
              <a:rPr lang="en-US" sz="3600" dirty="0">
                <a:solidFill>
                  <a:schemeClr val="tx1"/>
                </a:solidFill>
              </a:rPr>
              <a:t>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912572" y="219972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boo</a:t>
            </a:r>
            <a:r>
              <a:rPr lang="en-US" sz="3600" dirty="0">
                <a:solidFill>
                  <a:srgbClr val="FF0000"/>
                </a:solidFill>
              </a:rPr>
              <a:t>ks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Lưu đồ: Đường kết nối 4">
            <a:extLst>
              <a:ext uri="{FF2B5EF4-FFF2-40B4-BE49-F238E27FC236}">
                <a16:creationId xmlns:a16="http://schemas.microsoft.com/office/drawing/2014/main" id="{E286A161-BC2D-4286-A65F-CD6C4EA1E8AD}"/>
              </a:ext>
            </a:extLst>
          </p:cNvPr>
          <p:cNvSpPr/>
          <p:nvPr/>
        </p:nvSpPr>
        <p:spPr>
          <a:xfrm>
            <a:off x="6579504" y="1928718"/>
            <a:ext cx="2278746" cy="1176432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004106" y="362670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h</a:t>
            </a:r>
            <a:r>
              <a:rPr lang="en-US" sz="3600" dirty="0">
                <a:solidFill>
                  <a:schemeClr val="tx1"/>
                </a:solidFill>
              </a:rPr>
              <a:t>ome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458339" y="362670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ch</a:t>
            </a:r>
            <a:r>
              <a:rPr lang="en-US" sz="3600" dirty="0">
                <a:solidFill>
                  <a:schemeClr val="tx1"/>
                </a:solidFill>
              </a:rPr>
              <a:t>air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912572" y="362670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h</a:t>
            </a:r>
            <a:r>
              <a:rPr lang="en-US" sz="3600" dirty="0">
                <a:solidFill>
                  <a:schemeClr val="tx1"/>
                </a:solidFill>
              </a:rPr>
              <a:t>ouse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Lưu đồ: Đường kết nối 6">
            <a:extLst>
              <a:ext uri="{FF2B5EF4-FFF2-40B4-BE49-F238E27FC236}">
                <a16:creationId xmlns:a16="http://schemas.microsoft.com/office/drawing/2014/main" id="{7B9A385E-4306-4DB6-8B64-DA6C9DDBB2C1}"/>
              </a:ext>
            </a:extLst>
          </p:cNvPr>
          <p:cNvSpPr/>
          <p:nvPr/>
        </p:nvSpPr>
        <p:spPr>
          <a:xfrm>
            <a:off x="4125270" y="3243247"/>
            <a:ext cx="2454233" cy="1290653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41533" y="2283385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2672" y="3689631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3" y="872461"/>
            <a:ext cx="7916955" cy="10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5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Cool Clothes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" t="3729" r="5509" b="48661"/>
          <a:stretch/>
        </p:blipFill>
        <p:spPr>
          <a:xfrm>
            <a:off x="1367327" y="580596"/>
            <a:ext cx="8494519" cy="5589467"/>
          </a:xfrm>
          <a:prstGeom prst="rect">
            <a:avLst/>
          </a:prstGeom>
        </p:spPr>
      </p:pic>
      <p:pic>
        <p:nvPicPr>
          <p:cNvPr id="6" name="44 G3 SB Track B44">
            <a:hlinkClick r:id="" action="ppaction://media"/>
            <a:extLst>
              <a:ext uri="{FF2B5EF4-FFF2-40B4-BE49-F238E27FC236}">
                <a16:creationId xmlns:a16="http://schemas.microsoft.com/office/drawing/2014/main" id="{97132EAD-59A9-4692-981B-4DBFAA032D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27223" y="676549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9038">
            <a:off x="6155211" y="3905428"/>
            <a:ext cx="3265511" cy="2050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A4DFA1-E973-260B-A8CC-693F619CE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76" y="1720095"/>
            <a:ext cx="10887661" cy="2921079"/>
          </a:xfrm>
          <a:prstGeom prst="rect">
            <a:avLst/>
          </a:prstGeom>
        </p:spPr>
      </p:pic>
      <p:sp>
        <p:nvSpPr>
          <p:cNvPr id="5" name="Hình Bầu dục 4">
            <a:extLst>
              <a:ext uri="{FF2B5EF4-FFF2-40B4-BE49-F238E27FC236}">
                <a16:creationId xmlns:a16="http://schemas.microsoft.com/office/drawing/2014/main" id="{69E62A80-797A-49D1-830E-EC9A1402B620}"/>
              </a:ext>
            </a:extLst>
          </p:cNvPr>
          <p:cNvSpPr/>
          <p:nvPr/>
        </p:nvSpPr>
        <p:spPr>
          <a:xfrm>
            <a:off x="8938905" y="3757531"/>
            <a:ext cx="849458" cy="5897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ình Bầu dục 11">
            <a:extLst>
              <a:ext uri="{FF2B5EF4-FFF2-40B4-BE49-F238E27FC236}">
                <a16:creationId xmlns:a16="http://schemas.microsoft.com/office/drawing/2014/main" id="{7118DBD6-740E-46C9-8118-369B5F4947E3}"/>
              </a:ext>
            </a:extLst>
          </p:cNvPr>
          <p:cNvSpPr/>
          <p:nvPr/>
        </p:nvSpPr>
        <p:spPr>
          <a:xfrm>
            <a:off x="10527910" y="3180635"/>
            <a:ext cx="848014" cy="5768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Hình Bầu dục 12">
            <a:extLst>
              <a:ext uri="{FF2B5EF4-FFF2-40B4-BE49-F238E27FC236}">
                <a16:creationId xmlns:a16="http://schemas.microsoft.com/office/drawing/2014/main" id="{3CE0F9AD-8349-4078-A47C-18C99E5A7DB8}"/>
              </a:ext>
            </a:extLst>
          </p:cNvPr>
          <p:cNvSpPr/>
          <p:nvPr/>
        </p:nvSpPr>
        <p:spPr>
          <a:xfrm>
            <a:off x="8925484" y="2631761"/>
            <a:ext cx="876300" cy="6177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13625" y="881653"/>
            <a:ext cx="11013325" cy="5094693"/>
            <a:chOff x="403753" y="906057"/>
            <a:chExt cx="11013325" cy="50946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CA0689E-E910-F808-68C8-CE13C0A1C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3" b="23"/>
            <a:stretch/>
          </p:blipFill>
          <p:spPr>
            <a:xfrm>
              <a:off x="403753" y="906057"/>
              <a:ext cx="11013325" cy="4970868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1600200" y="5753100"/>
              <a:ext cx="1390650" cy="247650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5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Cool Clothes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20" y="774838"/>
            <a:ext cx="10447066" cy="4970101"/>
          </a:xfrm>
          <a:prstGeom prst="rect">
            <a:avLst/>
          </a:prstGeom>
          <a:effectLst>
            <a:outerShdw blurRad="50800" dist="12700" dir="10800000" algn="t" rotWithShape="0">
              <a:prstClr val="black">
                <a:alpha val="18000"/>
              </a:prstClr>
            </a:outerShdw>
          </a:effectLst>
        </p:spPr>
      </p:pic>
      <p:pic>
        <p:nvPicPr>
          <p:cNvPr id="6" name="45 G3 SB Track B45">
            <a:hlinkClick r:id="" action="ppaction://media"/>
            <a:extLst>
              <a:ext uri="{FF2B5EF4-FFF2-40B4-BE49-F238E27FC236}">
                <a16:creationId xmlns:a16="http://schemas.microsoft.com/office/drawing/2014/main" id="{3CB0FEDC-09C1-49BE-B0B4-DCD314088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7970" y="11001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15B20-5EB5-F4C7-DE87-6EF0FD1DF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8" r="7772"/>
          <a:stretch/>
        </p:blipFill>
        <p:spPr>
          <a:xfrm>
            <a:off x="1213504" y="539082"/>
            <a:ext cx="8759437" cy="5376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7D0C1E-4101-435A-2874-D83DCC83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69" y="1370284"/>
            <a:ext cx="9983507" cy="9099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1B1905-7047-2051-7039-9EAF842C8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430" y="2418460"/>
            <a:ext cx="2472453" cy="313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5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Cool Clothes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46 G3 SB Track B46">
            <a:hlinkClick r:id="" action="ppaction://media"/>
            <a:extLst>
              <a:ext uri="{FF2B5EF4-FFF2-40B4-BE49-F238E27FC236}">
                <a16:creationId xmlns:a16="http://schemas.microsoft.com/office/drawing/2014/main" id="{DB421476-33FA-41FD-ABD8-E46EEC0FA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2792" y="885863"/>
            <a:ext cx="487363" cy="487363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C5364B2-50A1-0E4F-8367-C7F66EE4EA63}"/>
              </a:ext>
            </a:extLst>
          </p:cNvPr>
          <p:cNvSpPr/>
          <p:nvPr/>
        </p:nvSpPr>
        <p:spPr>
          <a:xfrm>
            <a:off x="1138890" y="2697680"/>
            <a:ext cx="4717354" cy="142967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love my clothes. I take care of them. I clean them.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0D4011-582F-3372-567B-FBAA9D6341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93" y="0"/>
            <a:ext cx="4896807" cy="626364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A95814-854C-9009-0DB0-6D03E1C4611A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08DBA1-CD48-71C0-B9D5-3FB91E339D5A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B46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A4CB04D-580A-18F7-CBA1-BDE31FA2D89C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7DC9D-1D0D-59B9-2299-913E40530ECF}"/>
              </a:ext>
            </a:extLst>
          </p:cNvPr>
          <p:cNvSpPr/>
          <p:nvPr/>
        </p:nvSpPr>
        <p:spPr>
          <a:xfrm>
            <a:off x="1041235" y="1738573"/>
            <a:ext cx="7155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care of your clothes.</a:t>
            </a:r>
            <a:endParaRPr lang="en-US" sz="36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3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93" y="0"/>
            <a:ext cx="4896807" cy="62636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0390DF-08FA-7148-74BE-3A65428C8943}"/>
              </a:ext>
            </a:extLst>
          </p:cNvPr>
          <p:cNvSpPr/>
          <p:nvPr/>
        </p:nvSpPr>
        <p:spPr>
          <a:xfrm>
            <a:off x="7397647" y="216743"/>
            <a:ext cx="3610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care of your clothes.</a:t>
            </a:r>
            <a:endParaRPr lang="en-US" sz="32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E2CFCA-DF06-767B-4F70-AEF59ABAF19A}"/>
              </a:ext>
            </a:extLst>
          </p:cNvPr>
          <p:cNvGrpSpPr/>
          <p:nvPr/>
        </p:nvGrpSpPr>
        <p:grpSpPr>
          <a:xfrm>
            <a:off x="853008" y="1692490"/>
            <a:ext cx="5134485" cy="1083469"/>
            <a:chOff x="407334" y="447017"/>
            <a:chExt cx="4298396" cy="108346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880D9C7-8AF0-59B4-9A4F-C2ECAF5CF709}"/>
                </a:ext>
              </a:extLst>
            </p:cNvPr>
            <p:cNvSpPr/>
            <p:nvPr/>
          </p:nvSpPr>
          <p:spPr>
            <a:xfrm>
              <a:off x="969637" y="576379"/>
              <a:ext cx="373609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How do you take care of your clothes?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B9E7E52-0F3D-BFA1-056B-4443DB2B33C7}"/>
                </a:ext>
              </a:extLst>
            </p:cNvPr>
            <p:cNvSpPr/>
            <p:nvPr/>
          </p:nvSpPr>
          <p:spPr>
            <a:xfrm>
              <a:off x="407334" y="447017"/>
              <a:ext cx="48992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181100" y="2205505"/>
            <a:ext cx="5122046" cy="1571223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love my shoes. I take care of them. I clean them.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93" y="0"/>
            <a:ext cx="4896807" cy="62636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95CBA-A0B4-7F27-579F-618B88766E19}"/>
              </a:ext>
            </a:extLst>
          </p:cNvPr>
          <p:cNvSpPr/>
          <p:nvPr/>
        </p:nvSpPr>
        <p:spPr>
          <a:xfrm>
            <a:off x="7397647" y="216743"/>
            <a:ext cx="3610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care of your clothes.</a:t>
            </a:r>
            <a:endParaRPr lang="en-US" sz="32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1195F4-60E4-B7DF-6652-F34C6A275964}"/>
              </a:ext>
            </a:extLst>
          </p:cNvPr>
          <p:cNvGrpSpPr/>
          <p:nvPr/>
        </p:nvGrpSpPr>
        <p:grpSpPr>
          <a:xfrm>
            <a:off x="590004" y="1293961"/>
            <a:ext cx="1991683" cy="595594"/>
            <a:chOff x="398838" y="843701"/>
            <a:chExt cx="1991683" cy="59559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35BF9E-EA00-4E82-AB13-8109D31F086D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D35693-62A7-B5B0-27A4-DF6CDAF7CA76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4054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2484</TotalTime>
  <Words>511</Words>
  <Application>Microsoft Office PowerPoint</Application>
  <PresentationFormat>Widescreen</PresentationFormat>
  <Paragraphs>161</Paragraphs>
  <Slides>71</Slides>
  <Notes>20</Notes>
  <HiddenSlides>0</HiddenSlides>
  <MMClips>37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90" baseType="lpstr">
      <vt:lpstr>Aharoni</vt:lpstr>
      <vt:lpstr>Bebas Neue</vt:lpstr>
      <vt:lpstr>Segoe UI</vt:lpstr>
      <vt:lpstr>Anaheim</vt:lpstr>
      <vt:lpstr>Calibri Light</vt:lpstr>
      <vt:lpstr>Proxima Nova</vt:lpstr>
      <vt:lpstr>Tahoma</vt:lpstr>
      <vt:lpstr>Calibri</vt:lpstr>
      <vt:lpstr>Arial Black</vt:lpstr>
      <vt:lpstr>Heinemann Black</vt:lpstr>
      <vt:lpstr>Arial</vt:lpstr>
      <vt:lpstr>Heinemann Special Black</vt:lpstr>
      <vt:lpstr>Fredoka One</vt:lpstr>
      <vt:lpstr>Proxima Nova Semibold</vt:lpstr>
      <vt:lpstr>Roboto Condensed Light</vt:lpstr>
      <vt:lpstr>DengXian</vt:lpstr>
      <vt:lpstr>Cantarell</vt:lpstr>
      <vt:lpstr>Language Arts For Elementary</vt:lpstr>
      <vt:lpstr>Slidesgo Final Pages</vt:lpstr>
      <vt:lpstr>Cool Clothes</vt:lpstr>
      <vt:lpstr>PowerPoint Presentation</vt:lpstr>
      <vt:lpstr>Unit 5:  Cool Clothes</vt:lpstr>
      <vt:lpstr>PowerPoint Presentation</vt:lpstr>
      <vt:lpstr>a skirt /ə/ /skɜːrt/</vt:lpstr>
      <vt:lpstr>a jacket /ə/ /ˈdʒækɪt/</vt:lpstr>
      <vt:lpstr>a dress /ə/ /dres/</vt:lpstr>
      <vt:lpstr>a shirt /ə/ /ʃɜːrt/</vt:lpstr>
      <vt:lpstr>PowerPoint Presentation</vt:lpstr>
      <vt:lpstr>PowerPoint Presentation</vt:lpstr>
      <vt:lpstr>Unit 5:  Cool Clothes</vt:lpstr>
      <vt:lpstr>PowerPoint Presentation</vt:lpstr>
      <vt:lpstr>gloves /ɡlʌvz/</vt:lpstr>
      <vt:lpstr>pants /pænts/</vt:lpstr>
      <vt:lpstr>socks /sɑːks/</vt:lpstr>
      <vt:lpstr>shoes /ʃuːz/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brown /braʊn/</vt:lpstr>
      <vt:lpstr>a hat /ə/ /hæt/</vt:lpstr>
      <vt:lpstr>a scarf /ə/ /skɑːrf/</vt:lpstr>
      <vt:lpstr>boots /buːts/</vt:lpstr>
      <vt:lpstr>PowerPoint Presentation</vt:lpstr>
      <vt:lpstr>PowerPoint Presentation</vt:lpstr>
      <vt:lpstr>Unit 5:  Cool Clothes</vt:lpstr>
      <vt:lpstr>PowerPoint Presentation</vt:lpstr>
      <vt:lpstr>a shelf /ə/ /ʃelf/</vt:lpstr>
      <vt:lpstr>a hanger /ə/ /ˈhæŋər/</vt:lpstr>
      <vt:lpstr>a closet /ə/ /ˈklɑːzɪt/</vt:lpstr>
      <vt:lpstr>pink /pɪŋk/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Unit 5:  Cool Clothes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454</cp:revision>
  <dcterms:created xsi:type="dcterms:W3CDTF">2022-03-14T16:24:51Z</dcterms:created>
  <dcterms:modified xsi:type="dcterms:W3CDTF">2022-06-01T08:04:32Z</dcterms:modified>
</cp:coreProperties>
</file>