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BD_1FD9C867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4"/>
  </p:notesMasterIdLst>
  <p:sldIdLst>
    <p:sldId id="256" r:id="rId3"/>
    <p:sldId id="257" r:id="rId4"/>
    <p:sldId id="502" r:id="rId5"/>
    <p:sldId id="369" r:id="rId6"/>
    <p:sldId id="559" r:id="rId7"/>
    <p:sldId id="278" r:id="rId8"/>
    <p:sldId id="500" r:id="rId9"/>
    <p:sldId id="501" r:id="rId10"/>
    <p:sldId id="511" r:id="rId11"/>
    <p:sldId id="264" r:id="rId12"/>
    <p:sldId id="507" r:id="rId13"/>
    <p:sldId id="395" r:id="rId14"/>
    <p:sldId id="503" r:id="rId15"/>
    <p:sldId id="504" r:id="rId16"/>
    <p:sldId id="505" r:id="rId17"/>
    <p:sldId id="506" r:id="rId18"/>
    <p:sldId id="512" r:id="rId19"/>
    <p:sldId id="513" r:id="rId20"/>
    <p:sldId id="508" r:id="rId21"/>
    <p:sldId id="407" r:id="rId22"/>
    <p:sldId id="408" r:id="rId23"/>
    <p:sldId id="409" r:id="rId24"/>
    <p:sldId id="509" r:id="rId25"/>
    <p:sldId id="410" r:id="rId26"/>
    <p:sldId id="411" r:id="rId27"/>
    <p:sldId id="412" r:id="rId28"/>
    <p:sldId id="510" r:id="rId29"/>
    <p:sldId id="413" r:id="rId30"/>
    <p:sldId id="533" r:id="rId31"/>
    <p:sldId id="561" r:id="rId32"/>
    <p:sldId id="562" r:id="rId33"/>
    <p:sldId id="563" r:id="rId34"/>
    <p:sldId id="537" r:id="rId35"/>
    <p:sldId id="415" r:id="rId36"/>
    <p:sldId id="518" r:id="rId37"/>
    <p:sldId id="416" r:id="rId38"/>
    <p:sldId id="538" r:id="rId39"/>
    <p:sldId id="564" r:id="rId40"/>
    <p:sldId id="565" r:id="rId41"/>
    <p:sldId id="566" r:id="rId42"/>
    <p:sldId id="542" r:id="rId43"/>
    <p:sldId id="418" r:id="rId44"/>
    <p:sldId id="567" r:id="rId45"/>
    <p:sldId id="419" r:id="rId46"/>
    <p:sldId id="420" r:id="rId47"/>
    <p:sldId id="421" r:id="rId48"/>
    <p:sldId id="520" r:id="rId49"/>
    <p:sldId id="422" r:id="rId50"/>
    <p:sldId id="423" r:id="rId51"/>
    <p:sldId id="424" r:id="rId52"/>
    <p:sldId id="521" r:id="rId53"/>
    <p:sldId id="425" r:id="rId54"/>
    <p:sldId id="426" r:id="rId55"/>
    <p:sldId id="427" r:id="rId56"/>
    <p:sldId id="522" r:id="rId57"/>
    <p:sldId id="440" r:id="rId58"/>
    <p:sldId id="441" r:id="rId59"/>
    <p:sldId id="442" r:id="rId60"/>
    <p:sldId id="523" r:id="rId61"/>
    <p:sldId id="444" r:id="rId62"/>
    <p:sldId id="445" r:id="rId63"/>
    <p:sldId id="446" r:id="rId64"/>
    <p:sldId id="524" r:id="rId65"/>
    <p:sldId id="449" r:id="rId66"/>
    <p:sldId id="448" r:id="rId67"/>
    <p:sldId id="450" r:id="rId68"/>
    <p:sldId id="525" r:id="rId69"/>
    <p:sldId id="460" r:id="rId70"/>
    <p:sldId id="495" r:id="rId71"/>
    <p:sldId id="494" r:id="rId72"/>
    <p:sldId id="568" r:id="rId73"/>
  </p:sldIdLst>
  <p:sldSz cx="12192000" cy="6858000"/>
  <p:notesSz cx="6858000" cy="9144000"/>
  <p:embeddedFontLst>
    <p:embeddedFont>
      <p:font typeface="Bebas Neue" panose="020B0606020202050201" pitchFamily="34" charset="0"/>
      <p:regular r:id="rId75"/>
    </p:embeddedFont>
    <p:embeddedFont>
      <p:font typeface="Segoe UI" panose="020B0502040204020203" pitchFamily="34" charset="0"/>
      <p:regular r:id="rId76"/>
      <p:bold r:id="rId77"/>
      <p:italic r:id="rId78"/>
      <p:boldItalic r:id="rId79"/>
    </p:embeddedFont>
    <p:embeddedFont>
      <p:font typeface="Calibri Light" panose="020F0302020204030204" pitchFamily="34" charset="0"/>
      <p:regular r:id="rId80"/>
      <p:italic r:id="rId81"/>
    </p:embeddedFont>
    <p:embeddedFont>
      <p:font typeface="Tahoma" panose="020B0604030504040204" pitchFamily="34" charset="0"/>
      <p:regular r:id="rId82"/>
      <p:bold r:id="rId83"/>
    </p:embeddedFont>
    <p:embeddedFont>
      <p:font typeface="Calibri" panose="020F0502020204030204" pitchFamily="34" charset="0"/>
      <p:regular r:id="rId84"/>
      <p:bold r:id="rId85"/>
      <p:italic r:id="rId86"/>
      <p:boldItalic r:id="rId87"/>
    </p:embeddedFont>
    <p:embeddedFont>
      <p:font typeface="Arial Black" panose="020B0A04020102020204" pitchFamily="34" charset="0"/>
      <p:regular r:id="rId88"/>
      <p:bold r:id="rId89"/>
      <p:italic r:id="rId90"/>
    </p:embeddedFont>
    <p:embeddedFont>
      <p:font typeface="Heinemann Black" panose="02000503000000020004" pitchFamily="50" charset="0"/>
      <p:bold r:id="rId91"/>
      <p:boldItalic r:id="rId92"/>
    </p:embeddedFont>
    <p:embeddedFont>
      <p:font typeface="Heinemann Special Black" panose="02000503000000020004" pitchFamily="50" charset="0"/>
      <p:bold r:id="rId93"/>
      <p:boldItalic r:id="rId94"/>
    </p:embeddedFont>
    <p:embeddedFont>
      <p:font typeface="Roboto Condensed Light" panose="02000000000000000000" pitchFamily="2" charset="0"/>
      <p:regular r:id="rId95"/>
      <p:italic r:id="rId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1816B7-F36E-4699-4953-432AB9DC4374}" name="My Pham" initials="MP" userId="35bca1f0e1c462af" providerId="Windows Live"/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8CAD"/>
    <a:srgbClr val="6E96C7"/>
    <a:srgbClr val="FFFFFF"/>
    <a:srgbClr val="002060"/>
    <a:srgbClr val="5D6264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41" autoAdjust="0"/>
    <p:restoredTop sz="95707"/>
  </p:normalViewPr>
  <p:slideViewPr>
    <p:cSldViewPr snapToGrid="0" snapToObjects="1">
      <p:cViewPr varScale="1">
        <p:scale>
          <a:sx n="58" d="100"/>
          <a:sy n="58" d="100"/>
        </p:scale>
        <p:origin x="102" y="1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3.xml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theme" Target="theme/theme1.xml"/><Relationship Id="rId10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2.fntdata"/><Relationship Id="rId97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3.fntdata"/><Relationship Id="rId61" Type="http://schemas.openxmlformats.org/officeDocument/2006/relationships/slide" Target="slides/slide59.xml"/><Relationship Id="rId82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3.fntdata"/><Relationship Id="rId100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9.fntdata"/><Relationship Id="rId98" Type="http://schemas.openxmlformats.org/officeDocument/2006/relationships/viewProps" Target="viewProps.xml"/><Relationship Id="rId3" Type="http://schemas.openxmlformats.org/officeDocument/2006/relationships/slide" Target="slides/slide1.xml"/></Relationships>
</file>

<file path=ppt/comments/modernComment_1BD_1FD9C86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1D26AF8-3F37-4B65-A949-4BAAA7B25B73}" authorId="{241816B7-F36E-4699-4953-432AB9DC4374}" created="2022-05-30T13:48:11.318">
    <pc:sldMkLst xmlns:pc="http://schemas.microsoft.com/office/powerpoint/2013/main/command">
      <pc:docMk/>
      <pc:sldMk cId="534366311" sldId="445"/>
    </pc:sldMkLst>
    <p188:txBody>
      <a:bodyPr/>
      <a:lstStyle/>
      <a:p>
        <a:r>
          <a:rPr lang="en-US"/>
          <a:t>Screenshot?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14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4023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9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32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7704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32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48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449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520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9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5.jpeg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7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BD_1FD9C867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52.png"/><Relationship Id="rId5" Type="http://schemas.openxmlformats.org/officeDocument/2006/relationships/image" Target="../media/image7.png"/><Relationship Id="rId4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9382" y="3203109"/>
            <a:ext cx="5218112" cy="9382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Toys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78060" y="2264897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6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C608C365-C91F-44CB-A80D-B1DE53201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54" y="546932"/>
            <a:ext cx="4311389" cy="551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594620" y="2099340"/>
            <a:ext cx="5965606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44633" y="2427298"/>
            <a:ext cx="7187641" cy="208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The toys are red, blue, and yellow.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yes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no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56" y="2916874"/>
            <a:ext cx="1019564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489609" y="3231416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485443" y="3958484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9" name="Hình ảnh 8">
            <a:extLst>
              <a:ext uri="{FF2B5EF4-FFF2-40B4-BE49-F238E27FC236}">
                <a16:creationId xmlns:a16="http://schemas.microsoft.com/office/drawing/2014/main" id="{95676E8B-04A7-464F-9D4F-09FCE3936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" t="878"/>
          <a:stretch/>
        </p:blipFill>
        <p:spPr>
          <a:xfrm>
            <a:off x="6785361" y="359262"/>
            <a:ext cx="4995056" cy="6153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0F203C9-DEBF-67C7-F57C-6379EFB84F4C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8" name="Lưu đồ: Đường kết nối 2">
              <a:extLst>
                <a:ext uri="{FF2B5EF4-FFF2-40B4-BE49-F238E27FC236}">
                  <a16:creationId xmlns:a16="http://schemas.microsoft.com/office/drawing/2014/main" id="{3FC379F6-A956-B9C8-959A-DE1DD9D46221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9" name="Hộp Văn bản 4">
              <a:extLst>
                <a:ext uri="{FF2B5EF4-FFF2-40B4-BE49-F238E27FC236}">
                  <a16:creationId xmlns:a16="http://schemas.microsoft.com/office/drawing/2014/main" id="{6C73CCD8-BAA8-E925-B460-EBE3EF31A7C0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0" name="Hộp Văn bản 5">
              <a:extLst>
                <a:ext uri="{FF2B5EF4-FFF2-40B4-BE49-F238E27FC236}">
                  <a16:creationId xmlns:a16="http://schemas.microsoft.com/office/drawing/2014/main" id="{1F7936FC-62C9-1F3B-7C54-06D2DC9391AB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B47</a:t>
              </a:r>
            </a:p>
          </p:txBody>
        </p:sp>
      </p:grpSp>
      <p:pic>
        <p:nvPicPr>
          <p:cNvPr id="4" name="47 G3 SB Track B47">
            <a:hlinkClick r:id="" action="ppaction://media"/>
            <a:extLst>
              <a:ext uri="{FF2B5EF4-FFF2-40B4-BE49-F238E27FC236}">
                <a16:creationId xmlns:a16="http://schemas.microsoft.com/office/drawing/2014/main" id="{7AC5FF86-99E4-436F-BC8B-1EB02E1F5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03340" y="681085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BB0073-FCC5-7F05-FF0F-AAF4CA0D9A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89"/>
          <a:stretch/>
        </p:blipFill>
        <p:spPr>
          <a:xfrm>
            <a:off x="1584942" y="1413264"/>
            <a:ext cx="7863337" cy="4647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29613" y="4634233"/>
            <a:ext cx="733277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train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treɪn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5D725DF5-D585-47EC-A9D9-B2B4E8EBE5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9" b="21079"/>
          <a:stretch/>
        </p:blipFill>
        <p:spPr>
          <a:xfrm>
            <a:off x="3582374" y="708863"/>
            <a:ext cx="5027185" cy="3756970"/>
          </a:xfrm>
          <a:prstGeom prst="rect">
            <a:avLst/>
          </a:prstGeom>
        </p:spPr>
      </p:pic>
      <p:pic>
        <p:nvPicPr>
          <p:cNvPr id="3" name="47 G3 SB Track B47">
            <a:hlinkClick r:id="" action="ppaction://media"/>
            <a:extLst>
              <a:ext uri="{FF2B5EF4-FFF2-40B4-BE49-F238E27FC236}">
                <a16:creationId xmlns:a16="http://schemas.microsoft.com/office/drawing/2014/main" id="{A642182E-C2F8-40B0-BAA1-AEAF2CA3105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43" end="78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9613" y="4634233"/>
            <a:ext cx="733277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bike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baɪk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D9623337-1906-46A0-8F1E-CC41AE3183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697" y="746428"/>
            <a:ext cx="5257300" cy="3615405"/>
          </a:xfrm>
          <a:prstGeom prst="rect">
            <a:avLst/>
          </a:prstGeom>
        </p:spPr>
      </p:pic>
      <p:pic>
        <p:nvPicPr>
          <p:cNvPr id="9" name="47 G3 SB Track B47">
            <a:hlinkClick r:id="" action="ppaction://media"/>
            <a:extLst>
              <a:ext uri="{FF2B5EF4-FFF2-40B4-BE49-F238E27FC236}">
                <a16:creationId xmlns:a16="http://schemas.microsoft.com/office/drawing/2014/main" id="{A28B2B85-D000-44CF-B494-CC8B7524822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761" end="562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9613" y="4634233"/>
            <a:ext cx="733277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car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kɑːr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EFCDCDBC-8EA6-43DD-BC0D-65326450D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555" y="628132"/>
            <a:ext cx="5121587" cy="3841190"/>
          </a:xfrm>
          <a:prstGeom prst="rect">
            <a:avLst/>
          </a:prstGeom>
        </p:spPr>
      </p:pic>
      <p:pic>
        <p:nvPicPr>
          <p:cNvPr id="9" name="47 G3 SB Track B47">
            <a:hlinkClick r:id="" action="ppaction://media"/>
            <a:extLst>
              <a:ext uri="{FF2B5EF4-FFF2-40B4-BE49-F238E27FC236}">
                <a16:creationId xmlns:a16="http://schemas.microsoft.com/office/drawing/2014/main" id="{BED887D6-C6C9-4E12-B32F-C9F5532245D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277" end="271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9613" y="4634233"/>
            <a:ext cx="733277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truck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trʌk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8"/>
          <a:stretch/>
        </p:blipFill>
        <p:spPr>
          <a:xfrm>
            <a:off x="3550581" y="635123"/>
            <a:ext cx="4850469" cy="3771213"/>
          </a:xfrm>
          <a:prstGeom prst="rect">
            <a:avLst/>
          </a:prstGeom>
        </p:spPr>
      </p:pic>
      <p:pic>
        <p:nvPicPr>
          <p:cNvPr id="11" name="47 G3 SB Track B47">
            <a:hlinkClick r:id="" action="ppaction://media"/>
            <a:extLst>
              <a:ext uri="{FF2B5EF4-FFF2-40B4-BE49-F238E27FC236}">
                <a16:creationId xmlns:a16="http://schemas.microsoft.com/office/drawing/2014/main" id="{BCAAFFFD-8DBD-4146-9810-2476A1F07D8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0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4E894A1-CEC6-DFB9-3ED7-44C01F5B360D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DFD55FCD-0606-FF49-C79E-298D17634A0E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DE7FAF-9AD0-B605-A169-600471575AB0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7A058851-422B-FB38-4870-F1D878765986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1B71351A-9F84-83E9-045E-9337E5148458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B48</a:t>
                </a:r>
              </a:p>
            </p:txBody>
          </p:sp>
        </p:grpSp>
      </p:grpSp>
      <p:pic>
        <p:nvPicPr>
          <p:cNvPr id="2" name="48 G3 SB Track B4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5425" y="593397"/>
            <a:ext cx="513224" cy="513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F2F154-5925-E0A6-C05C-820397EFD4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89"/>
          <a:stretch/>
        </p:blipFill>
        <p:spPr>
          <a:xfrm>
            <a:off x="1584942" y="1413264"/>
            <a:ext cx="7863337" cy="46475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A3B5E8-0283-92B9-D3B3-08BF458FCB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1"/>
          <a:stretch/>
        </p:blipFill>
        <p:spPr>
          <a:xfrm>
            <a:off x="1017038" y="780134"/>
            <a:ext cx="9204300" cy="4846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926707A-9A09-7C95-987E-67C702CA70EF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8" name="Lưu đồ: Đường kết nối 2">
              <a:extLst>
                <a:ext uri="{FF2B5EF4-FFF2-40B4-BE49-F238E27FC236}">
                  <a16:creationId xmlns:a16="http://schemas.microsoft.com/office/drawing/2014/main" id="{F0782F97-1041-7EB2-B3A8-6B01255D0E5E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9" name="Hộp Văn bản 4">
              <a:extLst>
                <a:ext uri="{FF2B5EF4-FFF2-40B4-BE49-F238E27FC236}">
                  <a16:creationId xmlns:a16="http://schemas.microsoft.com/office/drawing/2014/main" id="{FC2923E1-082D-E9D6-9435-62148D78E4EB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0" name="Hộp Văn bản 5">
              <a:extLst>
                <a:ext uri="{FF2B5EF4-FFF2-40B4-BE49-F238E27FC236}">
                  <a16:creationId xmlns:a16="http://schemas.microsoft.com/office/drawing/2014/main" id="{E81B084A-721F-51E3-593A-F6FF5ABF9586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B49</a:t>
              </a:r>
            </a:p>
          </p:txBody>
        </p:sp>
      </p:grpSp>
      <p:pic>
        <p:nvPicPr>
          <p:cNvPr id="2" name="49 G3 SB Track B49">
            <a:hlinkClick r:id="" action="ppaction://media"/>
            <a:extLst>
              <a:ext uri="{FF2B5EF4-FFF2-40B4-BE49-F238E27FC236}">
                <a16:creationId xmlns:a16="http://schemas.microsoft.com/office/drawing/2014/main" id="{4DC0BC9B-1531-4ACB-BBFF-1CFC06663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1003" y="668235"/>
            <a:ext cx="487363" cy="487363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97FA318B-9B4D-4CCC-A856-FBA690C282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/>
          <a:stretch/>
        </p:blipFill>
        <p:spPr>
          <a:xfrm>
            <a:off x="1560860" y="1378325"/>
            <a:ext cx="7938153" cy="4646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34474" y="4634233"/>
            <a:ext cx="7123053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ball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bɔːl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331CE7ED-6FC7-42D7-902D-A529014F0A0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"/>
          <a:stretch/>
        </p:blipFill>
        <p:spPr>
          <a:xfrm>
            <a:off x="3634545" y="621886"/>
            <a:ext cx="4922844" cy="3707226"/>
          </a:xfrm>
          <a:prstGeom prst="rect">
            <a:avLst/>
          </a:prstGeom>
        </p:spPr>
      </p:pic>
      <p:pic>
        <p:nvPicPr>
          <p:cNvPr id="5" name="49 G3 SB Track B49">
            <a:hlinkClick r:id="" action="ppaction://media"/>
            <a:extLst>
              <a:ext uri="{FF2B5EF4-FFF2-40B4-BE49-F238E27FC236}">
                <a16:creationId xmlns:a16="http://schemas.microsoft.com/office/drawing/2014/main" id="{9EC8C613-432B-4D79-AA07-11975011177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411" end="1016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34474" y="4634233"/>
            <a:ext cx="7123053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kite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kaɪt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Hình ảnh 13">
            <a:extLst>
              <a:ext uri="{FF2B5EF4-FFF2-40B4-BE49-F238E27FC236}">
                <a16:creationId xmlns:a16="http://schemas.microsoft.com/office/drawing/2014/main" id="{27A88C25-EAA6-44E2-AD8E-713014EB76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296" y="570989"/>
            <a:ext cx="5047341" cy="3771896"/>
          </a:xfrm>
          <a:prstGeom prst="rect">
            <a:avLst/>
          </a:prstGeom>
        </p:spPr>
      </p:pic>
      <p:pic>
        <p:nvPicPr>
          <p:cNvPr id="11" name="49 G3 SB Track B49">
            <a:hlinkClick r:id="" action="ppaction://media"/>
            <a:extLst>
              <a:ext uri="{FF2B5EF4-FFF2-40B4-BE49-F238E27FC236}">
                <a16:creationId xmlns:a16="http://schemas.microsoft.com/office/drawing/2014/main" id="{9BA460A0-4A8F-4F5E-946F-AFB04947004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144" end="732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34474" y="4634233"/>
            <a:ext cx="7123053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top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tɑːp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D990420A-734B-4EBD-9868-2C94A60223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" t="10665" r="217" b="11392"/>
          <a:stretch/>
        </p:blipFill>
        <p:spPr>
          <a:xfrm>
            <a:off x="3765523" y="846033"/>
            <a:ext cx="4660888" cy="3384135"/>
          </a:xfrm>
          <a:prstGeom prst="rect">
            <a:avLst/>
          </a:prstGeom>
        </p:spPr>
      </p:pic>
      <p:pic>
        <p:nvPicPr>
          <p:cNvPr id="11" name="49 G3 SB Track B49">
            <a:hlinkClick r:id="" action="ppaction://media"/>
            <a:extLst>
              <a:ext uri="{FF2B5EF4-FFF2-40B4-BE49-F238E27FC236}">
                <a16:creationId xmlns:a16="http://schemas.microsoft.com/office/drawing/2014/main" id="{BCCC07B7-3077-45B8-BC20-1D96A1EBE24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363" end="433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9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34474" y="4634233"/>
            <a:ext cx="7123053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yo-yo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jəʊ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jəʊ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08B4AE63-9B67-4BCD-812B-2E6B2B9A0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037" y="878671"/>
            <a:ext cx="5485859" cy="3428661"/>
          </a:xfrm>
          <a:prstGeom prst="rect">
            <a:avLst/>
          </a:prstGeom>
        </p:spPr>
      </p:pic>
      <p:pic>
        <p:nvPicPr>
          <p:cNvPr id="14" name="49 G3 SB Track B49">
            <a:hlinkClick r:id="" action="ppaction://media"/>
            <a:extLst>
              <a:ext uri="{FF2B5EF4-FFF2-40B4-BE49-F238E27FC236}">
                <a16:creationId xmlns:a16="http://schemas.microsoft.com/office/drawing/2014/main" id="{3917BCED-EF20-40DF-9024-F826EF4D75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479" end="42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69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00905CB-83B8-4D0B-6549-7B93AB058920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B0F3AB0D-B969-2D32-E8CA-4CD1F642AE5A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D0DD468-2A6C-F9A8-2B5D-E7B8286EA114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856A4E25-268B-31E8-58A3-7FEFA1A7F972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2D2A12DA-9DFA-CD7E-5173-F4D6DD301387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B50</a:t>
                </a:r>
              </a:p>
            </p:txBody>
          </p:sp>
        </p:grpSp>
      </p:grpSp>
      <p:pic>
        <p:nvPicPr>
          <p:cNvPr id="2" name="50 G3 SB Track B5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7356" y="611576"/>
            <a:ext cx="519069" cy="519069"/>
          </a:xfrm>
          <a:prstGeom prst="rect">
            <a:avLst/>
          </a:prstGeom>
        </p:spPr>
      </p:pic>
      <p:pic>
        <p:nvPicPr>
          <p:cNvPr id="5" name="Hình ảnh 2">
            <a:extLst>
              <a:ext uri="{FF2B5EF4-FFF2-40B4-BE49-F238E27FC236}">
                <a16:creationId xmlns:a16="http://schemas.microsoft.com/office/drawing/2014/main" id="{F04C8114-F736-0CC4-CE0B-36EC98C8BD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24"/>
          <a:stretch/>
        </p:blipFill>
        <p:spPr>
          <a:xfrm>
            <a:off x="1560860" y="1378325"/>
            <a:ext cx="7938153" cy="46464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D3C0D7-EA24-88B0-8EF8-A3B4AD5E6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227" y="621437"/>
            <a:ext cx="7885671" cy="5801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1 G3 SB Track B51">
            <a:hlinkClick r:id="" action="ppaction://media"/>
            <a:extLst>
              <a:ext uri="{FF2B5EF4-FFF2-40B4-BE49-F238E27FC236}">
                <a16:creationId xmlns:a16="http://schemas.microsoft.com/office/drawing/2014/main" id="{D94912D4-A96A-4FCF-8901-77915AD38F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07840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8"/>
          <a:stretch/>
        </p:blipFill>
        <p:spPr>
          <a:xfrm>
            <a:off x="503853" y="1927016"/>
            <a:ext cx="11133247" cy="30928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907D528-98B1-739F-689D-DBCA515E9EC6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103459-446E-92D9-139E-54D92FA4A60A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B51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E6ABC87-0B8A-E97E-07A3-FDABC804C21E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1CB77A99-8AA3-4D11-B42D-AE276B1AF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03" y="710212"/>
            <a:ext cx="9259539" cy="5513771"/>
          </a:xfrm>
          <a:prstGeom prst="rect">
            <a:avLst/>
          </a:prstGeom>
        </p:spPr>
      </p:pic>
      <p:pic>
        <p:nvPicPr>
          <p:cNvPr id="2" name="52 G3 SB Track B52">
            <a:hlinkClick r:id="" action="ppaction://media"/>
            <a:extLst>
              <a:ext uri="{FF2B5EF4-FFF2-40B4-BE49-F238E27FC236}">
                <a16:creationId xmlns:a16="http://schemas.microsoft.com/office/drawing/2014/main" id="{81C04D99-B59E-4F97-B991-313E4BC87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41052" y="860053"/>
            <a:ext cx="487363" cy="487363"/>
          </a:xfrm>
          <a:prstGeom prst="rect">
            <a:avLst/>
          </a:prstGeom>
        </p:spPr>
      </p:pic>
      <p:cxnSp>
        <p:nvCxnSpPr>
          <p:cNvPr id="6" name="Đường kết nối Mũi tên Thẳng 5">
            <a:extLst>
              <a:ext uri="{FF2B5EF4-FFF2-40B4-BE49-F238E27FC236}">
                <a16:creationId xmlns:a16="http://schemas.microsoft.com/office/drawing/2014/main" id="{BBF0EFF5-C538-44B2-A7B0-BE0865A1E28B}"/>
              </a:ext>
            </a:extLst>
          </p:cNvPr>
          <p:cNvCxnSpPr>
            <a:cxnSpLocks/>
          </p:cNvCxnSpPr>
          <p:nvPr/>
        </p:nvCxnSpPr>
        <p:spPr>
          <a:xfrm>
            <a:off x="3188123" y="3562347"/>
            <a:ext cx="4857750" cy="55245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Đường kết nối Mũi tên Thẳng 13">
            <a:extLst>
              <a:ext uri="{FF2B5EF4-FFF2-40B4-BE49-F238E27FC236}">
                <a16:creationId xmlns:a16="http://schemas.microsoft.com/office/drawing/2014/main" id="{DB3A6FA2-FFCF-4D89-A98E-17964AA787E7}"/>
              </a:ext>
            </a:extLst>
          </p:cNvPr>
          <p:cNvCxnSpPr>
            <a:cxnSpLocks/>
          </p:cNvCxnSpPr>
          <p:nvPr/>
        </p:nvCxnSpPr>
        <p:spPr>
          <a:xfrm flipH="1">
            <a:off x="2833962" y="3543297"/>
            <a:ext cx="2490916" cy="55245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kết nối Mũi tên Thẳng 14">
            <a:extLst>
              <a:ext uri="{FF2B5EF4-FFF2-40B4-BE49-F238E27FC236}">
                <a16:creationId xmlns:a16="http://schemas.microsoft.com/office/drawing/2014/main" id="{901ECC93-24F0-4116-BD41-6E04D5D70C3B}"/>
              </a:ext>
            </a:extLst>
          </p:cNvPr>
          <p:cNvCxnSpPr>
            <a:cxnSpLocks/>
          </p:cNvCxnSpPr>
          <p:nvPr/>
        </p:nvCxnSpPr>
        <p:spPr>
          <a:xfrm flipH="1">
            <a:off x="5616998" y="3562347"/>
            <a:ext cx="2295525" cy="55245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01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ABBF61A2-F647-4613-AF01-8B0570245A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1"/>
          <a:stretch/>
        </p:blipFill>
        <p:spPr>
          <a:xfrm>
            <a:off x="625675" y="727788"/>
            <a:ext cx="9516701" cy="526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3 G3 SB Track B53">
            <a:hlinkClick r:id="" action="ppaction://media"/>
            <a:extLst>
              <a:ext uri="{FF2B5EF4-FFF2-40B4-BE49-F238E27FC236}">
                <a16:creationId xmlns:a16="http://schemas.microsoft.com/office/drawing/2014/main" id="{3B95D6DC-5B91-413F-9851-DF92A14662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39655" y="925769"/>
            <a:ext cx="487363" cy="487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5" y="1438386"/>
            <a:ext cx="10366904" cy="402002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27F11ACB-0234-F577-5232-A15A4683832C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36F3D4-1092-E13E-173B-D6306AAE20DC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B53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99B9BD3-98D0-50D3-F93F-18632E25F82C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065" y="171450"/>
            <a:ext cx="7998212" cy="6515100"/>
          </a:xfrm>
          <a:prstGeom prst="rect">
            <a:avLst/>
          </a:prstGeom>
        </p:spPr>
      </p:pic>
      <p:pic>
        <p:nvPicPr>
          <p:cNvPr id="2" name="54 G3 SB Track B54">
            <a:hlinkClick r:id="" action="ppaction://media"/>
            <a:extLst>
              <a:ext uri="{FF2B5EF4-FFF2-40B4-BE49-F238E27FC236}">
                <a16:creationId xmlns:a16="http://schemas.microsoft.com/office/drawing/2014/main" id="{8D858F81-4191-4AB1-9A1F-0C92C4B053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3636" y="472823"/>
            <a:ext cx="487363" cy="487363"/>
          </a:xfrm>
          <a:prstGeom prst="rect">
            <a:avLst/>
          </a:prstGeom>
        </p:spPr>
      </p:pic>
      <p:cxnSp>
        <p:nvCxnSpPr>
          <p:cNvPr id="11" name="Đường kết nối Mũi tên Thẳng 5">
            <a:extLst>
              <a:ext uri="{FF2B5EF4-FFF2-40B4-BE49-F238E27FC236}">
                <a16:creationId xmlns:a16="http://schemas.microsoft.com/office/drawing/2014/main" id="{BBF0EFF5-C538-44B2-A7B0-BE0865A1E28B}"/>
              </a:ext>
            </a:extLst>
          </p:cNvPr>
          <p:cNvCxnSpPr>
            <a:cxnSpLocks/>
          </p:cNvCxnSpPr>
          <p:nvPr/>
        </p:nvCxnSpPr>
        <p:spPr>
          <a:xfrm flipV="1">
            <a:off x="4114800" y="2590800"/>
            <a:ext cx="3342463" cy="237414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kết nối Mũi tên Thẳng 5">
            <a:extLst>
              <a:ext uri="{FF2B5EF4-FFF2-40B4-BE49-F238E27FC236}">
                <a16:creationId xmlns:a16="http://schemas.microsoft.com/office/drawing/2014/main" id="{BBF0EFF5-C538-44B2-A7B0-BE0865A1E28B}"/>
              </a:ext>
            </a:extLst>
          </p:cNvPr>
          <p:cNvCxnSpPr>
            <a:cxnSpLocks/>
          </p:cNvCxnSpPr>
          <p:nvPr/>
        </p:nvCxnSpPr>
        <p:spPr>
          <a:xfrm flipV="1">
            <a:off x="3972119" y="1314450"/>
            <a:ext cx="2390581" cy="1776202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kết nối Mũi tên Thẳng 5">
            <a:extLst>
              <a:ext uri="{FF2B5EF4-FFF2-40B4-BE49-F238E27FC236}">
                <a16:creationId xmlns:a16="http://schemas.microsoft.com/office/drawing/2014/main" id="{BBF0EFF5-C538-44B2-A7B0-BE0865A1E28B}"/>
              </a:ext>
            </a:extLst>
          </p:cNvPr>
          <p:cNvCxnSpPr>
            <a:cxnSpLocks/>
          </p:cNvCxnSpPr>
          <p:nvPr/>
        </p:nvCxnSpPr>
        <p:spPr>
          <a:xfrm>
            <a:off x="5018399" y="3978753"/>
            <a:ext cx="1378435" cy="1531249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Đường kết nối Mũi tên Thẳng 5">
            <a:extLst>
              <a:ext uri="{FF2B5EF4-FFF2-40B4-BE49-F238E27FC236}">
                <a16:creationId xmlns:a16="http://schemas.microsoft.com/office/drawing/2014/main" id="{BBF0EFF5-C538-44B2-A7B0-BE0865A1E28B}"/>
              </a:ext>
            </a:extLst>
          </p:cNvPr>
          <p:cNvCxnSpPr>
            <a:cxnSpLocks/>
          </p:cNvCxnSpPr>
          <p:nvPr/>
        </p:nvCxnSpPr>
        <p:spPr>
          <a:xfrm flipV="1">
            <a:off x="5919825" y="2362200"/>
            <a:ext cx="983082" cy="1344025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698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6FCE294A-CA55-4611-9B60-D1A825695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17" y="1116098"/>
            <a:ext cx="8219746" cy="3614357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AF300A08-13F4-4D12-B622-A820F4ED4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399" y="2012961"/>
            <a:ext cx="3580117" cy="327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5 G3 SB Track B55">
            <a:hlinkClick r:id="" action="ppaction://media"/>
            <a:extLst>
              <a:ext uri="{FF2B5EF4-FFF2-40B4-BE49-F238E27FC236}">
                <a16:creationId xmlns:a16="http://schemas.microsoft.com/office/drawing/2014/main" id="{38C13EA7-D764-4A7A-8E69-70DA578741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9534" y="601387"/>
            <a:ext cx="487363" cy="487363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3EA0C541-8AED-469F-ADCD-F5CEAA3C0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769" y="1171945"/>
            <a:ext cx="5253011" cy="5203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F18E260-5022-28BC-B626-B8FC462D7E92}"/>
              </a:ext>
            </a:extLst>
          </p:cNvPr>
          <p:cNvGrpSpPr/>
          <p:nvPr/>
        </p:nvGrpSpPr>
        <p:grpSpPr>
          <a:xfrm>
            <a:off x="1117015" y="482335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FED82C6-DD99-79E3-D81F-0223420040F9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B55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EC018C6-1933-F803-1D6E-B7651F424ABB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29808" y="4634233"/>
            <a:ext cx="713238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robot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rəʊbɑːt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B01E89C3-6797-46A3-BEE9-741CFACB55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227"/>
          <a:stretch/>
        </p:blipFill>
        <p:spPr>
          <a:xfrm>
            <a:off x="3871804" y="529463"/>
            <a:ext cx="4349250" cy="3936370"/>
          </a:xfrm>
          <a:prstGeom prst="rect">
            <a:avLst/>
          </a:prstGeom>
        </p:spPr>
      </p:pic>
      <p:pic>
        <p:nvPicPr>
          <p:cNvPr id="3" name="55 G3 SB Track B55">
            <a:hlinkClick r:id="" action="ppaction://media"/>
            <a:extLst>
              <a:ext uri="{FF2B5EF4-FFF2-40B4-BE49-F238E27FC236}">
                <a16:creationId xmlns:a16="http://schemas.microsoft.com/office/drawing/2014/main" id="{D1F544F5-4458-4E26-A870-4CD6A8A36FA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20" end="894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8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9808" y="4634233"/>
            <a:ext cx="713238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teddy bear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tedi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A97EDB23-F506-4A12-B557-5A044BA34A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98"/>
          <a:stretch/>
        </p:blipFill>
        <p:spPr>
          <a:xfrm>
            <a:off x="3971881" y="608263"/>
            <a:ext cx="4086803" cy="3747047"/>
          </a:xfrm>
          <a:prstGeom prst="rect">
            <a:avLst/>
          </a:prstGeom>
        </p:spPr>
      </p:pic>
      <p:pic>
        <p:nvPicPr>
          <p:cNvPr id="10" name="55 G3 SB Track B55">
            <a:hlinkClick r:id="" action="ppaction://media"/>
            <a:extLst>
              <a:ext uri="{FF2B5EF4-FFF2-40B4-BE49-F238E27FC236}">
                <a16:creationId xmlns:a16="http://schemas.microsoft.com/office/drawing/2014/main" id="{ACD5E2AB-9847-4014-B4CC-724CC3838E2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016" end="566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14928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9808" y="4634233"/>
            <a:ext cx="713238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doll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dɑːl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FC479F36-1838-4820-B1AF-08B929468F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454"/>
          <a:stretch/>
        </p:blipFill>
        <p:spPr>
          <a:xfrm>
            <a:off x="3906139" y="686884"/>
            <a:ext cx="4272186" cy="3694633"/>
          </a:xfrm>
          <a:prstGeom prst="rect">
            <a:avLst/>
          </a:prstGeom>
        </p:spPr>
      </p:pic>
      <p:pic>
        <p:nvPicPr>
          <p:cNvPr id="10" name="55 G3 SB Track B55">
            <a:hlinkClick r:id="" action="ppaction://media"/>
            <a:extLst>
              <a:ext uri="{FF2B5EF4-FFF2-40B4-BE49-F238E27FC236}">
                <a16:creationId xmlns:a16="http://schemas.microsoft.com/office/drawing/2014/main" id="{0712A1BE-F6BE-4712-A880-521DF7A46DA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58" end="280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89454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3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29808" y="4634233"/>
            <a:ext cx="713238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puppet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pʌpɪt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84D44838-42B3-4797-81EE-086866FCD0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598"/>
          <a:stretch/>
        </p:blipFill>
        <p:spPr>
          <a:xfrm>
            <a:off x="3833440" y="538990"/>
            <a:ext cx="4525053" cy="3926843"/>
          </a:xfrm>
          <a:prstGeom prst="rect">
            <a:avLst/>
          </a:prstGeom>
        </p:spPr>
      </p:pic>
      <p:pic>
        <p:nvPicPr>
          <p:cNvPr id="9" name="55 G3 SB Track B55">
            <a:hlinkClick r:id="" action="ppaction://media"/>
            <a:extLst>
              <a:ext uri="{FF2B5EF4-FFF2-40B4-BE49-F238E27FC236}">
                <a16:creationId xmlns:a16="http://schemas.microsoft.com/office/drawing/2014/main" id="{0E321A9A-8D65-4C75-A146-7361DA6A38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32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204956" y="4506225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robot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431156" y="4507186"/>
            <a:ext cx="24609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teddy bear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939599" y="450718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doll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438867" y="4507184"/>
            <a:ext cx="1778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puppet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Hình ảnh 15">
            <a:extLst>
              <a:ext uri="{FF2B5EF4-FFF2-40B4-BE49-F238E27FC236}">
                <a16:creationId xmlns:a16="http://schemas.microsoft.com/office/drawing/2014/main" id="{30816323-5AF3-49EC-B9F9-DFD84B523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77" y="2176094"/>
            <a:ext cx="2526812" cy="2236002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2994A16F-6464-440E-A56B-C1F11AA93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465" y="2188439"/>
            <a:ext cx="2528312" cy="2230066"/>
          </a:xfrm>
          <a:prstGeom prst="rect">
            <a:avLst/>
          </a:prstGeom>
        </p:spPr>
      </p:pic>
      <p:pic>
        <p:nvPicPr>
          <p:cNvPr id="20" name="Hình ảnh 19">
            <a:extLst>
              <a:ext uri="{FF2B5EF4-FFF2-40B4-BE49-F238E27FC236}">
                <a16:creationId xmlns:a16="http://schemas.microsoft.com/office/drawing/2014/main" id="{1A421E0E-1047-4B4A-8ECA-D364DDF66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573" y="2176094"/>
            <a:ext cx="2650580" cy="2236002"/>
          </a:xfrm>
          <a:prstGeom prst="rect">
            <a:avLst/>
          </a:prstGeom>
        </p:spPr>
      </p:pic>
      <p:pic>
        <p:nvPicPr>
          <p:cNvPr id="27" name="Hình ảnh 26">
            <a:extLst>
              <a:ext uri="{FF2B5EF4-FFF2-40B4-BE49-F238E27FC236}">
                <a16:creationId xmlns:a16="http://schemas.microsoft.com/office/drawing/2014/main" id="{AA2D694B-1D05-4A1A-A830-2AF4FD61E1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562"/>
          <a:stretch/>
        </p:blipFill>
        <p:spPr>
          <a:xfrm>
            <a:off x="8963949" y="2188439"/>
            <a:ext cx="2582560" cy="224028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67A05B4-EA3E-7F4D-5281-84549ADE90C8}"/>
              </a:ext>
            </a:extLst>
          </p:cNvPr>
          <p:cNvGrpSpPr/>
          <p:nvPr/>
        </p:nvGrpSpPr>
        <p:grpSpPr>
          <a:xfrm>
            <a:off x="936760" y="1169940"/>
            <a:ext cx="3757940" cy="636219"/>
            <a:chOff x="311226" y="704097"/>
            <a:chExt cx="3757940" cy="636219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D8AB147-7B40-EDAB-8623-856AE9778AAA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103CA29-EABD-F50D-15AA-5CD96970E0B4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C1965A-C8CF-03DE-2B8D-DAC807F68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28" y="731964"/>
            <a:ext cx="9152807" cy="4831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6 G3 SB Track B56">
            <a:hlinkClick r:id="" action="ppaction://media"/>
            <a:extLst>
              <a:ext uri="{FF2B5EF4-FFF2-40B4-BE49-F238E27FC236}">
                <a16:creationId xmlns:a16="http://schemas.microsoft.com/office/drawing/2014/main" id="{E18F7FDE-E0FA-47F3-B3A9-4FC45CC568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23182" y="583344"/>
            <a:ext cx="487363" cy="487363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21B34C24-53A4-46F0-BF2E-8F47C8C947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417" y="1270789"/>
            <a:ext cx="5310395" cy="4953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35AAC85-834E-A4F8-F862-DBCFA08ACD2A}"/>
              </a:ext>
            </a:extLst>
          </p:cNvPr>
          <p:cNvGrpSpPr/>
          <p:nvPr/>
        </p:nvGrpSpPr>
        <p:grpSpPr>
          <a:xfrm>
            <a:off x="1117015" y="482335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3D584A-6D20-D13F-5DA9-D5BAEFF1CB8E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B56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CB0DCBA-5E2E-2F6A-9974-3ADB7D736619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22506" y="4634233"/>
            <a:ext cx="734698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game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ɡeɪm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FAF84815-055A-4D03-AA6D-32938D866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541" y="597698"/>
            <a:ext cx="4074851" cy="3754090"/>
          </a:xfrm>
          <a:prstGeom prst="rect">
            <a:avLst/>
          </a:prstGeom>
        </p:spPr>
      </p:pic>
      <p:pic>
        <p:nvPicPr>
          <p:cNvPr id="3" name="56 G3 SB Track B56">
            <a:hlinkClick r:id="" action="ppaction://media"/>
            <a:extLst>
              <a:ext uri="{FF2B5EF4-FFF2-40B4-BE49-F238E27FC236}">
                <a16:creationId xmlns:a16="http://schemas.microsoft.com/office/drawing/2014/main" id="{25CC8D21-9E32-47FF-A34A-6CE35845CFB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99" end="1034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2506" y="4634233"/>
            <a:ext cx="734698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puzzle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pʌzl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D3B368F1-7ACD-4C95-9E46-E017FBCF99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21" r="7096"/>
          <a:stretch/>
        </p:blipFill>
        <p:spPr>
          <a:xfrm>
            <a:off x="4084891" y="719645"/>
            <a:ext cx="4127618" cy="3672792"/>
          </a:xfrm>
          <a:prstGeom prst="rect">
            <a:avLst/>
          </a:prstGeom>
        </p:spPr>
      </p:pic>
      <p:pic>
        <p:nvPicPr>
          <p:cNvPr id="11" name="56 G3 SB Track B56">
            <a:hlinkClick r:id="" action="ppaction://media"/>
            <a:extLst>
              <a:ext uri="{FF2B5EF4-FFF2-40B4-BE49-F238E27FC236}">
                <a16:creationId xmlns:a16="http://schemas.microsoft.com/office/drawing/2014/main" id="{3A4414FD-BA09-48CF-B257-CF4AE565B6E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303" end="659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4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2506" y="4634233"/>
            <a:ext cx="734698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drum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drʌm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D525CBCE-FA35-46CA-87CC-FF6811DE26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81"/>
          <a:stretch/>
        </p:blipFill>
        <p:spPr>
          <a:xfrm>
            <a:off x="4213084" y="549900"/>
            <a:ext cx="3765766" cy="3830475"/>
          </a:xfrm>
          <a:prstGeom prst="rect">
            <a:avLst/>
          </a:prstGeom>
        </p:spPr>
      </p:pic>
      <p:pic>
        <p:nvPicPr>
          <p:cNvPr id="11" name="56 G3 SB Track B56">
            <a:hlinkClick r:id="" action="ppaction://media"/>
            <a:extLst>
              <a:ext uri="{FF2B5EF4-FFF2-40B4-BE49-F238E27FC236}">
                <a16:creationId xmlns:a16="http://schemas.microsoft.com/office/drawing/2014/main" id="{59F63BA9-C935-4AEA-8224-F2DC385718A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950" end="282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422506" y="4634233"/>
            <a:ext cx="7346988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plane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pleɪn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4361B961-1621-4BA4-8C75-358A75802A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67" r="8488"/>
          <a:stretch/>
        </p:blipFill>
        <p:spPr>
          <a:xfrm>
            <a:off x="4181708" y="782251"/>
            <a:ext cx="3828517" cy="3542155"/>
          </a:xfrm>
          <a:prstGeom prst="rect">
            <a:avLst/>
          </a:prstGeom>
        </p:spPr>
      </p:pic>
      <p:pic>
        <p:nvPicPr>
          <p:cNvPr id="11" name="56 G3 SB Track B56">
            <a:hlinkClick r:id="" action="ppaction://media"/>
            <a:extLst>
              <a:ext uri="{FF2B5EF4-FFF2-40B4-BE49-F238E27FC236}">
                <a16:creationId xmlns:a16="http://schemas.microsoft.com/office/drawing/2014/main" id="{543DBCBD-A4BF-43FA-9C06-EF00B668510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13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ình ảnh 3">
            <a:extLst>
              <a:ext uri="{FF2B5EF4-FFF2-40B4-BE49-F238E27FC236}">
                <a16:creationId xmlns:a16="http://schemas.microsoft.com/office/drawing/2014/main" id="{FAF84815-055A-4D03-AA6D-32938D866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08" y="2023399"/>
            <a:ext cx="2432208" cy="2240752"/>
          </a:xfrm>
          <a:prstGeom prst="rect">
            <a:avLst/>
          </a:prstGeom>
        </p:spPr>
      </p:pic>
      <p:pic>
        <p:nvPicPr>
          <p:cNvPr id="11" name="Hình ảnh 2">
            <a:extLst>
              <a:ext uri="{FF2B5EF4-FFF2-40B4-BE49-F238E27FC236}">
                <a16:creationId xmlns:a16="http://schemas.microsoft.com/office/drawing/2014/main" id="{D3B368F1-7ACD-4C95-9E46-E017FBCF9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859"/>
          <a:stretch/>
        </p:blipFill>
        <p:spPr>
          <a:xfrm>
            <a:off x="3419444" y="2023398"/>
            <a:ext cx="2652289" cy="2240753"/>
          </a:xfrm>
          <a:prstGeom prst="rect">
            <a:avLst/>
          </a:prstGeom>
        </p:spPr>
      </p:pic>
      <p:pic>
        <p:nvPicPr>
          <p:cNvPr id="12" name="Hình ảnh 2">
            <a:extLst>
              <a:ext uri="{FF2B5EF4-FFF2-40B4-BE49-F238E27FC236}">
                <a16:creationId xmlns:a16="http://schemas.microsoft.com/office/drawing/2014/main" id="{D525CBCE-FA35-46CA-87CC-FF6811DE2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461" y="2023400"/>
            <a:ext cx="2291217" cy="2242468"/>
          </a:xfrm>
          <a:prstGeom prst="rect">
            <a:avLst/>
          </a:prstGeom>
        </p:spPr>
      </p:pic>
      <p:pic>
        <p:nvPicPr>
          <p:cNvPr id="13" name="Hình ảnh 2">
            <a:extLst>
              <a:ext uri="{FF2B5EF4-FFF2-40B4-BE49-F238E27FC236}">
                <a16:creationId xmlns:a16="http://schemas.microsoft.com/office/drawing/2014/main" id="{4361B961-1621-4BA4-8C75-358A75802A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692"/>
          <a:stretch/>
        </p:blipFill>
        <p:spPr>
          <a:xfrm>
            <a:off x="8732407" y="2023398"/>
            <a:ext cx="2688902" cy="224075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119499" y="4493880"/>
            <a:ext cx="15504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game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890225" y="4494841"/>
            <a:ext cx="1710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puzzle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672542" y="4494840"/>
            <a:ext cx="1459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drum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312867" y="4478265"/>
            <a:ext cx="15279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plane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7076F0-0ADA-F869-7A97-AFD7F0A2451D}"/>
              </a:ext>
            </a:extLst>
          </p:cNvPr>
          <p:cNvGrpSpPr/>
          <p:nvPr/>
        </p:nvGrpSpPr>
        <p:grpSpPr>
          <a:xfrm>
            <a:off x="1119499" y="953725"/>
            <a:ext cx="3757940" cy="636219"/>
            <a:chOff x="311226" y="704097"/>
            <a:chExt cx="3757940" cy="6362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CF88234-B7C3-9C4E-03FC-07C49DDBB678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244C72B-CF06-96D0-86FA-08D46DB555A4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14B9D-8B56-4CC0-C44A-5FF3A7385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039" y="575901"/>
            <a:ext cx="8626377" cy="5470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</a:t>
            </a:r>
            <a:r>
              <a:rPr lang="vi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7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7 G3 SB Track B57">
            <a:hlinkClick r:id="" action="ppaction://media"/>
            <a:extLst>
              <a:ext uri="{FF2B5EF4-FFF2-40B4-BE49-F238E27FC236}">
                <a16:creationId xmlns:a16="http://schemas.microsoft.com/office/drawing/2014/main" id="{753AD834-6A5A-4243-9F8D-1CDA44744E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8160" y="907840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22" y="1620474"/>
            <a:ext cx="10058400" cy="387700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A9A90E-3C8F-D006-74D7-3DC1FA3A3C36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F54253-9B05-47B3-799C-8FBC3DCB981A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B57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E2AB4B4-85AD-58B4-F5CF-EF40C58A876B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69440316-F1EC-4EC5-AD18-1664685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6" y="1136995"/>
            <a:ext cx="11064679" cy="4118520"/>
          </a:xfrm>
          <a:prstGeom prst="rect">
            <a:avLst/>
          </a:prstGeom>
        </p:spPr>
      </p:pic>
      <p:pic>
        <p:nvPicPr>
          <p:cNvPr id="4" name="58 G3 SB Track B58">
            <a:hlinkClick r:id="" action="ppaction://media"/>
            <a:extLst>
              <a:ext uri="{FF2B5EF4-FFF2-40B4-BE49-F238E27FC236}">
                <a16:creationId xmlns:a16="http://schemas.microsoft.com/office/drawing/2014/main" id="{C852F5B7-E0A2-4F30-A364-991A6DD19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73894" y="1459938"/>
            <a:ext cx="459563" cy="459563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2FF7A9AD-0FC8-42DC-87DC-79FF2CFB363B}"/>
              </a:ext>
            </a:extLst>
          </p:cNvPr>
          <p:cNvSpPr/>
          <p:nvPr/>
        </p:nvSpPr>
        <p:spPr>
          <a:xfrm>
            <a:off x="5446701" y="2008061"/>
            <a:ext cx="1804444" cy="1687199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ADAA4754-E601-4511-B81C-8CC4806764B8}"/>
              </a:ext>
            </a:extLst>
          </p:cNvPr>
          <p:cNvSpPr/>
          <p:nvPr/>
        </p:nvSpPr>
        <p:spPr>
          <a:xfrm>
            <a:off x="3611241" y="3775805"/>
            <a:ext cx="1741543" cy="1504661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B25A1128-67D4-4D4E-807A-D78A1ED0F2BB}"/>
              </a:ext>
            </a:extLst>
          </p:cNvPr>
          <p:cNvSpPr txBox="1"/>
          <p:nvPr/>
        </p:nvSpPr>
        <p:spPr>
          <a:xfrm>
            <a:off x="7926990" y="2428017"/>
            <a:ext cx="695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No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7F31C9D3-A7FF-4670-8ED9-402B665969B3}"/>
              </a:ext>
            </a:extLst>
          </p:cNvPr>
          <p:cNvSpPr txBox="1"/>
          <p:nvPr/>
        </p:nvSpPr>
        <p:spPr>
          <a:xfrm>
            <a:off x="7782933" y="4192777"/>
            <a:ext cx="859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Yes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E314E437-1CB6-47A5-BE66-EC6A6494C2F4}"/>
              </a:ext>
            </a:extLst>
          </p:cNvPr>
          <p:cNvSpPr txBox="1"/>
          <p:nvPr/>
        </p:nvSpPr>
        <p:spPr>
          <a:xfrm>
            <a:off x="8994185" y="2425788"/>
            <a:ext cx="956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isn’t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649C1BD1-9ADB-44D7-8C89-492A00C91C44}"/>
              </a:ext>
            </a:extLst>
          </p:cNvPr>
          <p:cNvSpPr txBox="1"/>
          <p:nvPr/>
        </p:nvSpPr>
        <p:spPr>
          <a:xfrm>
            <a:off x="9081405" y="4192777"/>
            <a:ext cx="6953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is</a:t>
            </a:r>
          </a:p>
        </p:txBody>
      </p:sp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2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9" grpId="0"/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AC8B6E7-06B9-485B-B312-E8ABE13A9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77" y="1044295"/>
            <a:ext cx="10814533" cy="517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9 G3 SB Track B59">
            <a:hlinkClick r:id="" action="ppaction://media"/>
            <a:extLst>
              <a:ext uri="{FF2B5EF4-FFF2-40B4-BE49-F238E27FC236}">
                <a16:creationId xmlns:a16="http://schemas.microsoft.com/office/drawing/2014/main" id="{196817A0-F826-4C57-9362-04029C2F68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07840"/>
            <a:ext cx="487363" cy="487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45" y="1531297"/>
            <a:ext cx="10393165" cy="398309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C27234D-9113-5FDC-C738-1645BCF1FA86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6C53AC-2AE2-C219-026E-4E9B09B5B18B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B59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E85910B-DC16-2C43-D9DF-01147F64BCF2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681430"/>
            <a:ext cx="10289722" cy="4934149"/>
          </a:xfrm>
          <a:prstGeom prst="rect">
            <a:avLst/>
          </a:prstGeom>
        </p:spPr>
      </p:pic>
      <p:pic>
        <p:nvPicPr>
          <p:cNvPr id="2" name="60 G3 SB Track B60">
            <a:hlinkClick r:id="" action="ppaction://media"/>
            <a:extLst>
              <a:ext uri="{FF2B5EF4-FFF2-40B4-BE49-F238E27FC236}">
                <a16:creationId xmlns:a16="http://schemas.microsoft.com/office/drawing/2014/main" id="{4DE79BC9-C9D0-4477-A0DD-691B250FD0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78651" y="906780"/>
            <a:ext cx="487363" cy="487363"/>
          </a:xfrm>
          <a:prstGeom prst="rect">
            <a:avLst/>
          </a:prstGeom>
        </p:spPr>
      </p:pic>
      <p:pic>
        <p:nvPicPr>
          <p:cNvPr id="13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FC35394-FEAF-40DA-8203-04C50C72F2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14" y="4331210"/>
            <a:ext cx="500970" cy="4501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284B5C45-5597-402B-B9C7-8F6F19A6B1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61" y="4739665"/>
            <a:ext cx="500970" cy="4501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485053D6-4835-4105-A12C-525F294A3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6992" y="610820"/>
            <a:ext cx="10155422" cy="38988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71"/>
          <a:stretch/>
        </p:blipFill>
        <p:spPr>
          <a:xfrm>
            <a:off x="1606419" y="4866691"/>
            <a:ext cx="4174672" cy="10322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67" b="-2"/>
          <a:stretch/>
        </p:blipFill>
        <p:spPr>
          <a:xfrm>
            <a:off x="5687785" y="4870580"/>
            <a:ext cx="4174672" cy="107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1 G3 SB Track B61">
            <a:hlinkClick r:id="" action="ppaction://media"/>
            <a:extLst>
              <a:ext uri="{FF2B5EF4-FFF2-40B4-BE49-F238E27FC236}">
                <a16:creationId xmlns:a16="http://schemas.microsoft.com/office/drawing/2014/main" id="{FA53F36D-F77B-41D8-BEC4-8DE285BF74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82277" y="1080130"/>
            <a:ext cx="487363" cy="4873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424126" y="2171829"/>
            <a:ext cx="4297333" cy="2864888"/>
            <a:chOff x="1424126" y="2171829"/>
            <a:chExt cx="4297333" cy="2864888"/>
          </a:xfrm>
        </p:grpSpPr>
        <p:sp>
          <p:nvSpPr>
            <p:cNvPr id="7" name="Freeform 6"/>
            <p:cNvSpPr/>
            <p:nvPr/>
          </p:nvSpPr>
          <p:spPr>
            <a:xfrm>
              <a:off x="1424126" y="2171829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1424126" y="3309433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oy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robo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424126" y="2171829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17" name="Group 16"/>
          <p:cNvGrpSpPr/>
          <p:nvPr/>
        </p:nvGrpSpPr>
        <p:grpSpPr>
          <a:xfrm>
            <a:off x="6425959" y="2171829"/>
            <a:ext cx="4297333" cy="2864888"/>
            <a:chOff x="6425959" y="2171829"/>
            <a:chExt cx="4297333" cy="2864888"/>
          </a:xfrm>
        </p:grpSpPr>
        <p:sp>
          <p:nvSpPr>
            <p:cNvPr id="19" name="Freeform 18"/>
            <p:cNvSpPr/>
            <p:nvPr/>
          </p:nvSpPr>
          <p:spPr>
            <a:xfrm>
              <a:off x="6425959" y="2171829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425959" y="3309433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oll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be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425959" y="2171829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AF7D82-6820-2CD6-B605-2603B6625FCA}"/>
              </a:ext>
            </a:extLst>
          </p:cNvPr>
          <p:cNvGrpSpPr/>
          <p:nvPr/>
        </p:nvGrpSpPr>
        <p:grpSpPr>
          <a:xfrm>
            <a:off x="1154419" y="982277"/>
            <a:ext cx="4941581" cy="606416"/>
            <a:chOff x="311226" y="704097"/>
            <a:chExt cx="4941581" cy="606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F2790BD-AEF6-FD64-D370-5D772B56BB89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B61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706A270-28AB-4ED0-8974-8A2310E7506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0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62 G3 SB Track B62">
            <a:hlinkClick r:id="" action="ppaction://media"/>
            <a:extLst>
              <a:ext uri="{FF2B5EF4-FFF2-40B4-BE49-F238E27FC236}">
                <a16:creationId xmlns:a16="http://schemas.microsoft.com/office/drawing/2014/main" id="{62768127-A441-4A53-A7FA-A51F38753A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75135" y="931052"/>
            <a:ext cx="487363" cy="487363"/>
          </a:xfrm>
          <a:prstGeom prst="rect">
            <a:avLst/>
          </a:prstGeom>
        </p:spPr>
      </p:pic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6B84EAE0-5DCC-40CB-AE27-12F7901C650A}"/>
              </a:ext>
            </a:extLst>
          </p:cNvPr>
          <p:cNvSpPr txBox="1"/>
          <p:nvPr/>
        </p:nvSpPr>
        <p:spPr>
          <a:xfrm>
            <a:off x="2049744" y="1683306"/>
            <a:ext cx="7428392" cy="3711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/>
              <a:t>Is this your robot? Robot, robot, robot.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Yes, it is. It’s my toy.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Is this your doll? Doll, doll, doll.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Yes, it is. It’s my toy.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Are these your dogs? Are these your toys?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They’re my dogs. But they aren’t my toys.</a:t>
            </a:r>
          </a:p>
          <a:p>
            <a:pPr>
              <a:lnSpc>
                <a:spcPct val="120000"/>
              </a:lnSpc>
            </a:pPr>
            <a:r>
              <a:rPr lang="en-US" sz="2800" i="1" dirty="0"/>
              <a:t>They’re my pets.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C35158-C4A0-EA53-9D9A-3581F24768A0}"/>
              </a:ext>
            </a:extLst>
          </p:cNvPr>
          <p:cNvGrpSpPr/>
          <p:nvPr/>
        </p:nvGrpSpPr>
        <p:grpSpPr>
          <a:xfrm>
            <a:off x="1346215" y="774608"/>
            <a:ext cx="4583117" cy="606416"/>
            <a:chOff x="311226" y="704097"/>
            <a:chExt cx="4583117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5FAD6D-4FA0-069F-F362-E29F8B89265B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B62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EE7A63F-F816-6A88-6ECB-BB57571C3C7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21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9CD96E-B95E-4D54-2D1E-19CC3FD2C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934" y="403198"/>
            <a:ext cx="8770515" cy="607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3 G3 SB Track B63">
            <a:hlinkClick r:id="" action="ppaction://media"/>
            <a:extLst>
              <a:ext uri="{FF2B5EF4-FFF2-40B4-BE49-F238E27FC236}">
                <a16:creationId xmlns:a16="http://schemas.microsoft.com/office/drawing/2014/main" id="{50F40CB9-0FD1-4CA9-8A11-7A726266CB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62747" y="1197498"/>
            <a:ext cx="487363" cy="487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424126" y="2155827"/>
            <a:ext cx="4297333" cy="2864888"/>
            <a:chOff x="1498158" y="2492502"/>
            <a:chExt cx="4297333" cy="2864888"/>
          </a:xfrm>
        </p:grpSpPr>
        <p:sp>
          <p:nvSpPr>
            <p:cNvPr id="7" name="Freeform 6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a_e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8" name="Freeform 7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g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m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pl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425959" y="2155827"/>
            <a:ext cx="4297333" cy="2864888"/>
            <a:chOff x="6499991" y="2492502"/>
            <a:chExt cx="4297333" cy="2864888"/>
          </a:xfrm>
        </p:grpSpPr>
        <p:sp>
          <p:nvSpPr>
            <p:cNvPr id="18" name="Freeform 17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ure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9" name="Freeform 18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ure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7E234F-04CB-A0C2-F069-4EB56F8A6959}"/>
              </a:ext>
            </a:extLst>
          </p:cNvPr>
          <p:cNvGrpSpPr/>
          <p:nvPr/>
        </p:nvGrpSpPr>
        <p:grpSpPr>
          <a:xfrm>
            <a:off x="1062052" y="1049005"/>
            <a:ext cx="5021480" cy="606416"/>
            <a:chOff x="311226" y="704097"/>
            <a:chExt cx="5021480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AEB5739-1494-88A8-6B7F-C4DD23A60C47}"/>
                </a:ext>
              </a:extLst>
            </p:cNvPr>
            <p:cNvSpPr/>
            <p:nvPr/>
          </p:nvSpPr>
          <p:spPr>
            <a:xfrm>
              <a:off x="1005880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B63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A82026-D84C-D4A8-4E1F-3377AFE187B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4 G3 SB Track B64">
            <a:hlinkClick r:id="" action="ppaction://media"/>
            <a:extLst>
              <a:ext uri="{FF2B5EF4-FFF2-40B4-BE49-F238E27FC236}">
                <a16:creationId xmlns:a16="http://schemas.microsoft.com/office/drawing/2014/main" id="{9431C34D-AB4E-4136-9605-DDF71989B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5065" y="942667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028206" y="1751605"/>
            <a:ext cx="5022529" cy="3664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Do you want a game?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Sure, sure, sure!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Come and play with my game!</a:t>
            </a:r>
          </a:p>
          <a:p>
            <a:pPr>
              <a:lnSpc>
                <a:spcPct val="120000"/>
              </a:lnSpc>
            </a:pPr>
            <a:endParaRPr lang="en-US" sz="28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Do you want a plane?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Sure, sure, sure!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Come and play with my plane!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5FD133-044E-BB93-C289-1757D6400B1A}"/>
              </a:ext>
            </a:extLst>
          </p:cNvPr>
          <p:cNvGrpSpPr/>
          <p:nvPr/>
        </p:nvGrpSpPr>
        <p:grpSpPr>
          <a:xfrm>
            <a:off x="1232358" y="823614"/>
            <a:ext cx="4863642" cy="606416"/>
            <a:chOff x="311226" y="704097"/>
            <a:chExt cx="486364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BE8F09-B966-996F-370B-D9F1462F2686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B64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9CEDCAD-60C2-3810-34C3-DF672D8AD26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2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FB039FE-47EF-614D-AAA3-70CCB3158ADF}"/>
              </a:ext>
            </a:extLst>
          </p:cNvPr>
          <p:cNvGrpSpPr/>
          <p:nvPr/>
        </p:nvGrpSpPr>
        <p:grpSpPr>
          <a:xfrm>
            <a:off x="1238295" y="1171129"/>
            <a:ext cx="5931752" cy="630936"/>
            <a:chOff x="396168" y="551749"/>
            <a:chExt cx="5931752" cy="6309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C51F96-271B-9D4D-9AAD-5B649E5DBC66}"/>
                </a:ext>
              </a:extLst>
            </p:cNvPr>
            <p:cNvSpPr/>
            <p:nvPr/>
          </p:nvSpPr>
          <p:spPr>
            <a:xfrm>
              <a:off x="1085779" y="634945"/>
              <a:ext cx="524214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Say. Circle the odd one out.</a:t>
              </a:r>
              <a:endParaRPr lang="en-US" sz="2800" b="1" dirty="0">
                <a:solidFill>
                  <a:srgbClr val="7030A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495E157-EA25-FF4F-BFCD-0910E9763EEE}"/>
                </a:ext>
              </a:extLst>
            </p:cNvPr>
            <p:cNvSpPr/>
            <p:nvPr/>
          </p:nvSpPr>
          <p:spPr>
            <a:xfrm>
              <a:off x="396168" y="551749"/>
              <a:ext cx="630936" cy="63093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2100868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n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>
                <a:solidFill>
                  <a:schemeClr val="tx1"/>
                </a:solidFill>
              </a:rPr>
              <a:t>m</a:t>
            </a:r>
            <a:r>
              <a:rPr lang="en-US" sz="3600" dirty="0">
                <a:solidFill>
                  <a:srgbClr val="FF0000"/>
                </a:solidFill>
              </a:rPr>
              <a:t>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55101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g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>
                <a:solidFill>
                  <a:schemeClr val="tx1"/>
                </a:solidFill>
              </a:rPr>
              <a:t>m</a:t>
            </a:r>
            <a:r>
              <a:rPr lang="en-US" sz="3600" dirty="0">
                <a:solidFill>
                  <a:srgbClr val="FF0000"/>
                </a:solidFill>
              </a:rPr>
              <a:t>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009334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b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>
                <a:solidFill>
                  <a:schemeClr val="tx1"/>
                </a:solidFill>
              </a:rPr>
              <a:t>ll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5" name="Lưu đồ: Đường kết nối 4">
            <a:extLst>
              <a:ext uri="{FF2B5EF4-FFF2-40B4-BE49-F238E27FC236}">
                <a16:creationId xmlns:a16="http://schemas.microsoft.com/office/drawing/2014/main" id="{E286A161-BC2D-4286-A65F-CD6C4EA1E8AD}"/>
              </a:ext>
            </a:extLst>
          </p:cNvPr>
          <p:cNvSpPr/>
          <p:nvPr/>
        </p:nvSpPr>
        <p:spPr>
          <a:xfrm>
            <a:off x="6676266" y="2190328"/>
            <a:ext cx="2278746" cy="1176432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100868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</a:t>
            </a:r>
            <a:r>
              <a:rPr lang="en-US" sz="3600" dirty="0">
                <a:solidFill>
                  <a:srgbClr val="FF0000"/>
                </a:solidFill>
              </a:rPr>
              <a:t>ure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555101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gl</a:t>
            </a:r>
            <a:r>
              <a:rPr lang="en-US" sz="3600" dirty="0">
                <a:solidFill>
                  <a:srgbClr val="FF0000"/>
                </a:solidFill>
              </a:rPr>
              <a:t>ue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009334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bl</a:t>
            </a:r>
            <a:r>
              <a:rPr lang="en-US" sz="3600" dirty="0">
                <a:solidFill>
                  <a:srgbClr val="FF0000"/>
                </a:solidFill>
              </a:rPr>
              <a:t>ue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9" name="Lưu đồ: Đường kết nối 6">
            <a:extLst>
              <a:ext uri="{FF2B5EF4-FFF2-40B4-BE49-F238E27FC236}">
                <a16:creationId xmlns:a16="http://schemas.microsoft.com/office/drawing/2014/main" id="{7B9A385E-4306-4DB6-8B64-DA6C9DDBB2C1}"/>
              </a:ext>
            </a:extLst>
          </p:cNvPr>
          <p:cNvSpPr/>
          <p:nvPr/>
        </p:nvSpPr>
        <p:spPr>
          <a:xfrm>
            <a:off x="1777263" y="3598301"/>
            <a:ext cx="2454233" cy="1290653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238295" y="2544995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59434" y="3951241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6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Toys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39827" y="485371"/>
            <a:ext cx="9798409" cy="5744016"/>
            <a:chOff x="639827" y="485371"/>
            <a:chExt cx="9798409" cy="57440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04" y="1340609"/>
              <a:ext cx="9462932" cy="488877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827" y="485371"/>
              <a:ext cx="5742312" cy="855238"/>
            </a:xfrm>
            <a:prstGeom prst="rect">
              <a:avLst/>
            </a:prstGeom>
          </p:spPr>
        </p:pic>
      </p:grpSp>
      <p:pic>
        <p:nvPicPr>
          <p:cNvPr id="2" name="65 G3 SB Track B65">
            <a:hlinkClick r:id="" action="ppaction://media"/>
            <a:extLst>
              <a:ext uri="{FF2B5EF4-FFF2-40B4-BE49-F238E27FC236}">
                <a16:creationId xmlns:a16="http://schemas.microsoft.com/office/drawing/2014/main" id="{D57394A3-9747-470C-9903-A862F7B9C7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82139" y="7393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5" t="35180" r="5519" b="1468"/>
          <a:stretch/>
        </p:blipFill>
        <p:spPr>
          <a:xfrm>
            <a:off x="7889402" y="2542681"/>
            <a:ext cx="3165297" cy="1893440"/>
          </a:xfrm>
          <a:prstGeom prst="rect">
            <a:avLst/>
          </a:prstGeom>
        </p:spPr>
      </p:pic>
      <p:sp>
        <p:nvSpPr>
          <p:cNvPr id="9" name="Hình Bầu dục 4">
            <a:extLst>
              <a:ext uri="{FF2B5EF4-FFF2-40B4-BE49-F238E27FC236}">
                <a16:creationId xmlns:a16="http://schemas.microsoft.com/office/drawing/2014/main" id="{69E62A80-797A-49D1-830E-EC9A1402B620}"/>
              </a:ext>
            </a:extLst>
          </p:cNvPr>
          <p:cNvSpPr/>
          <p:nvPr/>
        </p:nvSpPr>
        <p:spPr>
          <a:xfrm>
            <a:off x="10042774" y="3795632"/>
            <a:ext cx="849458" cy="5897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ình Bầu dục 11">
            <a:extLst>
              <a:ext uri="{FF2B5EF4-FFF2-40B4-BE49-F238E27FC236}">
                <a16:creationId xmlns:a16="http://schemas.microsoft.com/office/drawing/2014/main" id="{7118DBD6-740E-46C9-8118-369B5F4947E3}"/>
              </a:ext>
            </a:extLst>
          </p:cNvPr>
          <p:cNvSpPr/>
          <p:nvPr/>
        </p:nvSpPr>
        <p:spPr>
          <a:xfrm>
            <a:off x="8100983" y="3235828"/>
            <a:ext cx="848014" cy="5768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ình Bầu dục 12">
            <a:extLst>
              <a:ext uri="{FF2B5EF4-FFF2-40B4-BE49-F238E27FC236}">
                <a16:creationId xmlns:a16="http://schemas.microsoft.com/office/drawing/2014/main" id="{3CE0F9AD-8349-4078-A47C-18C99E5A7DB8}"/>
              </a:ext>
            </a:extLst>
          </p:cNvPr>
          <p:cNvSpPr/>
          <p:nvPr/>
        </p:nvSpPr>
        <p:spPr>
          <a:xfrm>
            <a:off x="9974408" y="2635220"/>
            <a:ext cx="876300" cy="6177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15"/>
          <a:stretch/>
        </p:blipFill>
        <p:spPr>
          <a:xfrm>
            <a:off x="529985" y="1776811"/>
            <a:ext cx="7359417" cy="267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</p:bldLst>
  </p:timing>
  <p:extLst mod="1">
    <p:ext uri="{6950BFC3-D8DA-4A85-94F7-54DA5524770B}">
      <p188:commentRel xmlns="" xmlns:p188="http://schemas.microsoft.com/office/powerpoint/2018/8/main" r:id="rId3"/>
    </p:ext>
  </p:extLs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0EEE46-0A19-1AFD-6209-DBF3D54AA3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51"/>
          <a:stretch/>
        </p:blipFill>
        <p:spPr>
          <a:xfrm>
            <a:off x="1141533" y="690662"/>
            <a:ext cx="8843949" cy="4982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6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My Toys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8" y="599007"/>
            <a:ext cx="5634231" cy="950949"/>
          </a:xfrm>
          <a:prstGeom prst="rect">
            <a:avLst/>
          </a:prstGeom>
        </p:spPr>
      </p:pic>
      <p:pic>
        <p:nvPicPr>
          <p:cNvPr id="4" name="66 G3 SB Track B66">
            <a:hlinkClick r:id="" action="ppaction://media"/>
            <a:extLst>
              <a:ext uri="{FF2B5EF4-FFF2-40B4-BE49-F238E27FC236}">
                <a16:creationId xmlns:a16="http://schemas.microsoft.com/office/drawing/2014/main" id="{E619CF1F-BCCB-457D-BC66-2EB2D42B72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6703" y="970925"/>
            <a:ext cx="487363" cy="4873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" y="1549956"/>
            <a:ext cx="9787813" cy="493810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D3A61C-6F87-81AA-5A8B-C1C68A0B4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58" y="797737"/>
            <a:ext cx="9808896" cy="448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CB9DF5-ED52-F301-3C2C-B5D285499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919" y="1464488"/>
            <a:ext cx="8185715" cy="8411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4F7D1A-89F8-FD20-CAF2-6FBE4EF75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410" y="2444187"/>
            <a:ext cx="2501663" cy="317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6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My Toys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838AF11-8074-65FD-5CA6-C8455F884449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13B78A-E20C-E82F-D171-D401BCAC0446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B67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3ED4BF9-8F1F-8158-741B-F1F8B915DDD9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67 G3 SB Track B67">
            <a:hlinkClick r:id="" action="ppaction://media"/>
            <a:extLst>
              <a:ext uri="{FF2B5EF4-FFF2-40B4-BE49-F238E27FC236}">
                <a16:creationId xmlns:a16="http://schemas.microsoft.com/office/drawing/2014/main" id="{5FA6B100-E99F-45B6-92C4-8D51529049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2792" y="885863"/>
            <a:ext cx="487363" cy="48736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5364B2-50A1-0E4F-8367-C7F66EE4EA63}"/>
              </a:ext>
            </a:extLst>
          </p:cNvPr>
          <p:cNvSpPr/>
          <p:nvPr/>
        </p:nvSpPr>
        <p:spPr>
          <a:xfrm>
            <a:off x="1041235" y="2786031"/>
            <a:ext cx="4596085" cy="118807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share my toys with my friends. We play together.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819309-0AEF-E973-EC7B-FD9D0E080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96" y="0"/>
            <a:ext cx="4946904" cy="63268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C7BC4C1-9AF9-114B-A90F-0D050357CDB0}"/>
              </a:ext>
            </a:extLst>
          </p:cNvPr>
          <p:cNvSpPr/>
          <p:nvPr/>
        </p:nvSpPr>
        <p:spPr>
          <a:xfrm>
            <a:off x="1041235" y="1738573"/>
            <a:ext cx="7155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your toys.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96" y="0"/>
            <a:ext cx="4946904" cy="63268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D501E2-0670-6110-5B6C-CA37E4478391}"/>
              </a:ext>
            </a:extLst>
          </p:cNvPr>
          <p:cNvSpPr/>
          <p:nvPr/>
        </p:nvSpPr>
        <p:spPr>
          <a:xfrm>
            <a:off x="7545071" y="531124"/>
            <a:ext cx="395420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your toys.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3C7275-B7C5-ECC2-398B-1B7D95229D82}"/>
              </a:ext>
            </a:extLst>
          </p:cNvPr>
          <p:cNvGrpSpPr/>
          <p:nvPr/>
        </p:nvGrpSpPr>
        <p:grpSpPr>
          <a:xfrm>
            <a:off x="758315" y="1766380"/>
            <a:ext cx="6048885" cy="1083469"/>
            <a:chOff x="407334" y="447017"/>
            <a:chExt cx="5063897" cy="108346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E2D25C-091F-C082-E571-BBDD0768BEE2}"/>
                </a:ext>
              </a:extLst>
            </p:cNvPr>
            <p:cNvSpPr/>
            <p:nvPr/>
          </p:nvSpPr>
          <p:spPr>
            <a:xfrm>
              <a:off x="969637" y="576379"/>
              <a:ext cx="450159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share with your friends?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B68908D-59DB-CECF-E53C-30C2B29FF6E6}"/>
                </a:ext>
              </a:extLst>
            </p:cNvPr>
            <p:cNvSpPr/>
            <p:nvPr/>
          </p:nvSpPr>
          <p:spPr>
            <a:xfrm>
              <a:off x="407334" y="447017"/>
              <a:ext cx="48992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244461" y="2205506"/>
            <a:ext cx="4622261" cy="1433434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share my games with my friends. We play together.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096" y="0"/>
            <a:ext cx="4946904" cy="632687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E709CD-BE0B-62D7-7DD5-34DBCAC85880}"/>
              </a:ext>
            </a:extLst>
          </p:cNvPr>
          <p:cNvSpPr/>
          <p:nvPr/>
        </p:nvSpPr>
        <p:spPr>
          <a:xfrm>
            <a:off x="7545071" y="531124"/>
            <a:ext cx="395420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your toys.</a:t>
            </a:r>
            <a:endParaRPr lang="en-US" sz="36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396DF9-603E-5D50-DAD4-F9D60E18DBB5}"/>
              </a:ext>
            </a:extLst>
          </p:cNvPr>
          <p:cNvGrpSpPr/>
          <p:nvPr/>
        </p:nvGrpSpPr>
        <p:grpSpPr>
          <a:xfrm>
            <a:off x="590004" y="1293961"/>
            <a:ext cx="1991683" cy="595594"/>
            <a:chOff x="398838" y="843701"/>
            <a:chExt cx="1991683" cy="59559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07582A-CBEB-7F80-F8B1-10FCD9AB6F63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85273FE-CA23-BD79-7846-751F56C828F1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363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2602</TotalTime>
  <Words>478</Words>
  <Application>Microsoft Office PowerPoint</Application>
  <PresentationFormat>Widescreen</PresentationFormat>
  <Paragraphs>145</Paragraphs>
  <Slides>71</Slides>
  <Notes>20</Notes>
  <HiddenSlides>0</HiddenSlides>
  <MMClips>37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90" baseType="lpstr">
      <vt:lpstr>Aharoni</vt:lpstr>
      <vt:lpstr>Bebas Neue</vt:lpstr>
      <vt:lpstr>Segoe UI</vt:lpstr>
      <vt:lpstr>Anaheim</vt:lpstr>
      <vt:lpstr>Calibri Light</vt:lpstr>
      <vt:lpstr>Proxima Nova</vt:lpstr>
      <vt:lpstr>Tahoma</vt:lpstr>
      <vt:lpstr>Calibri</vt:lpstr>
      <vt:lpstr>Arial Black</vt:lpstr>
      <vt:lpstr>Heinemann Black</vt:lpstr>
      <vt:lpstr>Arial</vt:lpstr>
      <vt:lpstr>Heinemann Special Black</vt:lpstr>
      <vt:lpstr>Fredoka One</vt:lpstr>
      <vt:lpstr>Proxima Nova Semibold</vt:lpstr>
      <vt:lpstr>Roboto Condensed Light</vt:lpstr>
      <vt:lpstr>DengXian</vt:lpstr>
      <vt:lpstr>Cantarell</vt:lpstr>
      <vt:lpstr>Language Arts For Elementary</vt:lpstr>
      <vt:lpstr>Slidesgo Final Pages</vt:lpstr>
      <vt:lpstr>My Toys</vt:lpstr>
      <vt:lpstr>PowerPoint Presentation</vt:lpstr>
      <vt:lpstr>Unit 6:  My Toys</vt:lpstr>
      <vt:lpstr>PowerPoint Presentation</vt:lpstr>
      <vt:lpstr>a train /ə/ /treɪn/</vt:lpstr>
      <vt:lpstr>a bike /ə/ /baɪk/</vt:lpstr>
      <vt:lpstr>a car /ə/ /kɑːr/</vt:lpstr>
      <vt:lpstr>a truck /ə/ /trʌk/</vt:lpstr>
      <vt:lpstr>PowerPoint Presentation</vt:lpstr>
      <vt:lpstr>PowerPoint Presentation</vt:lpstr>
      <vt:lpstr>Unit 6:  My Toys</vt:lpstr>
      <vt:lpstr>PowerPoint Presentation</vt:lpstr>
      <vt:lpstr>a ball /ə/ /bɔːl/</vt:lpstr>
      <vt:lpstr>a kite /ə/ /kaɪt/</vt:lpstr>
      <vt:lpstr>a top /ə/ /tɑːp/</vt:lpstr>
      <vt:lpstr>a yo-yo /ə/ /ˈjəʊ jəʊ/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a robot /ə/ /ˈrəʊbɑːt/</vt:lpstr>
      <vt:lpstr>a teddy bear /ə/ /ˈtedi ber/</vt:lpstr>
      <vt:lpstr>a doll /ə/ /dɑːl/</vt:lpstr>
      <vt:lpstr>a puppet /ə/ /ˈpʌpɪt/</vt:lpstr>
      <vt:lpstr>PowerPoint Presentation</vt:lpstr>
      <vt:lpstr>PowerPoint Presentation</vt:lpstr>
      <vt:lpstr>Unit 6:  My Toys</vt:lpstr>
      <vt:lpstr>PowerPoint Presentation</vt:lpstr>
      <vt:lpstr>a game /ə/ /ɡeɪm/</vt:lpstr>
      <vt:lpstr>a puzzle /ə/ /ˈpʌzl/</vt:lpstr>
      <vt:lpstr>a drum /ə/ /drʌm/</vt:lpstr>
      <vt:lpstr>a plane /ə/ /pleɪn/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Unit 6:  My Toys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410</cp:revision>
  <dcterms:created xsi:type="dcterms:W3CDTF">2022-03-14T16:24:51Z</dcterms:created>
  <dcterms:modified xsi:type="dcterms:W3CDTF">2022-06-01T08:06:41Z</dcterms:modified>
</cp:coreProperties>
</file>