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  <p:sldMasterId id="2147483698" r:id="rId2"/>
  </p:sldMasterIdLst>
  <p:notesMasterIdLst>
    <p:notesMasterId r:id="rId76"/>
  </p:notesMasterIdLst>
  <p:sldIdLst>
    <p:sldId id="256" r:id="rId3"/>
    <p:sldId id="257" r:id="rId4"/>
    <p:sldId id="502" r:id="rId5"/>
    <p:sldId id="369" r:id="rId6"/>
    <p:sldId id="559" r:id="rId7"/>
    <p:sldId id="500" r:id="rId8"/>
    <p:sldId id="278" r:id="rId9"/>
    <p:sldId id="501" r:id="rId10"/>
    <p:sldId id="570" r:id="rId11"/>
    <p:sldId id="511" r:id="rId12"/>
    <p:sldId id="264" r:id="rId13"/>
    <p:sldId id="507" r:id="rId14"/>
    <p:sldId id="395" r:id="rId15"/>
    <p:sldId id="503" r:id="rId16"/>
    <p:sldId id="504" r:id="rId17"/>
    <p:sldId id="505" r:id="rId18"/>
    <p:sldId id="506" r:id="rId19"/>
    <p:sldId id="571" r:id="rId20"/>
    <p:sldId id="512" r:id="rId21"/>
    <p:sldId id="513" r:id="rId22"/>
    <p:sldId id="508" r:id="rId23"/>
    <p:sldId id="407" r:id="rId24"/>
    <p:sldId id="408" r:id="rId25"/>
    <p:sldId id="409" r:id="rId26"/>
    <p:sldId id="509" r:id="rId27"/>
    <p:sldId id="410" r:id="rId28"/>
    <p:sldId id="411" r:id="rId29"/>
    <p:sldId id="412" r:id="rId30"/>
    <p:sldId id="510" r:id="rId31"/>
    <p:sldId id="413" r:id="rId32"/>
    <p:sldId id="533" r:id="rId33"/>
    <p:sldId id="561" r:id="rId34"/>
    <p:sldId id="562" r:id="rId35"/>
    <p:sldId id="563" r:id="rId36"/>
    <p:sldId id="537" r:id="rId37"/>
    <p:sldId id="415" r:id="rId38"/>
    <p:sldId id="518" r:id="rId39"/>
    <p:sldId id="416" r:id="rId40"/>
    <p:sldId id="538" r:id="rId41"/>
    <p:sldId id="564" r:id="rId42"/>
    <p:sldId id="565" r:id="rId43"/>
    <p:sldId id="566" r:id="rId44"/>
    <p:sldId id="542" r:id="rId45"/>
    <p:sldId id="418" r:id="rId46"/>
    <p:sldId id="567" r:id="rId47"/>
    <p:sldId id="419" r:id="rId48"/>
    <p:sldId id="420" r:id="rId49"/>
    <p:sldId id="421" r:id="rId50"/>
    <p:sldId id="520" r:id="rId51"/>
    <p:sldId id="422" r:id="rId52"/>
    <p:sldId id="423" r:id="rId53"/>
    <p:sldId id="424" r:id="rId54"/>
    <p:sldId id="521" r:id="rId55"/>
    <p:sldId id="425" r:id="rId56"/>
    <p:sldId id="426" r:id="rId57"/>
    <p:sldId id="427" r:id="rId58"/>
    <p:sldId id="522" r:id="rId59"/>
    <p:sldId id="440" r:id="rId60"/>
    <p:sldId id="441" r:id="rId61"/>
    <p:sldId id="442" r:id="rId62"/>
    <p:sldId id="523" r:id="rId63"/>
    <p:sldId id="444" r:id="rId64"/>
    <p:sldId id="572" r:id="rId65"/>
    <p:sldId id="446" r:id="rId66"/>
    <p:sldId id="524" r:id="rId67"/>
    <p:sldId id="449" r:id="rId68"/>
    <p:sldId id="448" r:id="rId69"/>
    <p:sldId id="450" r:id="rId70"/>
    <p:sldId id="525" r:id="rId71"/>
    <p:sldId id="460" r:id="rId72"/>
    <p:sldId id="495" r:id="rId73"/>
    <p:sldId id="494" r:id="rId74"/>
    <p:sldId id="573" r:id="rId75"/>
  </p:sldIdLst>
  <p:sldSz cx="12192000" cy="6858000"/>
  <p:notesSz cx="6858000" cy="9144000"/>
  <p:embeddedFontLst>
    <p:embeddedFont>
      <p:font typeface="Bebas Neue" panose="020B0606020202050201" pitchFamily="34" charset="0"/>
      <p:regular r:id="rId77"/>
    </p:embeddedFont>
    <p:embeddedFont>
      <p:font typeface="Calibri" panose="020F0502020204030204" pitchFamily="34" charset="0"/>
      <p:regular r:id="rId78"/>
      <p:bold r:id="rId79"/>
      <p:italic r:id="rId80"/>
      <p:boldItalic r:id="rId81"/>
    </p:embeddedFont>
    <p:embeddedFont>
      <p:font typeface="Heinemann Special Black" panose="02000503000000020004" pitchFamily="50" charset="0"/>
      <p:bold r:id="rId82"/>
      <p:boldItalic r:id="rId83"/>
    </p:embeddedFont>
    <p:embeddedFont>
      <p:font typeface="Segoe UI" panose="020B0502040204020203" pitchFamily="34" charset="0"/>
      <p:regular r:id="rId84"/>
      <p:bold r:id="rId85"/>
      <p:italic r:id="rId86"/>
      <p:boldItalic r:id="rId87"/>
    </p:embeddedFont>
    <p:embeddedFont>
      <p:font typeface="Heinemann Black" panose="02000503000000020004" pitchFamily="50" charset="0"/>
      <p:bold r:id="rId88"/>
      <p:boldItalic r:id="rId89"/>
    </p:embeddedFont>
    <p:embeddedFont>
      <p:font typeface="Tahoma" panose="020B0604030504040204" pitchFamily="34" charset="0"/>
      <p:regular r:id="rId90"/>
      <p:bold r:id="rId91"/>
    </p:embeddedFont>
    <p:embeddedFont>
      <p:font typeface="Roboto Condensed Light" panose="02000000000000000000" pitchFamily="2" charset="0"/>
      <p:regular r:id="rId92"/>
      <p:italic r:id="rId93"/>
    </p:embeddedFont>
    <p:embeddedFont>
      <p:font typeface="Calibri Light" panose="020F0302020204030204" pitchFamily="34" charset="0"/>
      <p:regular r:id="rId94"/>
      <p:italic r:id="rId95"/>
    </p:embeddedFont>
    <p:embeddedFont>
      <p:font typeface="Arial Black" panose="020B0A04020102020204" pitchFamily="34" charset="0"/>
      <p:regular r:id="rId96"/>
      <p:bold r:id="rId97"/>
      <p:italic r:id="rId98"/>
    </p:embeddedFont>
    <p:embeddedFont>
      <p:font typeface="Heinemann" panose="02000503000000020004" pitchFamily="50" charset="0"/>
      <p:regular r:id="rId99"/>
      <p:bold r:id="rId100"/>
      <p:italic r:id="rId101"/>
      <p:boldItalic r:id="rId10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41816B7-F36E-4699-4953-432AB9DC4374}" name="My Pham" initials="MP" userId="35bca1f0e1c462af" providerId="Windows Live"/>
  <p188:author id="{4B6265D9-16EF-8A7A-8F6F-41049F6DFEEC}" name="Ngoi, Rayne" initials="NR" userId="S::rayne.ngoi@cengage.com::02e8f8ff-3b91-4322-8239-cd13183afd1b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74B2"/>
    <a:srgbClr val="002060"/>
    <a:srgbClr val="5D6264"/>
    <a:srgbClr val="DC3D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45" autoAdjust="0"/>
    <p:restoredTop sz="95226" autoAdjust="0"/>
  </p:normalViewPr>
  <p:slideViewPr>
    <p:cSldViewPr snapToGrid="0" snapToObjects="1">
      <p:cViewPr varScale="1">
        <p:scale>
          <a:sx n="58" d="100"/>
          <a:sy n="58" d="100"/>
        </p:scale>
        <p:origin x="102" y="1260"/>
      </p:cViewPr>
      <p:guideLst/>
    </p:cSldViewPr>
  </p:slideViewPr>
  <p:outlineViewPr>
    <p:cViewPr>
      <p:scale>
        <a:sx n="33" d="100"/>
        <a:sy n="33" d="100"/>
      </p:scale>
      <p:origin x="0" y="-6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9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font" Target="fonts/font8.fntdata"/><Relationship Id="rId89" Type="http://schemas.openxmlformats.org/officeDocument/2006/relationships/font" Target="fonts/font13.fntdata"/><Relationship Id="rId16" Type="http://schemas.openxmlformats.org/officeDocument/2006/relationships/slide" Target="slides/slide14.xml"/><Relationship Id="rId107" Type="http://schemas.microsoft.com/office/2018/10/relationships/authors" Target="author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font" Target="fonts/font3.fntdata"/><Relationship Id="rId102" Type="http://schemas.openxmlformats.org/officeDocument/2006/relationships/font" Target="fonts/font26.fntdata"/><Relationship Id="rId5" Type="http://schemas.openxmlformats.org/officeDocument/2006/relationships/slide" Target="slides/slide3.xml"/><Relationship Id="rId90" Type="http://schemas.openxmlformats.org/officeDocument/2006/relationships/font" Target="fonts/font14.fntdata"/><Relationship Id="rId95" Type="http://schemas.openxmlformats.org/officeDocument/2006/relationships/font" Target="fonts/font19.fntdata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font" Target="fonts/font4.fntdata"/><Relationship Id="rId85" Type="http://schemas.openxmlformats.org/officeDocument/2006/relationships/font" Target="fonts/font9.fntdata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font" Target="fonts/font7.fntdata"/><Relationship Id="rId88" Type="http://schemas.openxmlformats.org/officeDocument/2006/relationships/font" Target="fonts/font12.fntdata"/><Relationship Id="rId91" Type="http://schemas.openxmlformats.org/officeDocument/2006/relationships/font" Target="fonts/font15.fntdata"/><Relationship Id="rId96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font" Target="fonts/font2.fntdata"/><Relationship Id="rId81" Type="http://schemas.openxmlformats.org/officeDocument/2006/relationships/font" Target="fonts/font5.fntdata"/><Relationship Id="rId86" Type="http://schemas.openxmlformats.org/officeDocument/2006/relationships/font" Target="fonts/font10.fntdata"/><Relationship Id="rId94" Type="http://schemas.openxmlformats.org/officeDocument/2006/relationships/font" Target="fonts/font18.fntdata"/><Relationship Id="rId99" Type="http://schemas.openxmlformats.org/officeDocument/2006/relationships/font" Target="fonts/font23.fntdata"/><Relationship Id="rId101" Type="http://schemas.openxmlformats.org/officeDocument/2006/relationships/font" Target="fonts/font2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notesMaster" Target="notesMasters/notesMaster1.xml"/><Relationship Id="rId97" Type="http://schemas.openxmlformats.org/officeDocument/2006/relationships/font" Target="fonts/font21.fntdata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font" Target="fonts/font11.fntdata"/><Relationship Id="rId61" Type="http://schemas.openxmlformats.org/officeDocument/2006/relationships/slide" Target="slides/slide59.xml"/><Relationship Id="rId82" Type="http://schemas.openxmlformats.org/officeDocument/2006/relationships/font" Target="fonts/font6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font" Target="fonts/font1.fntdata"/><Relationship Id="rId100" Type="http://schemas.openxmlformats.org/officeDocument/2006/relationships/font" Target="fonts/font24.fntdata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font" Target="fonts/font17.fntdata"/><Relationship Id="rId98" Type="http://schemas.openxmlformats.org/officeDocument/2006/relationships/font" Target="fonts/font22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1EF2E7-A887-FE4D-A0BA-93504926AD0E}" type="datetimeFigureOut">
              <a:rPr lang="x-none" smtClean="0"/>
              <a:t>6/1/2022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850A7-A2B6-FE47-88BC-22DB1E5C8A7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713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905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6145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2198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54769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26955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8311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7233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7143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58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58673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91295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9165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062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4256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393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3732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vi-VN" dirty="0"/>
              <a:t>Ư</a:t>
            </a:r>
            <a:r>
              <a:rPr lang="en-US" dirty="0" err="1"/>
              <a:t>eqwertysfdffaxzv</a:t>
            </a:r>
            <a:r>
              <a:rPr lang="en-US" dirty="0"/>
              <a:t> </a:t>
            </a:r>
            <a:r>
              <a:rPr lang="en-US" dirty="0" err="1"/>
              <a:t>bgftymhgfd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77042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31945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0432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234828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64491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Google Shape;1911;g10a67fa812f_0_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2" name="Google Shape;1912;g10a67fa812f_0_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1198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3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3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34585B-B22E-23C5-3DC8-FBC908B1FC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/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F38D57A-40A4-7AC9-B24B-C9FE4C5A1D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BC0EE1-C6DF-EDE0-D936-223D5514AD3A}"/>
              </a:ext>
            </a:extLst>
          </p:cNvPr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887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3">
                <a:solidFill>
                  <a:srgbClr val="434343"/>
                </a:solidFill>
              </a:defRPr>
            </a:lvl1pPr>
            <a:lvl2pPr marL="1219170" lvl="1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2pPr>
            <a:lvl3pPr marL="1828754" lvl="2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3pPr>
            <a:lvl4pPr marL="2438339" lvl="3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4pPr>
            <a:lvl5pPr marL="3047924" lvl="4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5pPr>
            <a:lvl6pPr marL="3657509" lvl="5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6pPr>
            <a:lvl7pPr marL="4267093" lvl="6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rabicPeriod"/>
              <a:defRPr>
                <a:solidFill>
                  <a:srgbClr val="434343"/>
                </a:solidFill>
              </a:defRPr>
            </a:lvl7pPr>
            <a:lvl8pPr marL="4876678" lvl="7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alphaLcPeriod"/>
              <a:defRPr>
                <a:solidFill>
                  <a:srgbClr val="434343"/>
                </a:solidFill>
              </a:defRPr>
            </a:lvl8pPr>
            <a:lvl9pPr marL="5486263" lvl="8" indent="-40639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896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E8002E-6327-AE6B-D282-3C9D9742A3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4AE688-8551-F629-C7A0-632A6BE8351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00989CF-D5C5-5E72-EDEA-B683282AD858}"/>
              </a:ext>
            </a:extLst>
          </p:cNvPr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3756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18934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8945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2580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224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849D00-260F-75C0-16E6-01BB0950B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6C9B77-F8F4-DCD0-AF4B-33D9847984F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EFEF771-E787-0D2F-C823-722D606562CB}"/>
              </a:ext>
            </a:extLst>
          </p:cNvPr>
          <p:cNvSpPr/>
          <p:nvPr userDrawn="1"/>
        </p:nvSpPr>
        <p:spPr>
          <a:xfrm>
            <a:off x="293631" y="650264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595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A403A6-9F0A-2688-3032-9DB052AC47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9AA6A8-5CD1-7583-2C75-9681D7A4767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EC5F9CA-DABC-2ABF-95DE-69A1E6AFF058}"/>
              </a:ext>
            </a:extLst>
          </p:cNvPr>
          <p:cNvSpPr/>
          <p:nvPr userDrawn="1"/>
        </p:nvSpPr>
        <p:spPr>
          <a:xfrm>
            <a:off x="293631" y="657298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28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90018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A7F6381-A694-2F2B-F29B-E45D625ACE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8FC079-74C9-FBD1-5685-D1D23899E8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133" y="5625852"/>
            <a:ext cx="1480400" cy="5940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3564367-1434-275A-64C8-93B6B161517B}"/>
              </a:ext>
            </a:extLst>
          </p:cNvPr>
          <p:cNvSpPr/>
          <p:nvPr userDrawn="1"/>
        </p:nvSpPr>
        <p:spPr>
          <a:xfrm>
            <a:off x="293631" y="646747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946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3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3003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54120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7246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73957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19966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08CAD0-ECFE-7805-4AAE-E2AFA33479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E75397-A78F-DF8D-7BAF-DB41985CD9C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62A8F9-773A-8C9B-61DB-44BD19B06235}"/>
              </a:ext>
            </a:extLst>
          </p:cNvPr>
          <p:cNvSpPr/>
          <p:nvPr userDrawn="1"/>
        </p:nvSpPr>
        <p:spPr>
          <a:xfrm>
            <a:off x="293631" y="6608155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800" dirty="0">
                <a:solidFill>
                  <a:schemeClr val="tx1">
                    <a:lumMod val="90000"/>
                    <a:lumOff val="10000"/>
                  </a:schemeClr>
                </a:solidFill>
                <a:effectLst/>
                <a:latin typeface="Calibri Light" panose="020F0302020204030204" pitchFamily="34" charset="0"/>
                <a:ea typeface="DengXian"/>
                <a:cs typeface="Segoe UI" panose="020B0502040204020203" pitchFamily="34" charset="0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lang="en-US" sz="800" dirty="0">
              <a:solidFill>
                <a:schemeClr val="tx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1394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96753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066266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13721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593536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160545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660630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105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7">
                <a:solidFill>
                  <a:srgbClr val="434343"/>
                </a:solidFill>
              </a:defRPr>
            </a:lvl1pPr>
            <a:lvl2pPr marL="1219170" lvl="1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754" lvl="2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339" lvl="3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7924" lvl="4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509" lvl="5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093" lvl="6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678" lvl="7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263" lvl="8" indent="-42332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48583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15261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3333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600313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4207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189804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06494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21703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6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0886363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 b="1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lang="en" sz="1600"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lang="en" sz="1600" b="1">
                <a:solidFill>
                  <a:schemeClr val="dk1"/>
                </a:solidFill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1"/>
              </a:solidFill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51591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1431797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1772799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070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>
  <p:cSld name="Title only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1"/>
          <p:cNvSpPr txBox="1">
            <a:spLocks noGrp="1"/>
          </p:cNvSpPr>
          <p:nvPr>
            <p:ph type="title"/>
          </p:nvPr>
        </p:nvSpPr>
        <p:spPr>
          <a:xfrm>
            <a:off x="1397800" y="431800"/>
            <a:ext cx="93964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None/>
              <a:defRPr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77554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334471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4" r:id="rId22"/>
    <p:sldLayoutId id="2147483685" r:id="rId23"/>
    <p:sldLayoutId id="2147483686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2" name="Google Shape;212;p39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3359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3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notesSlide" Target="../notesSlides/notesSlide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5" Type="http://schemas.openxmlformats.org/officeDocument/2006/relationships/image" Target="../media/image23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5.jpeg"/><Relationship Id="rId5" Type="http://schemas.openxmlformats.org/officeDocument/2006/relationships/image" Target="../media/image7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26.png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7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30.png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1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9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4.png"/><Relationship Id="rId4" Type="http://schemas.openxmlformats.org/officeDocument/2006/relationships/notesSlide" Target="../notesSlides/notesSlide1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5" Type="http://schemas.openxmlformats.org/officeDocument/2006/relationships/image" Target="../media/image36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8.png"/><Relationship Id="rId4" Type="http://schemas.openxmlformats.org/officeDocument/2006/relationships/notesSlide" Target="../notesSlides/notesSlide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microsoft.com/office/2007/relationships/media" Target="../media/media10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7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p3"/><Relationship Id="rId1" Type="http://schemas.microsoft.com/office/2007/relationships/media" Target="../media/media13.mp3"/><Relationship Id="rId5" Type="http://schemas.openxmlformats.org/officeDocument/2006/relationships/image" Target="../media/image53.png"/><Relationship Id="rId4" Type="http://schemas.openxmlformats.org/officeDocument/2006/relationships/image" Target="../media/image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5" Type="http://schemas.openxmlformats.org/officeDocument/2006/relationships/image" Target="../media/image7.png"/><Relationship Id="rId4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4" Type="http://schemas.openxmlformats.org/officeDocument/2006/relationships/image" Target="../media/image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4" Type="http://schemas.openxmlformats.org/officeDocument/2006/relationships/image" Target="../media/image7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p3"/><Relationship Id="rId1" Type="http://schemas.microsoft.com/office/2007/relationships/media" Target="../media/media17.mp3"/><Relationship Id="rId4" Type="http://schemas.openxmlformats.org/officeDocument/2006/relationships/image" Target="../media/image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4" Type="http://schemas.openxmlformats.org/officeDocument/2006/relationships/image" Target="../media/image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5" Type="http://schemas.openxmlformats.org/officeDocument/2006/relationships/image" Target="../media/image7.png"/><Relationship Id="rId4" Type="http://schemas.openxmlformats.org/officeDocument/2006/relationships/image" Target="../media/image5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5" Type="http://schemas.openxmlformats.org/officeDocument/2006/relationships/image" Target="../media/image7.png"/><Relationship Id="rId4" Type="http://schemas.openxmlformats.org/officeDocument/2006/relationships/image" Target="../media/image61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5" Type="http://schemas.openxmlformats.org/officeDocument/2006/relationships/image" Target="../media/image65.png"/><Relationship Id="rId4" Type="http://schemas.openxmlformats.org/officeDocument/2006/relationships/image" Target="../media/image7.png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D27EA437-8429-4823-9642-51D30EDC7B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56" y="647986"/>
            <a:ext cx="4262609" cy="5453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204F556-9D22-7E4E-967E-B8906C665C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6415" y="3374560"/>
            <a:ext cx="5218112" cy="938212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My Body</a:t>
            </a:r>
            <a:endParaRPr lang="x-none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A6447F-14A1-BF46-A628-048F33003E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935093" y="2436348"/>
            <a:ext cx="2025650" cy="938213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sz="4800" b="1" dirty="0">
                <a:solidFill>
                  <a:schemeClr val="accent1"/>
                </a:solidFill>
                <a:latin typeface="+mj-lt"/>
              </a:rPr>
              <a:t>7</a:t>
            </a:r>
            <a:endParaRPr lang="x-none" sz="4800" b="1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833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4CC352A-32A7-D74C-BB49-B2B074041C91}"/>
              </a:ext>
            </a:extLst>
          </p:cNvPr>
          <p:cNvSpPr/>
          <p:nvPr/>
        </p:nvSpPr>
        <p:spPr>
          <a:xfrm>
            <a:off x="1170048" y="2145945"/>
            <a:ext cx="3905806" cy="2388733"/>
          </a:xfrm>
          <a:prstGeom prst="roundRect">
            <a:avLst/>
          </a:prstGeom>
          <a:noFill/>
          <a:ln w="28575">
            <a:solidFill>
              <a:srgbClr val="6DCF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7153A1-BCD1-A240-92AB-15EA805F63D5}"/>
              </a:ext>
            </a:extLst>
          </p:cNvPr>
          <p:cNvSpPr txBox="1"/>
          <p:nvPr/>
        </p:nvSpPr>
        <p:spPr>
          <a:xfrm>
            <a:off x="690466" y="2179728"/>
            <a:ext cx="438538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I see a doll. 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yes</a:t>
            </a:r>
          </a:p>
          <a:p>
            <a:pPr>
              <a:lnSpc>
                <a:spcPct val="150000"/>
              </a:lnSpc>
            </a:pPr>
            <a:r>
              <a:rPr lang="en-US" sz="3000" dirty="0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                   no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E8BE576B-9F44-CE47-8340-05F034B361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795" y="3612124"/>
            <a:ext cx="763069" cy="68561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7808137-7054-754C-8E6D-B9ACF85BE037}"/>
              </a:ext>
            </a:extLst>
          </p:cNvPr>
          <p:cNvSpPr/>
          <p:nvPr/>
        </p:nvSpPr>
        <p:spPr>
          <a:xfrm>
            <a:off x="2018186" y="3013279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DDF432-A5B0-774C-A08A-33DFC1D35581}"/>
              </a:ext>
            </a:extLst>
          </p:cNvPr>
          <p:cNvSpPr/>
          <p:nvPr/>
        </p:nvSpPr>
        <p:spPr>
          <a:xfrm>
            <a:off x="2014020" y="3740347"/>
            <a:ext cx="475990" cy="475990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460A3543-925A-4717-915A-B8AEEC23AD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89" t="1229"/>
          <a:stretch/>
        </p:blipFill>
        <p:spPr>
          <a:xfrm>
            <a:off x="6760828" y="346229"/>
            <a:ext cx="5017426" cy="6152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106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940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FE5ED469-41ED-969B-3F43-414B6BFF9720}"/>
              </a:ext>
            </a:extLst>
          </p:cNvPr>
          <p:cNvGrpSpPr/>
          <p:nvPr/>
        </p:nvGrpSpPr>
        <p:grpSpPr>
          <a:xfrm>
            <a:off x="1563701" y="494095"/>
            <a:ext cx="5982500" cy="502609"/>
            <a:chOff x="1023582" y="627796"/>
            <a:chExt cx="5982500" cy="502609"/>
          </a:xfrm>
        </p:grpSpPr>
        <p:sp>
          <p:nvSpPr>
            <p:cNvPr id="10" name="Lưu đồ: Đường kết nối 2">
              <a:extLst>
                <a:ext uri="{FF2B5EF4-FFF2-40B4-BE49-F238E27FC236}">
                  <a16:creationId xmlns:a16="http://schemas.microsoft.com/office/drawing/2014/main" id="{ADED9655-20E0-E294-A57B-7203903FF5B2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1" name="Hộp Văn bản 4">
              <a:extLst>
                <a:ext uri="{FF2B5EF4-FFF2-40B4-BE49-F238E27FC236}">
                  <a16:creationId xmlns:a16="http://schemas.microsoft.com/office/drawing/2014/main" id="{D88BAF5A-42F2-F717-7438-75D7DB88EE75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2" name="Hộp Văn bản 5">
              <a:extLst>
                <a:ext uri="{FF2B5EF4-FFF2-40B4-BE49-F238E27FC236}">
                  <a16:creationId xmlns:a16="http://schemas.microsoft.com/office/drawing/2014/main" id="{FA7BED26-3D8D-756D-7593-81737C8C65D2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B69</a:t>
              </a:r>
            </a:p>
          </p:txBody>
        </p:sp>
      </p:grpSp>
      <p:pic>
        <p:nvPicPr>
          <p:cNvPr id="4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4B4B243C-5436-48E4-ABB7-56F4C59414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909031" y="498804"/>
            <a:ext cx="487363" cy="4873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7" r="2892" b="12778"/>
          <a:stretch/>
        </p:blipFill>
        <p:spPr>
          <a:xfrm>
            <a:off x="2048173" y="1051638"/>
            <a:ext cx="5600126" cy="5284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830982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6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488068" y="4634233"/>
            <a:ext cx="7215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head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hed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5530" y="943251"/>
            <a:ext cx="3800873" cy="2969419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9335197">
            <a:off x="7149027" y="1216262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84D6CCE0-126D-4DF5-86E7-07360D5C624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568" end="1297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2744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2BAC191B-469D-44B6-0493-C735B697450F}"/>
              </a:ext>
            </a:extLst>
          </p:cNvPr>
          <p:cNvSpPr/>
          <p:nvPr/>
        </p:nvSpPr>
        <p:spPr>
          <a:xfrm>
            <a:off x="2488068" y="4634233"/>
            <a:ext cx="7215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hand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hænd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6" r="3615"/>
          <a:stretch/>
        </p:blipFill>
        <p:spPr>
          <a:xfrm>
            <a:off x="4958734" y="557210"/>
            <a:ext cx="2274465" cy="3842074"/>
          </a:xfrm>
          <a:prstGeom prst="rect">
            <a:avLst/>
          </a:prstGeom>
        </p:spPr>
      </p:pic>
      <p:pic>
        <p:nvPicPr>
          <p:cNvPr id="12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688259CC-147E-4AD4-97C7-A29F1E6F283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028" end="914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1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FF3F1654-0BB8-F7CD-DBBC-25B2082436E3}"/>
              </a:ext>
            </a:extLst>
          </p:cNvPr>
          <p:cNvSpPr/>
          <p:nvPr/>
        </p:nvSpPr>
        <p:spPr>
          <a:xfrm>
            <a:off x="2488068" y="4634233"/>
            <a:ext cx="7215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arm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ən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ɑːrm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3703" y="650686"/>
            <a:ext cx="4704527" cy="367541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249658">
            <a:off x="6650011" y="1395723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3DFEB10D-8989-4923-A70D-E38B69E1E21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8216" end="572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70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104FAA2F-EB0D-99B4-F85F-6C41D2E89690}"/>
              </a:ext>
            </a:extLst>
          </p:cNvPr>
          <p:cNvSpPr/>
          <p:nvPr/>
        </p:nvSpPr>
        <p:spPr>
          <a:xfrm>
            <a:off x="2488068" y="4634233"/>
            <a:ext cx="7215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7" y="4832786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leg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leɡ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121" y="706454"/>
            <a:ext cx="4725757" cy="3691997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9335197">
            <a:off x="7309282" y="2295276"/>
            <a:ext cx="863298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F8E089D3-34E6-418E-B14E-C4394F1F48C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930" end="235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08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3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727A8D7E-96D4-940E-1B0A-35D2B0AD3D1B}"/>
              </a:ext>
            </a:extLst>
          </p:cNvPr>
          <p:cNvSpPr/>
          <p:nvPr/>
        </p:nvSpPr>
        <p:spPr>
          <a:xfrm>
            <a:off x="2488068" y="4634233"/>
            <a:ext cx="7215864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foot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fʊt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78"/>
          <a:stretch/>
        </p:blipFill>
        <p:spPr>
          <a:xfrm>
            <a:off x="4881402" y="594601"/>
            <a:ext cx="2429129" cy="3871232"/>
          </a:xfrm>
          <a:prstGeom prst="rect">
            <a:avLst/>
          </a:prstGeom>
        </p:spPr>
      </p:pic>
      <p:pic>
        <p:nvPicPr>
          <p:cNvPr id="11" name="69 G3 SB Track B69">
            <a:hlinkClick r:id="" action="ppaction://media"/>
            <a:extLst>
              <a:ext uri="{FF2B5EF4-FFF2-40B4-BE49-F238E27FC236}">
                <a16:creationId xmlns:a16="http://schemas.microsoft.com/office/drawing/2014/main" id="{04C328CB-A5C9-4C90-A31F-468A1C5A009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75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DDDADFE-7CEC-8138-087C-67E730EEBF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7" r="2892" b="12778"/>
          <a:stretch/>
        </p:blipFill>
        <p:spPr>
          <a:xfrm>
            <a:off x="2048173" y="1051638"/>
            <a:ext cx="5600126" cy="52842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DE2F50FE-97CB-C3C3-EBDF-3B9AEB95CF70}"/>
              </a:ext>
            </a:extLst>
          </p:cNvPr>
          <p:cNvGrpSpPr/>
          <p:nvPr/>
        </p:nvGrpSpPr>
        <p:grpSpPr>
          <a:xfrm>
            <a:off x="1591323" y="505152"/>
            <a:ext cx="5587033" cy="466344"/>
            <a:chOff x="948426" y="668738"/>
            <a:chExt cx="5587033" cy="466344"/>
          </a:xfrm>
        </p:grpSpPr>
        <p:sp>
          <p:nvSpPr>
            <p:cNvPr id="7" name="Lưu đồ: Đường kết nối 2">
              <a:extLst>
                <a:ext uri="{FF2B5EF4-FFF2-40B4-BE49-F238E27FC236}">
                  <a16:creationId xmlns:a16="http://schemas.microsoft.com/office/drawing/2014/main" id="{BB501457-26EA-275E-741F-489842169B0A}"/>
                </a:ext>
              </a:extLst>
            </p:cNvPr>
            <p:cNvSpPr/>
            <p:nvPr/>
          </p:nvSpPr>
          <p:spPr>
            <a:xfrm>
              <a:off x="948426" y="668738"/>
              <a:ext cx="466344" cy="466344"/>
            </a:xfrm>
            <a:prstGeom prst="flowChartConnector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2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AE1ACA3-5D28-6957-BEDB-E4A803AE7575}"/>
                </a:ext>
              </a:extLst>
            </p:cNvPr>
            <p:cNvGrpSpPr/>
            <p:nvPr/>
          </p:nvGrpSpPr>
          <p:grpSpPr>
            <a:xfrm>
              <a:off x="1424126" y="668740"/>
              <a:ext cx="5111333" cy="461665"/>
              <a:chOff x="1424126" y="668740"/>
              <a:chExt cx="5111333" cy="461665"/>
            </a:xfrm>
          </p:grpSpPr>
          <p:sp>
            <p:nvSpPr>
              <p:cNvPr id="9" name="Hộp Văn bản 4">
                <a:extLst>
                  <a:ext uri="{FF2B5EF4-FFF2-40B4-BE49-F238E27FC236}">
                    <a16:creationId xmlns:a16="http://schemas.microsoft.com/office/drawing/2014/main" id="{7292EB1D-4FE7-92C3-720D-B22F62D81465}"/>
                  </a:ext>
                </a:extLst>
              </p:cNvPr>
              <p:cNvSpPr txBox="1"/>
              <p:nvPr/>
            </p:nvSpPr>
            <p:spPr>
              <a:xfrm>
                <a:off x="1424126" y="668740"/>
                <a:ext cx="44484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latin typeface="Heinemann Special Black" panose="02000503000000020004" pitchFamily="2" charset="0"/>
                  </a:rPr>
                  <a:t>Listen and point. Say. </a:t>
                </a:r>
              </a:p>
            </p:txBody>
          </p:sp>
          <p:sp>
            <p:nvSpPr>
              <p:cNvPr id="10" name="Hộp Văn bản 5">
                <a:extLst>
                  <a:ext uri="{FF2B5EF4-FFF2-40B4-BE49-F238E27FC236}">
                    <a16:creationId xmlns:a16="http://schemas.microsoft.com/office/drawing/2014/main" id="{1CA1013C-EEEF-9BE7-46E3-07A68D9449ED}"/>
                  </a:ext>
                </a:extLst>
              </p:cNvPr>
              <p:cNvSpPr txBox="1"/>
              <p:nvPr/>
            </p:nvSpPr>
            <p:spPr>
              <a:xfrm>
                <a:off x="4884080" y="793561"/>
                <a:ext cx="1651379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00" b="1" dirty="0">
                    <a:solidFill>
                      <a:srgbClr val="84488C"/>
                    </a:solidFill>
                    <a:latin typeface="Arial Black" panose="020B0A04020102020204" pitchFamily="34" charset="0"/>
                  </a:rPr>
                  <a:t>TR: B70</a:t>
                </a:r>
              </a:p>
            </p:txBody>
          </p:sp>
        </p:grpSp>
      </p:grpSp>
      <p:pic>
        <p:nvPicPr>
          <p:cNvPr id="3" name="70 G3 SB Track B7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9159" y="505154"/>
            <a:ext cx="457574" cy="45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801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3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FA9070-654C-D61D-EF72-6AB9BCE2E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2875" y="644872"/>
            <a:ext cx="4753751" cy="556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1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7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A6BC04E-C6E8-8190-FE0B-76391D524B2A}"/>
              </a:ext>
            </a:extLst>
          </p:cNvPr>
          <p:cNvGrpSpPr/>
          <p:nvPr/>
        </p:nvGrpSpPr>
        <p:grpSpPr>
          <a:xfrm>
            <a:off x="1288494" y="640141"/>
            <a:ext cx="5982500" cy="502609"/>
            <a:chOff x="1023582" y="627796"/>
            <a:chExt cx="5982500" cy="502609"/>
          </a:xfrm>
        </p:grpSpPr>
        <p:sp>
          <p:nvSpPr>
            <p:cNvPr id="9" name="Lưu đồ: Đường kết nối 2">
              <a:extLst>
                <a:ext uri="{FF2B5EF4-FFF2-40B4-BE49-F238E27FC236}">
                  <a16:creationId xmlns:a16="http://schemas.microsoft.com/office/drawing/2014/main" id="{6770C4B5-F55C-2232-6396-927B9E00CD15}"/>
                </a:ext>
              </a:extLst>
            </p:cNvPr>
            <p:cNvSpPr/>
            <p:nvPr/>
          </p:nvSpPr>
          <p:spPr>
            <a:xfrm>
              <a:off x="1023582" y="627796"/>
              <a:ext cx="466344" cy="466344"/>
            </a:xfrm>
            <a:prstGeom prst="flowChartConnector">
              <a:avLst/>
            </a:prstGeom>
            <a:solidFill>
              <a:srgbClr val="A674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chemeClr val="accent6"/>
                  </a:solidFill>
                  <a:latin typeface="Arial Black" panose="020B0A04020102020204" pitchFamily="34" charset="0"/>
                  <a:cs typeface="Aharoni" panose="020B0604020202020204" pitchFamily="2" charset="-79"/>
                </a:rPr>
                <a:t>1</a:t>
              </a:r>
              <a:endParaRPr lang="en-US" sz="1600" b="1" dirty="0">
                <a:solidFill>
                  <a:schemeClr val="accent6"/>
                </a:solidFill>
                <a:latin typeface="Arial Black" panose="020B0A04020102020204" pitchFamily="34" charset="0"/>
                <a:cs typeface="Aharoni" panose="020B0604020202020204" pitchFamily="2" charset="-79"/>
              </a:endParaRPr>
            </a:p>
          </p:txBody>
        </p:sp>
        <p:sp>
          <p:nvSpPr>
            <p:cNvPr id="10" name="Hộp Văn bản 4">
              <a:extLst>
                <a:ext uri="{FF2B5EF4-FFF2-40B4-BE49-F238E27FC236}">
                  <a16:creationId xmlns:a16="http://schemas.microsoft.com/office/drawing/2014/main" id="{FE6842F8-AAEC-E689-80A3-6CB158E5CA92}"/>
                </a:ext>
              </a:extLst>
            </p:cNvPr>
            <p:cNvSpPr txBox="1"/>
            <p:nvPr/>
          </p:nvSpPr>
          <p:spPr>
            <a:xfrm>
              <a:off x="1549629" y="668740"/>
              <a:ext cx="421425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latin typeface="Heinemann Black" panose="02000503000000020004" pitchFamily="2" charset="0"/>
                </a:rPr>
                <a:t>Look and listen. Repeat. </a:t>
              </a:r>
            </a:p>
          </p:txBody>
        </p:sp>
        <p:sp>
          <p:nvSpPr>
            <p:cNvPr id="11" name="Hộp Văn bản 5">
              <a:extLst>
                <a:ext uri="{FF2B5EF4-FFF2-40B4-BE49-F238E27FC236}">
                  <a16:creationId xmlns:a16="http://schemas.microsoft.com/office/drawing/2014/main" id="{766F853E-B269-5BBE-4ECD-1BD6A9D13B29}"/>
                </a:ext>
              </a:extLst>
            </p:cNvPr>
            <p:cNvSpPr txBox="1"/>
            <p:nvPr/>
          </p:nvSpPr>
          <p:spPr>
            <a:xfrm>
              <a:off x="5354703" y="784838"/>
              <a:ext cx="1651379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300" b="1" dirty="0">
                  <a:solidFill>
                    <a:srgbClr val="944BA1"/>
                  </a:solidFill>
                  <a:latin typeface="Arial Black" panose="020B0A04020102020204" pitchFamily="34" charset="0"/>
                </a:rPr>
                <a:t>TR: B71</a:t>
              </a:r>
            </a:p>
          </p:txBody>
        </p:sp>
      </p:grpSp>
      <p:pic>
        <p:nvPicPr>
          <p:cNvPr id="2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0B54F177-38E1-42A8-BE93-615AC48A757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41665" y="655387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BD4051-0ECC-7DF4-D3F0-4DC09AE01C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4750" y="1537867"/>
            <a:ext cx="6642612" cy="4573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64313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5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43660" y="4634233"/>
            <a:ext cx="710468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xfrm>
            <a:off x="2657966" y="4816450"/>
            <a:ext cx="6876000" cy="13420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hair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/her/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59D5CB89-833A-4B6C-856B-8892C3D08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6546" y="658979"/>
            <a:ext cx="4758839" cy="3717842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4513961">
            <a:off x="5062032" y="526304"/>
            <a:ext cx="770859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835BAAE4-E0A2-4ECD-84E9-6BFABB2A8F5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640" end="1348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5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F6BD975F-49C5-6079-0B6E-80A7F8DA38A6}"/>
              </a:ext>
            </a:extLst>
          </p:cNvPr>
          <p:cNvSpPr/>
          <p:nvPr/>
        </p:nvSpPr>
        <p:spPr>
          <a:xfrm>
            <a:off x="2543660" y="4634233"/>
            <a:ext cx="710468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ear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2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ən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2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ɪr</a:t>
            </a:r>
            <a:r>
              <a:rPr lang="en-US" sz="32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2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78069" y="1049578"/>
            <a:ext cx="3835795" cy="299671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2934999">
            <a:off x="6523363" y="2919127"/>
            <a:ext cx="770859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1530B80A-5AF8-444E-AB26-3DB56F14301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10" end="424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443C96AE-8AB4-8A2F-A0C6-7FE6BE9F8A8B}"/>
              </a:ext>
            </a:extLst>
          </p:cNvPr>
          <p:cNvSpPr/>
          <p:nvPr/>
        </p:nvSpPr>
        <p:spPr>
          <a:xfrm>
            <a:off x="2543660" y="4634233"/>
            <a:ext cx="710468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an eye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ən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</a:t>
            </a:r>
            <a:r>
              <a:rPr lang="en-US" sz="3600" dirty="0" err="1">
                <a:solidFill>
                  <a:srgbClr val="00206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aɪ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38611" y="952893"/>
            <a:ext cx="3914710" cy="3059261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4553551">
            <a:off x="6211284" y="2568750"/>
            <a:ext cx="770859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342217DC-4998-4184-B99F-F41EE0D0527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091" end="1104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6729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04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66B5E66F-6C22-E8BD-09A5-FAD1CE377196}"/>
              </a:ext>
            </a:extLst>
          </p:cNvPr>
          <p:cNvSpPr/>
          <p:nvPr/>
        </p:nvSpPr>
        <p:spPr>
          <a:xfrm>
            <a:off x="2543660" y="4634233"/>
            <a:ext cx="710468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mouth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maʊ</a:t>
            </a:r>
            <a:r>
              <a:rPr lang="el-GR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θ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31273" y="1042230"/>
            <a:ext cx="3729386" cy="291443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20739209">
            <a:off x="4690453" y="2586932"/>
            <a:ext cx="770859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B17E66A8-345E-4CE4-A568-B7D597820A3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1644" end="124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0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8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595;p64">
            <a:extLst>
              <a:ext uri="{FF2B5EF4-FFF2-40B4-BE49-F238E27FC236}">
                <a16:creationId xmlns:a16="http://schemas.microsoft.com/office/drawing/2014/main" id="{FE3381F9-A9A7-CAAB-E4CB-B1DD77FABFE3}"/>
              </a:ext>
            </a:extLst>
          </p:cNvPr>
          <p:cNvSpPr/>
          <p:nvPr/>
        </p:nvSpPr>
        <p:spPr>
          <a:xfrm>
            <a:off x="2543660" y="4634233"/>
            <a:ext cx="710468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>
              <a:latin typeface="+mn-lt"/>
            </a:endParaRPr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nose</a:t>
            </a:r>
            <a:br>
              <a:rPr lang="en-US" sz="48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/ə/ 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nəʊz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en-US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081225" y="923492"/>
            <a:ext cx="4029483" cy="3148955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 rot="1262515">
            <a:off x="5301710" y="2041912"/>
            <a:ext cx="611321" cy="514350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71 G3 SB Track B71">
            <a:hlinkClick r:id="" action="ppaction://media"/>
            <a:extLst>
              <a:ext uri="{FF2B5EF4-FFF2-40B4-BE49-F238E27FC236}">
                <a16:creationId xmlns:a16="http://schemas.microsoft.com/office/drawing/2014/main" id="{B21F19E1-0F58-493C-8AFF-B042492D944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835" end="753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6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0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C097EDB-DFD0-94EE-0C32-BC46213047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19" r="1520"/>
          <a:stretch/>
        </p:blipFill>
        <p:spPr>
          <a:xfrm>
            <a:off x="1384915" y="509387"/>
            <a:ext cx="8371644" cy="5638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" name="72 G3 SB Track B7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55236" y="724052"/>
            <a:ext cx="537672" cy="53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69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6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FF5700-4FD0-5410-DC3C-4A879C6799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60"/>
          <a:stretch/>
        </p:blipFill>
        <p:spPr>
          <a:xfrm>
            <a:off x="1978089" y="525034"/>
            <a:ext cx="6862323" cy="56989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4512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3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71843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3 G3 SB Track B73">
            <a:hlinkClick r:id="" action="ppaction://media"/>
            <a:extLst>
              <a:ext uri="{FF2B5EF4-FFF2-40B4-BE49-F238E27FC236}">
                <a16:creationId xmlns:a16="http://schemas.microsoft.com/office/drawing/2014/main" id="{CA4373F8-3AE2-48FB-9420-766A0E86E0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9495" y="951023"/>
            <a:ext cx="487363" cy="48736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39" y="2010089"/>
            <a:ext cx="10579699" cy="325412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8A7CA13-191A-6077-FF25-9DDEB841E5A3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0F11FC8-1DC0-7F0A-E3DF-83B9A419FAA6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B73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1658B3AF-685A-DFF3-A3A3-4BEA68258023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491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5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2223118D-88A5-4705-BE0A-A2E956AB76C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922"/>
          <a:stretch/>
        </p:blipFill>
        <p:spPr>
          <a:xfrm>
            <a:off x="960997" y="482790"/>
            <a:ext cx="9348993" cy="5536270"/>
          </a:xfrm>
          <a:prstGeom prst="rect">
            <a:avLst/>
          </a:prstGeom>
        </p:spPr>
      </p:pic>
      <p:pic>
        <p:nvPicPr>
          <p:cNvPr id="2" name="74 G3 SB Track B74">
            <a:hlinkClick r:id="" action="ppaction://media"/>
            <a:extLst>
              <a:ext uri="{FF2B5EF4-FFF2-40B4-BE49-F238E27FC236}">
                <a16:creationId xmlns:a16="http://schemas.microsoft.com/office/drawing/2014/main" id="{E60F065F-48A1-461B-A892-63778D3F6B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030097" y="686041"/>
            <a:ext cx="487363" cy="487363"/>
          </a:xfrm>
          <a:prstGeom prst="rect">
            <a:avLst/>
          </a:prstGeom>
        </p:spPr>
      </p:pic>
      <p:pic>
        <p:nvPicPr>
          <p:cNvPr id="7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C91FDCC2-60FC-4792-8195-63E5279BBC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821" y="2087218"/>
            <a:ext cx="686369" cy="61669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C37A054E-4626-46B2-B091-599E10B7571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488" y="3605225"/>
            <a:ext cx="686369" cy="61669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AD986B62-7C27-4642-859A-1428FC57D0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821" y="5310920"/>
            <a:ext cx="686369" cy="61669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894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8191DEAF-2AC0-47C4-ADD9-40CE16A488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7" b="2667"/>
          <a:stretch/>
        </p:blipFill>
        <p:spPr>
          <a:xfrm>
            <a:off x="1252567" y="1253016"/>
            <a:ext cx="9054408" cy="4042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05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>
                <a:latin typeface="+mj-lt"/>
              </a:rPr>
              <a:t>: </a:t>
            </a:r>
            <a:r>
              <a:rPr lang="x-none" sz="4800" b="1" dirty="0">
                <a:latin typeface="+mj-lt"/>
              </a:rPr>
              <a:t/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4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717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18B5ADC-6D3B-1ACE-3DF9-5C830B5ECB9D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85E202-2695-665E-3035-7A7828B8AC40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B75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B5ADD7F-2A17-5DAC-1FFB-D59BECC895F8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75 G3 SB Track B75">
            <a:hlinkClick r:id="" action="ppaction://media"/>
            <a:extLst>
              <a:ext uri="{FF2B5EF4-FFF2-40B4-BE49-F238E27FC236}">
                <a16:creationId xmlns:a16="http://schemas.microsoft.com/office/drawing/2014/main" id="{CA62FCDF-96F8-4FD2-B641-20F4776AA9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94000" y="923412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713" y="1468705"/>
            <a:ext cx="8940247" cy="422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97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315EB9CB-C90F-43E2-9053-558128F3FD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3" r="14447"/>
          <a:stretch/>
        </p:blipFill>
        <p:spPr>
          <a:xfrm>
            <a:off x="1535837" y="539034"/>
            <a:ext cx="7679184" cy="5811997"/>
          </a:xfrm>
          <a:prstGeom prst="rect">
            <a:avLst/>
          </a:prstGeom>
        </p:spPr>
      </p:pic>
      <p:pic>
        <p:nvPicPr>
          <p:cNvPr id="2" name="76 G3 SB Track B76">
            <a:hlinkClick r:id="" action="ppaction://media"/>
            <a:extLst>
              <a:ext uri="{FF2B5EF4-FFF2-40B4-BE49-F238E27FC236}">
                <a16:creationId xmlns:a16="http://schemas.microsoft.com/office/drawing/2014/main" id="{1645D41A-9123-447D-B1E5-3A2BC6ED70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672280" y="744229"/>
            <a:ext cx="487363" cy="487363"/>
          </a:xfrm>
          <a:prstGeom prst="rect">
            <a:avLst/>
          </a:prstGeom>
        </p:spPr>
      </p:pic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040AF455-4450-4892-9C82-BDF1073B4295}"/>
              </a:ext>
            </a:extLst>
          </p:cNvPr>
          <p:cNvSpPr txBox="1"/>
          <p:nvPr/>
        </p:nvSpPr>
        <p:spPr>
          <a:xfrm>
            <a:off x="2378310" y="1408010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6C451ED9-8F94-4819-A7BE-CCA8CE341885}"/>
              </a:ext>
            </a:extLst>
          </p:cNvPr>
          <p:cNvSpPr txBox="1"/>
          <p:nvPr/>
        </p:nvSpPr>
        <p:spPr>
          <a:xfrm>
            <a:off x="5961014" y="3956770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D067B761-2201-4C96-A337-C9A3D9C43A19}"/>
              </a:ext>
            </a:extLst>
          </p:cNvPr>
          <p:cNvSpPr txBox="1"/>
          <p:nvPr/>
        </p:nvSpPr>
        <p:spPr>
          <a:xfrm>
            <a:off x="2378310" y="3975136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ED4CD71E-C0FE-4BF4-AD89-6677DAA6C3EE}"/>
              </a:ext>
            </a:extLst>
          </p:cNvPr>
          <p:cNvSpPr txBox="1"/>
          <p:nvPr/>
        </p:nvSpPr>
        <p:spPr>
          <a:xfrm>
            <a:off x="5961014" y="1439407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00093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5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3212A894-41D0-47B4-8FD0-CEC1A2600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86" y="634017"/>
            <a:ext cx="10631384" cy="2086266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CDAF137F-F6DE-4B3E-8BD9-75C6019ED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11"/>
          <a:stretch/>
        </p:blipFill>
        <p:spPr>
          <a:xfrm>
            <a:off x="4839119" y="1649869"/>
            <a:ext cx="5503368" cy="3901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0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5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234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7 G3 SB Track B77">
            <a:hlinkClick r:id="" action="ppaction://media"/>
            <a:extLst>
              <a:ext uri="{FF2B5EF4-FFF2-40B4-BE49-F238E27FC236}">
                <a16:creationId xmlns:a16="http://schemas.microsoft.com/office/drawing/2014/main" id="{8E92C169-C05F-4F7F-B599-2701C261B5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1963" y="565415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A658EB-8883-14FD-06A8-28BD43C99E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736"/>
          <a:stretch/>
        </p:blipFill>
        <p:spPr>
          <a:xfrm>
            <a:off x="1791769" y="1178810"/>
            <a:ext cx="6305941" cy="51321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B33A09F-84B8-A80E-3D7F-02701B2E8CEF}"/>
              </a:ext>
            </a:extLst>
          </p:cNvPr>
          <p:cNvGrpSpPr/>
          <p:nvPr/>
        </p:nvGrpSpPr>
        <p:grpSpPr>
          <a:xfrm>
            <a:off x="1117015" y="482335"/>
            <a:ext cx="6054447" cy="588372"/>
            <a:chOff x="456215" y="722141"/>
            <a:chExt cx="6054447" cy="588372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C25C9FE-E26D-6F38-7735-3F1EA7EC3965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B77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6BDCD6F-627C-2C08-3FE9-84C89637E811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0803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500095" y="4634233"/>
            <a:ext cx="719181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curly hair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/ˈ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kɜːrli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/her/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294B7BC0-D0A6-40E6-B073-1E22544211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4747" y="632342"/>
            <a:ext cx="3742439" cy="3730994"/>
          </a:xfrm>
          <a:prstGeom prst="rect">
            <a:avLst/>
          </a:prstGeom>
        </p:spPr>
      </p:pic>
      <p:pic>
        <p:nvPicPr>
          <p:cNvPr id="3" name="77 G3 SB Track B77">
            <a:hlinkClick r:id="" action="ppaction://media"/>
            <a:extLst>
              <a:ext uri="{FF2B5EF4-FFF2-40B4-BE49-F238E27FC236}">
                <a16:creationId xmlns:a16="http://schemas.microsoft.com/office/drawing/2014/main" id="{80F47B3C-2D6B-4977-88BA-EAEEC0C54AC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484" end="10596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13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8C8C886D-AEFF-FBA7-EFDB-275B5B8D6EC2}"/>
              </a:ext>
            </a:extLst>
          </p:cNvPr>
          <p:cNvSpPr/>
          <p:nvPr/>
        </p:nvSpPr>
        <p:spPr>
          <a:xfrm>
            <a:off x="2500095" y="4634233"/>
            <a:ext cx="719181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straight hair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streɪt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her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FC25552A-788E-4972-9E84-34E034EEB1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7309" y="688517"/>
            <a:ext cx="3777316" cy="3777316"/>
          </a:xfrm>
          <a:prstGeom prst="rect">
            <a:avLst/>
          </a:prstGeom>
        </p:spPr>
      </p:pic>
      <p:pic>
        <p:nvPicPr>
          <p:cNvPr id="2" name="77 G3 SB Track B77">
            <a:hlinkClick r:id="" action="ppaction://media"/>
            <a:extLst>
              <a:ext uri="{FF2B5EF4-FFF2-40B4-BE49-F238E27FC236}">
                <a16:creationId xmlns:a16="http://schemas.microsoft.com/office/drawing/2014/main" id="{5D8C49C6-E2B5-43A0-BEB3-88CC003248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634" end="770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791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D5963C6D-8902-9491-4BE2-56A78736FD55}"/>
              </a:ext>
            </a:extLst>
          </p:cNvPr>
          <p:cNvSpPr/>
          <p:nvPr/>
        </p:nvSpPr>
        <p:spPr>
          <a:xfrm>
            <a:off x="2500095" y="4634233"/>
            <a:ext cx="719181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round eyes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raʊnd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/aɪ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z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68432360-EAE0-429C-8408-E341B0930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033" y="713367"/>
            <a:ext cx="3741604" cy="3696525"/>
          </a:xfrm>
          <a:prstGeom prst="rect">
            <a:avLst/>
          </a:prstGeom>
        </p:spPr>
      </p:pic>
      <p:pic>
        <p:nvPicPr>
          <p:cNvPr id="12" name="77 G3 SB Track B77">
            <a:hlinkClick r:id="" action="ppaction://media"/>
            <a:extLst>
              <a:ext uri="{FF2B5EF4-FFF2-40B4-BE49-F238E27FC236}">
                <a16:creationId xmlns:a16="http://schemas.microsoft.com/office/drawing/2014/main" id="{822D2080-618C-483F-BAC8-70895FAF2FB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6178" end="325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20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88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0F733F5D-13DF-D460-7FF1-2ED5549E497F}"/>
              </a:ext>
            </a:extLst>
          </p:cNvPr>
          <p:cNvSpPr/>
          <p:nvPr/>
        </p:nvSpPr>
        <p:spPr>
          <a:xfrm>
            <a:off x="2500095" y="4634233"/>
            <a:ext cx="719181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strong arms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strɔːŋ</a:t>
            </a: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 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ɑːrmz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14AE3498-9DD4-4ECF-8ADC-60AD1203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7159" y="782750"/>
            <a:ext cx="3597615" cy="3630722"/>
          </a:xfrm>
          <a:prstGeom prst="rect">
            <a:avLst/>
          </a:prstGeom>
        </p:spPr>
      </p:pic>
      <p:pic>
        <p:nvPicPr>
          <p:cNvPr id="11" name="77 G3 SB Track B77">
            <a:hlinkClick r:id="" action="ppaction://media"/>
            <a:extLst>
              <a:ext uri="{FF2B5EF4-FFF2-40B4-BE49-F238E27FC236}">
                <a16:creationId xmlns:a16="http://schemas.microsoft.com/office/drawing/2014/main" id="{D1074CF1-7769-4916-809C-493092EB1A4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32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7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9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3">
            <a:extLst>
              <a:ext uri="{FF2B5EF4-FFF2-40B4-BE49-F238E27FC236}">
                <a16:creationId xmlns:a16="http://schemas.microsoft.com/office/drawing/2014/main" id="{294B7BC0-D0A6-40E6-B073-1E2254421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084" y="1938628"/>
            <a:ext cx="2493061" cy="2485437"/>
          </a:xfrm>
          <a:prstGeom prst="rect">
            <a:avLst/>
          </a:prstGeom>
        </p:spPr>
      </p:pic>
      <p:pic>
        <p:nvPicPr>
          <p:cNvPr id="9" name="Hình ảnh 3">
            <a:extLst>
              <a:ext uri="{FF2B5EF4-FFF2-40B4-BE49-F238E27FC236}">
                <a16:creationId xmlns:a16="http://schemas.microsoft.com/office/drawing/2014/main" id="{FC25552A-788E-4972-9E84-34E034EEB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968" y="1938628"/>
            <a:ext cx="2485437" cy="2485437"/>
          </a:xfrm>
          <a:prstGeom prst="rect">
            <a:avLst/>
          </a:prstGeom>
        </p:spPr>
      </p:pic>
      <p:pic>
        <p:nvPicPr>
          <p:cNvPr id="10" name="Hình ảnh 3">
            <a:extLst>
              <a:ext uri="{FF2B5EF4-FFF2-40B4-BE49-F238E27FC236}">
                <a16:creationId xmlns:a16="http://schemas.microsoft.com/office/drawing/2014/main" id="{68432360-EAE0-429C-8408-E341B0930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7228" y="1938628"/>
            <a:ext cx="2515746" cy="2485437"/>
          </a:xfrm>
          <a:prstGeom prst="rect">
            <a:avLst/>
          </a:prstGeom>
        </p:spPr>
      </p:pic>
      <p:pic>
        <p:nvPicPr>
          <p:cNvPr id="11" name="Hình ảnh 3">
            <a:extLst>
              <a:ext uri="{FF2B5EF4-FFF2-40B4-BE49-F238E27FC236}">
                <a16:creationId xmlns:a16="http://schemas.microsoft.com/office/drawing/2014/main" id="{14AE3498-9DD4-4ECF-8ADC-60AD120371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1797" y="1938628"/>
            <a:ext cx="2462773" cy="248543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119499" y="4493880"/>
            <a:ext cx="18469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curly hair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3623348" y="4510027"/>
            <a:ext cx="23246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straight hair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6309670" y="4494840"/>
            <a:ext cx="22108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round eyes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8882179" y="4494839"/>
            <a:ext cx="23471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strong arms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68BFCAB-E74E-D9A4-EE64-5C263BC40AA1}"/>
              </a:ext>
            </a:extLst>
          </p:cNvPr>
          <p:cNvGrpSpPr/>
          <p:nvPr/>
        </p:nvGrpSpPr>
        <p:grpSpPr>
          <a:xfrm>
            <a:off x="936760" y="1000746"/>
            <a:ext cx="3757940" cy="636219"/>
            <a:chOff x="311226" y="704097"/>
            <a:chExt cx="3757940" cy="6362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E9F840-DB10-90E0-CD91-7A3C1D52A956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F64FF16-56BA-CE3A-90E8-F734AFEA0318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330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25022F-71B2-76AF-29A6-8E2B901E4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084" y="857839"/>
            <a:ext cx="7197921" cy="54189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938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6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9218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78 G3 SB Track B78">
            <a:hlinkClick r:id="" action="ppaction://media"/>
            <a:extLst>
              <a:ext uri="{FF2B5EF4-FFF2-40B4-BE49-F238E27FC236}">
                <a16:creationId xmlns:a16="http://schemas.microsoft.com/office/drawing/2014/main" id="{48881B5C-0061-47E2-852E-11A3243A57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321219" y="741295"/>
            <a:ext cx="487363" cy="4873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82414A-2DED-1CD5-8450-CDB04CE1E7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799"/>
          <a:stretch/>
        </p:blipFill>
        <p:spPr>
          <a:xfrm>
            <a:off x="1902427" y="1329782"/>
            <a:ext cx="5662474" cy="49537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161B9C1-9BCF-4195-7E2F-D1DC6B3E8522}"/>
              </a:ext>
            </a:extLst>
          </p:cNvPr>
          <p:cNvGrpSpPr/>
          <p:nvPr/>
        </p:nvGrpSpPr>
        <p:grpSpPr>
          <a:xfrm>
            <a:off x="1117015" y="603694"/>
            <a:ext cx="6054447" cy="588372"/>
            <a:chOff x="456215" y="722141"/>
            <a:chExt cx="6054447" cy="58837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DC8441B-5D1F-22DC-EE48-EBDDADCBE243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B78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581F62B-9950-8B96-290F-27E6A6BA2FCA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6411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64"/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run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rʌn</a:t>
            </a:r>
            <a:r>
              <a:rPr lang="en-US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endParaRPr lang="vi-VN" sz="3600" dirty="0">
              <a:solidFill>
                <a:srgbClr val="001F60"/>
              </a:solidFill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Hình ảnh 4">
            <a:extLst>
              <a:ext uri="{FF2B5EF4-FFF2-40B4-BE49-F238E27FC236}">
                <a16:creationId xmlns:a16="http://schemas.microsoft.com/office/drawing/2014/main" id="{8BE66167-0CD7-402B-9E1A-A67F4DB731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6080" y="524575"/>
            <a:ext cx="3919839" cy="3941258"/>
          </a:xfrm>
          <a:prstGeom prst="rect">
            <a:avLst/>
          </a:prstGeom>
        </p:spPr>
      </p:pic>
      <p:pic>
        <p:nvPicPr>
          <p:cNvPr id="3" name="78 G3 SB Track B78">
            <a:hlinkClick r:id="" action="ppaction://media"/>
            <a:extLst>
              <a:ext uri="{FF2B5EF4-FFF2-40B4-BE49-F238E27FC236}">
                <a16:creationId xmlns:a16="http://schemas.microsoft.com/office/drawing/2014/main" id="{190246C9-857F-4D64-93F3-06499C1C9E7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8651" end="10188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7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936C68CD-F4E9-DE06-82B6-C61BD0A8EF7C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jump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36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US" sz="3600" dirty="0" err="1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dʒʌmp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A4832B85-A687-40D1-9A08-0D28123668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717" y="581334"/>
            <a:ext cx="3884499" cy="3884499"/>
          </a:xfrm>
          <a:prstGeom prst="rect">
            <a:avLst/>
          </a:prstGeom>
        </p:spPr>
      </p:pic>
      <p:pic>
        <p:nvPicPr>
          <p:cNvPr id="11" name="78 G3 SB Track B78">
            <a:hlinkClick r:id="" action="ppaction://media"/>
            <a:extLst>
              <a:ext uri="{FF2B5EF4-FFF2-40B4-BE49-F238E27FC236}">
                <a16:creationId xmlns:a16="http://schemas.microsoft.com/office/drawing/2014/main" id="{CB03A76D-F651-4799-88BE-61C4BD43FF59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977" end="680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64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45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F8A9DEC8-43AF-F891-E9EA-8EF0360B7D73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fly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flaɪ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FA351BDB-BA96-44BE-AA22-38274B4A9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2321" y="518542"/>
            <a:ext cx="3947291" cy="3947291"/>
          </a:xfrm>
          <a:prstGeom prst="rect">
            <a:avLst/>
          </a:prstGeom>
        </p:spPr>
      </p:pic>
      <p:pic>
        <p:nvPicPr>
          <p:cNvPr id="11" name="78 G3 SB Track B78">
            <a:hlinkClick r:id="" action="ppaction://media"/>
            <a:extLst>
              <a:ext uri="{FF2B5EF4-FFF2-40B4-BE49-F238E27FC236}">
                <a16:creationId xmlns:a16="http://schemas.microsoft.com/office/drawing/2014/main" id="{67B7EEFA-6148-4CA5-A037-58D0360513E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5410" end="3724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184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4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1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95;p64">
            <a:extLst>
              <a:ext uri="{FF2B5EF4-FFF2-40B4-BE49-F238E27FC236}">
                <a16:creationId xmlns:a16="http://schemas.microsoft.com/office/drawing/2014/main" id="{38EF1B25-6281-6D1D-6094-D3EFBD810EAC}"/>
              </a:ext>
            </a:extLst>
          </p:cNvPr>
          <p:cNvSpPr/>
          <p:nvPr/>
        </p:nvSpPr>
        <p:spPr>
          <a:xfrm>
            <a:off x="2658000" y="4634233"/>
            <a:ext cx="6876000" cy="1678800"/>
          </a:xfrm>
          <a:prstGeom prst="roundRect">
            <a:avLst>
              <a:gd name="adj" fmla="val 16667"/>
            </a:avLst>
          </a:prstGeom>
          <a:solidFill>
            <a:srgbClr val="FCD46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 dirty="0"/>
          </a:p>
        </p:txBody>
      </p:sp>
      <p:sp>
        <p:nvSpPr>
          <p:cNvPr id="1596" name="Google Shape;1596;p6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walk</a:t>
            </a:r>
            <a:br>
              <a:rPr lang="en-US" sz="4800" dirty="0">
                <a:solidFill>
                  <a:srgbClr val="0020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vi-VN" sz="3600" dirty="0" err="1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wɔːk</a:t>
            </a:r>
            <a:r>
              <a:rPr lang="vi-VN" sz="3600" dirty="0">
                <a:solidFill>
                  <a:srgbClr val="001F6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</a:p>
        </p:txBody>
      </p:sp>
      <p:pic>
        <p:nvPicPr>
          <p:cNvPr id="4" name="Hình ảnh 3">
            <a:extLst>
              <a:ext uri="{FF2B5EF4-FFF2-40B4-BE49-F238E27FC236}">
                <a16:creationId xmlns:a16="http://schemas.microsoft.com/office/drawing/2014/main" id="{CBEA5AC3-A749-432E-B573-01159A11B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0840" y="657595"/>
            <a:ext cx="3850319" cy="3808238"/>
          </a:xfrm>
          <a:prstGeom prst="rect">
            <a:avLst/>
          </a:prstGeom>
        </p:spPr>
      </p:pic>
      <p:pic>
        <p:nvPicPr>
          <p:cNvPr id="11" name="78 G3 SB Track B78">
            <a:hlinkClick r:id="" action="ppaction://media"/>
            <a:extLst>
              <a:ext uri="{FF2B5EF4-FFF2-40B4-BE49-F238E27FC236}">
                <a16:creationId xmlns:a16="http://schemas.microsoft.com/office/drawing/2014/main" id="{D6CF6DBA-B355-4ECC-BF61-75E2CBB3740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900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90300" y="5184648"/>
            <a:ext cx="576072" cy="57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947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2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A1432E-244A-0F44-AAEF-65A2BF2B612A}"/>
              </a:ext>
            </a:extLst>
          </p:cNvPr>
          <p:cNvSpPr/>
          <p:nvPr/>
        </p:nvSpPr>
        <p:spPr>
          <a:xfrm>
            <a:off x="1659216" y="4510027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run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5EE2EFB-9731-BF48-9252-DAD7C9D65BD8}"/>
              </a:ext>
            </a:extLst>
          </p:cNvPr>
          <p:cNvSpPr/>
          <p:nvPr/>
        </p:nvSpPr>
        <p:spPr>
          <a:xfrm>
            <a:off x="4236955" y="4510027"/>
            <a:ext cx="107273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jump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F746C8-DCEB-354C-B70B-1D7F0A1B6D70}"/>
              </a:ext>
            </a:extLst>
          </p:cNvPr>
          <p:cNvSpPr/>
          <p:nvPr/>
        </p:nvSpPr>
        <p:spPr>
          <a:xfrm>
            <a:off x="7212887" y="4510027"/>
            <a:ext cx="5950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fly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B9B9D21-76E8-FB41-B42F-8154F1D21BD7}"/>
              </a:ext>
            </a:extLst>
          </p:cNvPr>
          <p:cNvSpPr/>
          <p:nvPr/>
        </p:nvSpPr>
        <p:spPr>
          <a:xfrm>
            <a:off x="9758520" y="451002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walk</a:t>
            </a:r>
            <a:endParaRPr lang="en-US" sz="3200" dirty="0">
              <a:solidFill>
                <a:srgbClr val="000000"/>
              </a:solidFill>
              <a:effectLst/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1" name="Hình ảnh 4">
            <a:extLst>
              <a:ext uri="{FF2B5EF4-FFF2-40B4-BE49-F238E27FC236}">
                <a16:creationId xmlns:a16="http://schemas.microsoft.com/office/drawing/2014/main" id="{8BE66167-0CD7-402B-9E1A-A67F4DB73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024" y="1938628"/>
            <a:ext cx="2471930" cy="2485437"/>
          </a:xfrm>
          <a:prstGeom prst="rect">
            <a:avLst/>
          </a:prstGeom>
        </p:spPr>
      </p:pic>
      <p:pic>
        <p:nvPicPr>
          <p:cNvPr id="23" name="Hình ảnh 3">
            <a:extLst>
              <a:ext uri="{FF2B5EF4-FFF2-40B4-BE49-F238E27FC236}">
                <a16:creationId xmlns:a16="http://schemas.microsoft.com/office/drawing/2014/main" id="{A4832B85-A687-40D1-9A08-0D28123668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0602" y="1938628"/>
            <a:ext cx="2485437" cy="2485437"/>
          </a:xfrm>
          <a:prstGeom prst="rect">
            <a:avLst/>
          </a:prstGeom>
        </p:spPr>
      </p:pic>
      <p:pic>
        <p:nvPicPr>
          <p:cNvPr id="24" name="Hình ảnh 3">
            <a:extLst>
              <a:ext uri="{FF2B5EF4-FFF2-40B4-BE49-F238E27FC236}">
                <a16:creationId xmlns:a16="http://schemas.microsoft.com/office/drawing/2014/main" id="{FA351BDB-BA96-44BE-AA22-38274B4A95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687" y="1938627"/>
            <a:ext cx="2485437" cy="2485437"/>
          </a:xfrm>
          <a:prstGeom prst="rect">
            <a:avLst/>
          </a:prstGeom>
        </p:spPr>
      </p:pic>
      <p:pic>
        <p:nvPicPr>
          <p:cNvPr id="25" name="Hình ảnh 3">
            <a:extLst>
              <a:ext uri="{FF2B5EF4-FFF2-40B4-BE49-F238E27FC236}">
                <a16:creationId xmlns:a16="http://schemas.microsoft.com/office/drawing/2014/main" id="{CBEA5AC3-A749-432E-B573-01159A11B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4772" y="1938628"/>
            <a:ext cx="2512900" cy="2485436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ECB62DD8-7D39-398D-E612-0E16782E64EA}"/>
              </a:ext>
            </a:extLst>
          </p:cNvPr>
          <p:cNvGrpSpPr/>
          <p:nvPr/>
        </p:nvGrpSpPr>
        <p:grpSpPr>
          <a:xfrm>
            <a:off x="1119499" y="953725"/>
            <a:ext cx="3757940" cy="636219"/>
            <a:chOff x="311226" y="704097"/>
            <a:chExt cx="3757940" cy="636219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B85F960-15E6-CA09-8D69-A05315E38104}"/>
                </a:ext>
              </a:extLst>
            </p:cNvPr>
            <p:cNvSpPr/>
            <p:nvPr/>
          </p:nvSpPr>
          <p:spPr>
            <a:xfrm>
              <a:off x="1032757" y="770929"/>
              <a:ext cx="3036409" cy="5693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1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Point and say.</a:t>
              </a:r>
              <a:endParaRPr lang="en-US" sz="3100" b="1" dirty="0">
                <a:solidFill>
                  <a:srgbClr val="7030A0"/>
                </a:solidFill>
                <a:effectLst/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DF05939-1BD4-AE9A-4420-CAA43E494623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0015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56C2D3-F924-BF7A-2CD1-A53795556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974" y="655619"/>
            <a:ext cx="10204962" cy="4814914"/>
          </a:xfrm>
          <a:prstGeom prst="snip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5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</a:t>
            </a:r>
            <a:r>
              <a:rPr lang="vi-VN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7</a:t>
            </a:r>
            <a:endParaRPr lang="x-none" sz="4400" b="1" dirty="0">
              <a:solidFill>
                <a:schemeClr val="accent2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867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9 G3 SB Track B79">
            <a:hlinkClick r:id="" action="ppaction://media"/>
            <a:extLst>
              <a:ext uri="{FF2B5EF4-FFF2-40B4-BE49-F238E27FC236}">
                <a16:creationId xmlns:a16="http://schemas.microsoft.com/office/drawing/2014/main" id="{9B0A7815-C4BD-4614-900C-7276969E3E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69673" y="1016996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618773"/>
            <a:ext cx="10058400" cy="3926225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A91D9A6-6EC6-8BB6-D43B-1D2665880FE1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4BE470-B1A5-4AFA-6A14-4D7DD10E7E51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B79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486A463-3729-20CD-8B5C-6921B527EF0A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467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0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50CE12-5922-64AE-2C9A-08AA0129148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713"/>
          <a:stretch/>
        </p:blipFill>
        <p:spPr>
          <a:xfrm>
            <a:off x="882125" y="658041"/>
            <a:ext cx="9886134" cy="4909139"/>
          </a:xfrm>
          <a:prstGeom prst="rect">
            <a:avLst/>
          </a:prstGeom>
        </p:spPr>
      </p:pic>
      <p:pic>
        <p:nvPicPr>
          <p:cNvPr id="2" name="80 G3 SB Track B80">
            <a:hlinkClick r:id="" action="ppaction://media"/>
            <a:extLst>
              <a:ext uri="{FF2B5EF4-FFF2-40B4-BE49-F238E27FC236}">
                <a16:creationId xmlns:a16="http://schemas.microsoft.com/office/drawing/2014/main" id="{3CD99662-7AF3-4A14-A92D-7256D0235B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623889" y="799657"/>
            <a:ext cx="487363" cy="487363"/>
          </a:xfrm>
          <a:prstGeom prst="rect">
            <a:avLst/>
          </a:prstGeom>
        </p:spPr>
      </p:pic>
      <p:pic>
        <p:nvPicPr>
          <p:cNvPr id="7" name="Hình ảnh 6">
            <a:extLst>
              <a:ext uri="{FF2B5EF4-FFF2-40B4-BE49-F238E27FC236}">
                <a16:creationId xmlns:a16="http://schemas.microsoft.com/office/drawing/2014/main" id="{47BDC37C-B9FA-4BB0-B3D9-82C53FE824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5381" y="2848300"/>
            <a:ext cx="1144808" cy="1161400"/>
          </a:xfrm>
          <a:prstGeom prst="rect">
            <a:avLst/>
          </a:prstGeom>
        </p:spPr>
      </p:pic>
      <p:pic>
        <p:nvPicPr>
          <p:cNvPr id="9" name="Hình ảnh 8">
            <a:extLst>
              <a:ext uri="{FF2B5EF4-FFF2-40B4-BE49-F238E27FC236}">
                <a16:creationId xmlns:a16="http://schemas.microsoft.com/office/drawing/2014/main" id="{41B751AC-E1AC-485C-A9B3-6F9FECB2A3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0669" y="2848300"/>
            <a:ext cx="1184969" cy="1184969"/>
          </a:xfrm>
          <a:prstGeom prst="rect">
            <a:avLst/>
          </a:prstGeom>
        </p:spPr>
      </p:pic>
      <p:pic>
        <p:nvPicPr>
          <p:cNvPr id="11" name="Hình ảnh 10">
            <a:extLst>
              <a:ext uri="{FF2B5EF4-FFF2-40B4-BE49-F238E27FC236}">
                <a16:creationId xmlns:a16="http://schemas.microsoft.com/office/drawing/2014/main" id="{48502594-6A8C-4F4D-ADE9-1292E7517A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7201" y="4100025"/>
            <a:ext cx="1148928" cy="1144810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00ABFA7A-0028-4B89-A917-FA7971D2D7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05381" y="1584783"/>
            <a:ext cx="1148928" cy="1157165"/>
          </a:xfrm>
          <a:prstGeom prst="rect">
            <a:avLst/>
          </a:prstGeom>
        </p:spPr>
      </p:pic>
      <p:pic>
        <p:nvPicPr>
          <p:cNvPr id="16" name="Hình ảnh 15">
            <a:extLst>
              <a:ext uri="{FF2B5EF4-FFF2-40B4-BE49-F238E27FC236}">
                <a16:creationId xmlns:a16="http://schemas.microsoft.com/office/drawing/2014/main" id="{AACEB70D-0346-4FAA-888B-340AD5669E2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7782" y="1578500"/>
            <a:ext cx="1148928" cy="1144825"/>
          </a:xfrm>
          <a:prstGeom prst="rect">
            <a:avLst/>
          </a:prstGeom>
        </p:spPr>
      </p:pic>
      <p:pic>
        <p:nvPicPr>
          <p:cNvPr id="18" name="Hình ảnh 17">
            <a:extLst>
              <a:ext uri="{FF2B5EF4-FFF2-40B4-BE49-F238E27FC236}">
                <a16:creationId xmlns:a16="http://schemas.microsoft.com/office/drawing/2014/main" id="{87C0E202-93F5-43D0-9870-3D8ABD51FB7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4729" y="2848301"/>
            <a:ext cx="1161400" cy="1161400"/>
          </a:xfrm>
          <a:prstGeom prst="rect">
            <a:avLst/>
          </a:prstGeom>
        </p:spPr>
      </p:pic>
      <p:pic>
        <p:nvPicPr>
          <p:cNvPr id="20" name="Hình ảnh 19">
            <a:extLst>
              <a:ext uri="{FF2B5EF4-FFF2-40B4-BE49-F238E27FC236}">
                <a16:creationId xmlns:a16="http://schemas.microsoft.com/office/drawing/2014/main" id="{29CF24D7-AC14-45D3-99FB-BAD7B432E6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05381" y="4116052"/>
            <a:ext cx="1120365" cy="1144809"/>
          </a:xfrm>
          <a:prstGeom prst="rect">
            <a:avLst/>
          </a:prstGeom>
        </p:spPr>
      </p:pic>
      <p:pic>
        <p:nvPicPr>
          <p:cNvPr id="22" name="Hình ảnh 21">
            <a:extLst>
              <a:ext uri="{FF2B5EF4-FFF2-40B4-BE49-F238E27FC236}">
                <a16:creationId xmlns:a16="http://schemas.microsoft.com/office/drawing/2014/main" id="{4C18B3C0-53AE-4BB9-8BEF-D9A23441B21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250183" y="1584783"/>
            <a:ext cx="1215455" cy="118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82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 L -0.3849 -0.2203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45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1111 L -0.46433 -0.22454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16" y="-10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11022E-16 L -0.24375 -0.40162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88" y="-200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2.22222E-6 L -0.38737 0.166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75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07407E-6 L -0.24727 0.16875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70" y="8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0 L -0.48503 0.19514 " pathEditMode="relative" rAng="0" ptsTypes="AA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258" y="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-0.26602 0.00649 " pathEditMode="relative" rAng="0" ptsTypes="AA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07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11111E-6 L -0.34296 0.3713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48" y="18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9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D28F329-99D2-4843-17BC-21A2F7FA7C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689" y="614689"/>
            <a:ext cx="9584760" cy="481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30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8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647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1 G3 SB Track B81">
            <a:hlinkClick r:id="" action="ppaction://media"/>
            <a:extLst>
              <a:ext uri="{FF2B5EF4-FFF2-40B4-BE49-F238E27FC236}">
                <a16:creationId xmlns:a16="http://schemas.microsoft.com/office/drawing/2014/main" id="{C1A4EAE4-579F-473E-930A-EE1D4F7571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88274" y="902583"/>
            <a:ext cx="487363" cy="4873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297" y="1724377"/>
            <a:ext cx="10058400" cy="339075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3C92AF8-294D-3E05-C6E4-FCDF0B20C79F}"/>
              </a:ext>
            </a:extLst>
          </p:cNvPr>
          <p:cNvGrpSpPr/>
          <p:nvPr/>
        </p:nvGrpSpPr>
        <p:grpSpPr>
          <a:xfrm>
            <a:off x="1075175" y="824760"/>
            <a:ext cx="6054447" cy="588372"/>
            <a:chOff x="456215" y="722141"/>
            <a:chExt cx="6054447" cy="588372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801AFEC-429A-A8A0-FFA3-B9603E429567}"/>
                </a:ext>
              </a:extLst>
            </p:cNvPr>
            <p:cNvSpPr/>
            <p:nvPr/>
          </p:nvSpPr>
          <p:spPr>
            <a:xfrm>
              <a:off x="1085779" y="787293"/>
              <a:ext cx="54248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B81</a:t>
              </a:r>
              <a:endParaRPr lang="en-US" sz="13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8EB9F61-842B-3E8D-840D-065ABA4E96BD}"/>
                </a:ext>
              </a:extLst>
            </p:cNvPr>
            <p:cNvSpPr/>
            <p:nvPr/>
          </p:nvSpPr>
          <p:spPr>
            <a:xfrm>
              <a:off x="456215" y="722141"/>
              <a:ext cx="565186" cy="56518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510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5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A062C4BC-CDE1-41F2-B062-14A7B21CD2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845" y="1214499"/>
            <a:ext cx="11339708" cy="4290156"/>
          </a:xfrm>
          <a:prstGeom prst="rect">
            <a:avLst/>
          </a:prstGeom>
        </p:spPr>
      </p:pic>
      <p:pic>
        <p:nvPicPr>
          <p:cNvPr id="3" name="82 G3 SB Track B82">
            <a:hlinkClick r:id="" action="ppaction://media"/>
            <a:extLst>
              <a:ext uri="{FF2B5EF4-FFF2-40B4-BE49-F238E27FC236}">
                <a16:creationId xmlns:a16="http://schemas.microsoft.com/office/drawing/2014/main" id="{9EEDCD9B-52E3-4B76-951B-69F830558B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86362" y="1399692"/>
            <a:ext cx="487363" cy="487363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451B31E7-1446-4B63-A0DF-45930DD68C79}"/>
              </a:ext>
            </a:extLst>
          </p:cNvPr>
          <p:cNvSpPr txBox="1"/>
          <p:nvPr/>
        </p:nvSpPr>
        <p:spPr>
          <a:xfrm>
            <a:off x="7567101" y="4817323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0DB59E07-7E01-450D-BAAB-A39494074870}"/>
              </a:ext>
            </a:extLst>
          </p:cNvPr>
          <p:cNvSpPr txBox="1"/>
          <p:nvPr/>
        </p:nvSpPr>
        <p:spPr>
          <a:xfrm>
            <a:off x="10113556" y="4817323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EDDF4755-F798-46FE-99F2-8FB4BA8230BF}"/>
              </a:ext>
            </a:extLst>
          </p:cNvPr>
          <p:cNvSpPr txBox="1"/>
          <p:nvPr/>
        </p:nvSpPr>
        <p:spPr>
          <a:xfrm>
            <a:off x="4946072" y="4798573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5" name="Hộp Văn bản 14">
            <a:extLst>
              <a:ext uri="{FF2B5EF4-FFF2-40B4-BE49-F238E27FC236}">
                <a16:creationId xmlns:a16="http://schemas.microsoft.com/office/drawing/2014/main" id="{973E8CA6-7C5D-4FFA-8CCD-81D291AB1682}"/>
              </a:ext>
            </a:extLst>
          </p:cNvPr>
          <p:cNvSpPr txBox="1"/>
          <p:nvPr/>
        </p:nvSpPr>
        <p:spPr>
          <a:xfrm>
            <a:off x="2325048" y="4798573"/>
            <a:ext cx="417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8234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1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5F6322C7-0111-4D36-AB79-5FF34F665B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2375" y="606214"/>
            <a:ext cx="9118169" cy="501859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1276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9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876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3 G3 SB Track B83">
            <a:hlinkClick r:id="" action="ppaction://media"/>
            <a:extLst>
              <a:ext uri="{FF2B5EF4-FFF2-40B4-BE49-F238E27FC236}">
                <a16:creationId xmlns:a16="http://schemas.microsoft.com/office/drawing/2014/main" id="{31A4A283-0863-470B-8B0D-C764F31E0F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25215" y="1083400"/>
            <a:ext cx="487363" cy="487363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659523" y="2313208"/>
            <a:ext cx="4297333" cy="2864888"/>
            <a:chOff x="1659523" y="2313208"/>
            <a:chExt cx="4297333" cy="2864888"/>
          </a:xfrm>
        </p:grpSpPr>
        <p:sp>
          <p:nvSpPr>
            <p:cNvPr id="9" name="Freeform 8"/>
            <p:cNvSpPr/>
            <p:nvPr/>
          </p:nvSpPr>
          <p:spPr>
            <a:xfrm>
              <a:off x="1659523" y="2313208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m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659523" y="2313208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0" name="Freeform 9"/>
            <p:cNvSpPr/>
            <p:nvPr/>
          </p:nvSpPr>
          <p:spPr>
            <a:xfrm>
              <a:off x="1659523" y="3450812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m</a:t>
              </a:r>
              <a:r>
                <a:rPr lang="en-US" sz="3900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outh</a:t>
              </a:r>
              <a:endParaRPr lang="en-US" sz="3900" b="0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m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ap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661356" y="2313208"/>
            <a:ext cx="4297333" cy="2864888"/>
            <a:chOff x="6661356" y="2313208"/>
            <a:chExt cx="4297333" cy="2864888"/>
          </a:xfrm>
        </p:grpSpPr>
        <p:sp>
          <p:nvSpPr>
            <p:cNvPr id="19" name="Freeform 18"/>
            <p:cNvSpPr/>
            <p:nvPr/>
          </p:nvSpPr>
          <p:spPr>
            <a:xfrm>
              <a:off x="6661356" y="2313208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61356" y="2313208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20" name="Freeform 19"/>
            <p:cNvSpPr/>
            <p:nvPr/>
          </p:nvSpPr>
          <p:spPr>
            <a:xfrm>
              <a:off x="6661356" y="3450812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  <a:r>
                <a:rPr lang="en-US" sz="3900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ose</a:t>
              </a:r>
              <a:endParaRPr lang="en-US" sz="3900" b="0" kern="12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kern="1200" dirty="0">
                  <a:solidFill>
                    <a:schemeClr val="tx1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fu</a:t>
              </a:r>
              <a:r>
                <a:rPr lang="en-US" sz="3900" kern="1200" dirty="0">
                  <a:solidFill>
                    <a:srgbClr val="FF0000"/>
                  </a:solidFill>
                  <a:ea typeface="Tahoma" panose="020B0604030504040204" pitchFamily="34" charset="0"/>
                  <a:cs typeface="Tahoma" panose="020B0604030504040204" pitchFamily="34" charset="0"/>
                </a:rPr>
                <a:t>n</a:t>
              </a:r>
              <a:endParaRPr lang="en-US" sz="3900" b="0" kern="1200" dirty="0">
                <a:solidFill>
                  <a:srgbClr val="FF0000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F3B5BA-47EA-8DE9-41D9-D7708CA60151}"/>
              </a:ext>
            </a:extLst>
          </p:cNvPr>
          <p:cNvGrpSpPr/>
          <p:nvPr/>
        </p:nvGrpSpPr>
        <p:grpSpPr>
          <a:xfrm>
            <a:off x="1154419" y="982277"/>
            <a:ext cx="4941581" cy="606416"/>
            <a:chOff x="311226" y="704097"/>
            <a:chExt cx="4941581" cy="60641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36BA5E7-4E66-00EF-2673-01F05A4D61DB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B83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A4C07C5-40E8-B04F-DCCA-30D8672DF77E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1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49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84 G3 SB Track B84">
            <a:hlinkClick r:id="" action="ppaction://media"/>
            <a:extLst>
              <a:ext uri="{FF2B5EF4-FFF2-40B4-BE49-F238E27FC236}">
                <a16:creationId xmlns:a16="http://schemas.microsoft.com/office/drawing/2014/main" id="{9AD379F4-9BB6-49CC-9154-3D2972EF1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22809" y="1275858"/>
            <a:ext cx="487363" cy="487363"/>
          </a:xfrm>
          <a:prstGeom prst="rect">
            <a:avLst/>
          </a:prstGeom>
        </p:spPr>
      </p:pic>
      <p:grpSp>
        <p:nvGrpSpPr>
          <p:cNvPr id="4" name="Nhóm 3">
            <a:extLst>
              <a:ext uri="{FF2B5EF4-FFF2-40B4-BE49-F238E27FC236}">
                <a16:creationId xmlns:a16="http://schemas.microsoft.com/office/drawing/2014/main" id="{870AB5D9-2B94-4398-94C3-AAE023B2C365}"/>
              </a:ext>
            </a:extLst>
          </p:cNvPr>
          <p:cNvGrpSpPr/>
          <p:nvPr/>
        </p:nvGrpSpPr>
        <p:grpSpPr>
          <a:xfrm>
            <a:off x="1238295" y="2203741"/>
            <a:ext cx="10542373" cy="2113079"/>
            <a:chOff x="1238295" y="2326299"/>
            <a:chExt cx="10542373" cy="2113079"/>
          </a:xfrm>
        </p:grpSpPr>
        <p:sp>
          <p:nvSpPr>
            <p:cNvPr id="17" name="Hộp Văn bản 16">
              <a:extLst>
                <a:ext uri="{FF2B5EF4-FFF2-40B4-BE49-F238E27FC236}">
                  <a16:creationId xmlns:a16="http://schemas.microsoft.com/office/drawing/2014/main" id="{6B84EAE0-5DCC-40CB-AE27-12F7901C650A}"/>
                </a:ext>
              </a:extLst>
            </p:cNvPr>
            <p:cNvSpPr txBox="1"/>
            <p:nvPr/>
          </p:nvSpPr>
          <p:spPr>
            <a:xfrm>
              <a:off x="1238295" y="2326299"/>
              <a:ext cx="4380119" cy="2113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i="1" dirty="0"/>
                <a:t>My body, my body!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It’s fun to move my body!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My body, my body!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Can you dance with me?</a:t>
              </a:r>
            </a:p>
          </p:txBody>
        </p:sp>
        <p:sp>
          <p:nvSpPr>
            <p:cNvPr id="13" name="Hộp Văn bản 12">
              <a:extLst>
                <a:ext uri="{FF2B5EF4-FFF2-40B4-BE49-F238E27FC236}">
                  <a16:creationId xmlns:a16="http://schemas.microsoft.com/office/drawing/2014/main" id="{C10F321E-B16C-4F69-81F7-3AAC1C0F9571}"/>
                </a:ext>
              </a:extLst>
            </p:cNvPr>
            <p:cNvSpPr txBox="1"/>
            <p:nvPr/>
          </p:nvSpPr>
          <p:spPr>
            <a:xfrm>
              <a:off x="5846933" y="2326299"/>
              <a:ext cx="5933735" cy="2113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2800" i="1" dirty="0"/>
                <a:t>Mouth, mouth. Move your mouth.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Mouth, mouth. Move your mouth.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Mouth, mouth. Move your mouth.</a:t>
              </a:r>
            </a:p>
            <a:p>
              <a:pPr>
                <a:lnSpc>
                  <a:spcPct val="120000"/>
                </a:lnSpc>
              </a:pPr>
              <a:r>
                <a:rPr lang="en-US" sz="2800" i="1" dirty="0"/>
                <a:t>Can you sing with me?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9EC6EC35-68C7-10EE-390A-AE25D23BE226}"/>
              </a:ext>
            </a:extLst>
          </p:cNvPr>
          <p:cNvGrpSpPr/>
          <p:nvPr/>
        </p:nvGrpSpPr>
        <p:grpSpPr>
          <a:xfrm>
            <a:off x="1035297" y="1135605"/>
            <a:ext cx="4583117" cy="606416"/>
            <a:chOff x="311226" y="704097"/>
            <a:chExt cx="4583117" cy="60641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5D3683A-2EA1-9A94-320E-745E30DA84BD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B84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BDFC2F3-BFC9-C8A9-1F16-60F328B5F0E3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2731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2100868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pe</a:t>
            </a:r>
            <a:r>
              <a:rPr lang="en-US" sz="3600" dirty="0">
                <a:solidFill>
                  <a:srgbClr val="FF0000"/>
                </a:solidFill>
              </a:rPr>
              <a:t>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555101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m</a:t>
            </a:r>
            <a:r>
              <a:rPr lang="en-US" sz="3600" dirty="0">
                <a:solidFill>
                  <a:schemeClr val="tx1"/>
                </a:solidFill>
              </a:rPr>
              <a:t>ove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009334" y="2461338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su</a:t>
            </a:r>
            <a:r>
              <a:rPr lang="en-US" sz="3600" dirty="0">
                <a:solidFill>
                  <a:srgbClr val="FF0000"/>
                </a:solidFill>
              </a:rPr>
              <a:t>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4" name="Lưu đồ: Đường kết nối 4">
            <a:extLst>
              <a:ext uri="{FF2B5EF4-FFF2-40B4-BE49-F238E27FC236}">
                <a16:creationId xmlns:a16="http://schemas.microsoft.com/office/drawing/2014/main" id="{E286A161-BC2D-4286-A65F-CD6C4EA1E8AD}"/>
              </a:ext>
            </a:extLst>
          </p:cNvPr>
          <p:cNvSpPr/>
          <p:nvPr/>
        </p:nvSpPr>
        <p:spPr>
          <a:xfrm>
            <a:off x="4231496" y="2196972"/>
            <a:ext cx="2278746" cy="1176432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2100868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m</a:t>
            </a:r>
            <a:r>
              <a:rPr lang="en-US" sz="3600" dirty="0">
                <a:solidFill>
                  <a:schemeClr val="tx1"/>
                </a:solidFill>
              </a:rPr>
              <a:t>ap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55101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m</a:t>
            </a:r>
            <a:r>
              <a:rPr lang="en-US" sz="3600" dirty="0">
                <a:solidFill>
                  <a:schemeClr val="tx1"/>
                </a:solidFill>
              </a:rPr>
              <a:t>ove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7009334" y="3888316"/>
            <a:ext cx="1752600" cy="64770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trai</a:t>
            </a:r>
            <a:r>
              <a:rPr lang="en-US" sz="3600" dirty="0">
                <a:solidFill>
                  <a:srgbClr val="FF0000"/>
                </a:solidFill>
              </a:rPr>
              <a:t>n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8" name="Lưu đồ: Đường kết nối 6">
            <a:extLst>
              <a:ext uri="{FF2B5EF4-FFF2-40B4-BE49-F238E27FC236}">
                <a16:creationId xmlns:a16="http://schemas.microsoft.com/office/drawing/2014/main" id="{7B9A385E-4306-4DB6-8B64-DA6C9DDBB2C1}"/>
              </a:ext>
            </a:extLst>
          </p:cNvPr>
          <p:cNvSpPr/>
          <p:nvPr/>
        </p:nvSpPr>
        <p:spPr>
          <a:xfrm>
            <a:off x="6658517" y="3598301"/>
            <a:ext cx="2454233" cy="1290653"/>
          </a:xfrm>
          <a:prstGeom prst="flowChartConnector">
            <a:avLst/>
          </a:prstGeom>
          <a:noFill/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238295" y="2544995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59434" y="3951241"/>
            <a:ext cx="689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2.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3" y="872461"/>
            <a:ext cx="7916955" cy="10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0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10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37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6499991" y="2155827"/>
            <a:ext cx="4297333" cy="2864888"/>
            <a:chOff x="6499991" y="2155827"/>
            <a:chExt cx="4297333" cy="2864888"/>
          </a:xfrm>
        </p:grpSpPr>
        <p:sp>
          <p:nvSpPr>
            <p:cNvPr id="18" name="Freeform 17"/>
            <p:cNvSpPr/>
            <p:nvPr/>
          </p:nvSpPr>
          <p:spPr>
            <a:xfrm>
              <a:off x="6499991" y="2155827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ai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6499991" y="2155827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19" name="Freeform 18"/>
            <p:cNvSpPr/>
            <p:nvPr/>
          </p:nvSpPr>
          <p:spPr>
            <a:xfrm>
              <a:off x="6499991" y="3293431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h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ai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ch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ai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</a:p>
          </p:txBody>
        </p:sp>
      </p:grpSp>
      <p:pic>
        <p:nvPicPr>
          <p:cNvPr id="4" name="85 G3 SB Track B85">
            <a:hlinkClick r:id="" action="ppaction://media"/>
            <a:extLst>
              <a:ext uri="{FF2B5EF4-FFF2-40B4-BE49-F238E27FC236}">
                <a16:creationId xmlns:a16="http://schemas.microsoft.com/office/drawing/2014/main" id="{5020136E-E795-432C-B0BC-313B08493C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56309" y="1101330"/>
            <a:ext cx="487363" cy="48736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498158" y="2155827"/>
            <a:ext cx="4297333" cy="2864888"/>
            <a:chOff x="1498158" y="2155827"/>
            <a:chExt cx="4297333" cy="2864888"/>
          </a:xfrm>
        </p:grpSpPr>
        <p:sp>
          <p:nvSpPr>
            <p:cNvPr id="7" name="Freeform 6"/>
            <p:cNvSpPr/>
            <p:nvPr/>
          </p:nvSpPr>
          <p:spPr>
            <a:xfrm>
              <a:off x="1498158" y="2155827"/>
              <a:ext cx="4297333" cy="1123200"/>
            </a:xfrm>
            <a:custGeom>
              <a:avLst/>
              <a:gdLst>
                <a:gd name="connsiteX0" fmla="*/ 0 w 4297333"/>
                <a:gd name="connsiteY0" fmla="*/ 0 h 1123200"/>
                <a:gd name="connsiteX1" fmla="*/ 4297333 w 4297333"/>
                <a:gd name="connsiteY1" fmla="*/ 0 h 1123200"/>
                <a:gd name="connsiteX2" fmla="*/ 4297333 w 4297333"/>
                <a:gd name="connsiteY2" fmla="*/ 1123200 h 1123200"/>
                <a:gd name="connsiteX3" fmla="*/ 0 w 4297333"/>
                <a:gd name="connsiteY3" fmla="*/ 1123200 h 1123200"/>
                <a:gd name="connsiteX4" fmla="*/ 0 w 4297333"/>
                <a:gd name="connsiteY4" fmla="*/ 0 h 112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123200">
                  <a:moveTo>
                    <a:pt x="0" y="0"/>
                  </a:moveTo>
                  <a:lnTo>
                    <a:pt x="4297333" y="0"/>
                  </a:lnTo>
                  <a:lnTo>
                    <a:pt x="4297333" y="1123200"/>
                  </a:lnTo>
                  <a:lnTo>
                    <a:pt x="0" y="112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D469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77368" tIns="158496" rIns="277368" bIns="158496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900" b="1" kern="1200" dirty="0" err="1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ea</a:t>
              </a:r>
              <a:endParaRPr lang="en-US" sz="3900" b="1" kern="1200" dirty="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1498158" y="2155827"/>
              <a:ext cx="4297333" cy="2864888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/>
          </p:spPr>
        </p:sp>
        <p:sp>
          <p:nvSpPr>
            <p:cNvPr id="8" name="Freeform 7"/>
            <p:cNvSpPr/>
            <p:nvPr/>
          </p:nvSpPr>
          <p:spPr>
            <a:xfrm>
              <a:off x="1498158" y="3293431"/>
              <a:ext cx="4297333" cy="1712880"/>
            </a:xfrm>
            <a:custGeom>
              <a:avLst/>
              <a:gdLst>
                <a:gd name="connsiteX0" fmla="*/ 0 w 4297333"/>
                <a:gd name="connsiteY0" fmla="*/ 0 h 1712880"/>
                <a:gd name="connsiteX1" fmla="*/ 4297333 w 4297333"/>
                <a:gd name="connsiteY1" fmla="*/ 0 h 1712880"/>
                <a:gd name="connsiteX2" fmla="*/ 4297333 w 4297333"/>
                <a:gd name="connsiteY2" fmla="*/ 1712880 h 1712880"/>
                <a:gd name="connsiteX3" fmla="*/ 0 w 4297333"/>
                <a:gd name="connsiteY3" fmla="*/ 1712880 h 1712880"/>
                <a:gd name="connsiteX4" fmla="*/ 0 w 4297333"/>
                <a:gd name="connsiteY4" fmla="*/ 0 h 1712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7333" h="1712880">
                  <a:moveTo>
                    <a:pt x="0" y="0"/>
                  </a:moveTo>
                  <a:lnTo>
                    <a:pt x="4297333" y="0"/>
                  </a:lnTo>
                  <a:lnTo>
                    <a:pt x="4297333" y="1712880"/>
                  </a:lnTo>
                  <a:lnTo>
                    <a:pt x="0" y="171288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8026" tIns="208026" rIns="277368" bIns="312039" numCol="1" spcCol="1270" anchor="ctr" anchorCtr="0">
              <a:noAutofit/>
            </a:bodyPr>
            <a:lstStyle/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ea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</a:p>
            <a:p>
              <a:pPr lvl="1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y</a:t>
              </a:r>
              <a:r>
                <a:rPr lang="en-US" sz="3900" b="0" kern="1200" dirty="0">
                  <a:solidFill>
                    <a:srgbClr val="FF0000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ea</a:t>
              </a:r>
              <a:r>
                <a:rPr lang="en-US" sz="3900" b="0" kern="1200" dirty="0">
                  <a:solidFill>
                    <a:schemeClr val="tx1"/>
                  </a:solidFill>
                  <a:latin typeface="+mn-lt"/>
                  <a:ea typeface="Tahoma" panose="020B0604030504040204" pitchFamily="34" charset="0"/>
                  <a:cs typeface="Tahoma" panose="020B0604030504040204" pitchFamily="34" charset="0"/>
                </a:rPr>
                <a:t>r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F456560-DE42-93E5-47A3-ECAF75CE7FAF}"/>
              </a:ext>
            </a:extLst>
          </p:cNvPr>
          <p:cNvGrpSpPr/>
          <p:nvPr/>
        </p:nvGrpSpPr>
        <p:grpSpPr>
          <a:xfrm>
            <a:off x="1154419" y="982277"/>
            <a:ext cx="4941581" cy="606416"/>
            <a:chOff x="311226" y="704097"/>
            <a:chExt cx="4941581" cy="60641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FE1DFEA-8518-8F73-F868-F8CB73465B7F}"/>
                </a:ext>
              </a:extLst>
            </p:cNvPr>
            <p:cNvSpPr/>
            <p:nvPr/>
          </p:nvSpPr>
          <p:spPr>
            <a:xfrm>
              <a:off x="925981" y="787293"/>
              <a:ext cx="43268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repeat.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B85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2205430B-B1CA-C1F7-3DB9-8BF7822B2F60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66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264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86 G3 SB Track B86">
            <a:hlinkClick r:id="" action="ppaction://media"/>
            <a:extLst>
              <a:ext uri="{FF2B5EF4-FFF2-40B4-BE49-F238E27FC236}">
                <a16:creationId xmlns:a16="http://schemas.microsoft.com/office/drawing/2014/main" id="{6770945B-BF54-47D2-A71C-FB619540566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214313" y="857804"/>
            <a:ext cx="487363" cy="48736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C2D3F76-7D53-214C-A501-BA0FC9C3FD44}"/>
              </a:ext>
            </a:extLst>
          </p:cNvPr>
          <p:cNvSpPr/>
          <p:nvPr/>
        </p:nvSpPr>
        <p:spPr>
          <a:xfrm>
            <a:off x="2216412" y="1491786"/>
            <a:ext cx="4323620" cy="46984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Ear, ear. Move your ear.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Ear, ear. Move your ear.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Can you move your ear?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No, I can’t.</a:t>
            </a:r>
          </a:p>
          <a:p>
            <a:pPr>
              <a:lnSpc>
                <a:spcPct val="120000"/>
              </a:lnSpc>
            </a:pPr>
            <a:endParaRPr lang="en-US" sz="2800" i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Hair, hair. Move your hair.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Hair, hair. Move your hair.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Can you move your hair?</a:t>
            </a:r>
          </a:p>
          <a:p>
            <a:pPr>
              <a:lnSpc>
                <a:spcPct val="120000"/>
              </a:lnSpc>
            </a:pPr>
            <a:r>
              <a:rPr lang="en-US" sz="2800" i="1" dirty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Yes, I can.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20DA6C1-086B-9E1A-18EE-9C960DE17AC1}"/>
              </a:ext>
            </a:extLst>
          </p:cNvPr>
          <p:cNvGrpSpPr/>
          <p:nvPr/>
        </p:nvGrpSpPr>
        <p:grpSpPr>
          <a:xfrm>
            <a:off x="1512883" y="774608"/>
            <a:ext cx="4583117" cy="606416"/>
            <a:chOff x="311226" y="704097"/>
            <a:chExt cx="4583117" cy="60641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6375CE-F8AE-A938-ABBC-DA06BF849997}"/>
                </a:ext>
              </a:extLst>
            </p:cNvPr>
            <p:cNvSpPr/>
            <p:nvPr/>
          </p:nvSpPr>
          <p:spPr>
            <a:xfrm>
              <a:off x="1014755" y="787293"/>
              <a:ext cx="387958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Listen and sing.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B86</a:t>
              </a:r>
              <a:endParaRPr lang="en-US" sz="2800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B210806-F8D6-B3A7-2843-3026973AF686}"/>
                </a:ext>
              </a:extLst>
            </p:cNvPr>
            <p:cNvSpPr/>
            <p:nvPr/>
          </p:nvSpPr>
          <p:spPr>
            <a:xfrm>
              <a:off x="311226" y="704097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VN" sz="3600" b="1" dirty="0">
                <a:solidFill>
                  <a:schemeClr val="accent6"/>
                </a:solidFill>
                <a:latin typeface="Heinemann Special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814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573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E2F810-6229-0784-4902-12925C842D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714" y="615448"/>
            <a:ext cx="6644491" cy="57438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99192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j-lt"/>
              </a:rPr>
              <a:t>Unit </a:t>
            </a:r>
            <a:r>
              <a:rPr lang="en-US" sz="4800" b="1" dirty="0">
                <a:latin typeface="+mj-lt"/>
              </a:rPr>
              <a:t>7</a:t>
            </a:r>
            <a:r>
              <a:rPr lang="x-none" sz="4800" b="1" dirty="0">
                <a:latin typeface="+mj-lt"/>
              </a:rPr>
              <a:t>: </a:t>
            </a:r>
            <a:br>
              <a:rPr lang="x-none" sz="4800" b="1" dirty="0">
                <a:latin typeface="+mj-lt"/>
              </a:rPr>
            </a:br>
            <a:r>
              <a:rPr lang="en-US" sz="4800" b="1" dirty="0">
                <a:latin typeface="+mj-lt"/>
              </a:rPr>
              <a:t>My Body</a:t>
            </a:r>
            <a:endParaRPr lang="x-none" sz="4800" b="1" dirty="0">
              <a:latin typeface="+mj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Lesson 11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3303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DB3D4A-1E19-EDF7-CD05-339A9324FA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19"/>
          <a:stretch/>
        </p:blipFill>
        <p:spPr>
          <a:xfrm>
            <a:off x="1795586" y="1512606"/>
            <a:ext cx="7052834" cy="4953192"/>
          </a:xfrm>
          <a:prstGeom prst="rect">
            <a:avLst/>
          </a:prstGeom>
        </p:spPr>
      </p:pic>
      <p:pic>
        <p:nvPicPr>
          <p:cNvPr id="2" name="87 G3 SB Track B87">
            <a:hlinkClick r:id="" action="ppaction://media"/>
            <a:extLst>
              <a:ext uri="{FF2B5EF4-FFF2-40B4-BE49-F238E27FC236}">
                <a16:creationId xmlns:a16="http://schemas.microsoft.com/office/drawing/2014/main" id="{5E8D42B4-3869-44E4-A4B4-A031731C98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56454" y="763288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0DB3D4A-1E19-EDF7-CD05-339A9324FA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" r="56340" b="91421"/>
          <a:stretch/>
        </p:blipFill>
        <p:spPr>
          <a:xfrm>
            <a:off x="1621242" y="631672"/>
            <a:ext cx="4531730" cy="66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7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33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7153835" y="2500209"/>
            <a:ext cx="47871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2800" dirty="0">
                <a:latin typeface="Heinemann" panose="02000503000000020004" pitchFamily="50" charset="0"/>
              </a:rPr>
              <a:t>a. one eye	   b. two eyes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Heinemann" panose="02000503000000020004" pitchFamily="50" charset="0"/>
              </a:rPr>
              <a:t>a. big             b. short 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latin typeface="Heinemann" panose="02000503000000020004" pitchFamily="50" charset="0"/>
              </a:rPr>
              <a:t>a. jump          b. fly</a:t>
            </a:r>
          </a:p>
        </p:txBody>
      </p:sp>
      <p:sp>
        <p:nvSpPr>
          <p:cNvPr id="9" name="Hình Bầu dục 4">
            <a:extLst>
              <a:ext uri="{FF2B5EF4-FFF2-40B4-BE49-F238E27FC236}">
                <a16:creationId xmlns:a16="http://schemas.microsoft.com/office/drawing/2014/main" id="{69E62A80-797A-49D1-830E-EC9A1402B620}"/>
              </a:ext>
            </a:extLst>
          </p:cNvPr>
          <p:cNvSpPr/>
          <p:nvPr/>
        </p:nvSpPr>
        <p:spPr>
          <a:xfrm>
            <a:off x="6994529" y="3901726"/>
            <a:ext cx="603059" cy="5897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Hình Bầu dục 11">
            <a:extLst>
              <a:ext uri="{FF2B5EF4-FFF2-40B4-BE49-F238E27FC236}">
                <a16:creationId xmlns:a16="http://schemas.microsoft.com/office/drawing/2014/main" id="{7118DBD6-740E-46C9-8118-369B5F4947E3}"/>
              </a:ext>
            </a:extLst>
          </p:cNvPr>
          <p:cNvSpPr/>
          <p:nvPr/>
        </p:nvSpPr>
        <p:spPr>
          <a:xfrm>
            <a:off x="9381967" y="3201428"/>
            <a:ext cx="533400" cy="57689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Hình Bầu dục 12">
            <a:extLst>
              <a:ext uri="{FF2B5EF4-FFF2-40B4-BE49-F238E27FC236}">
                <a16:creationId xmlns:a16="http://schemas.microsoft.com/office/drawing/2014/main" id="{3CE0F9AD-8349-4078-A47C-18C99E5A7DB8}"/>
              </a:ext>
            </a:extLst>
          </p:cNvPr>
          <p:cNvSpPr/>
          <p:nvPr/>
        </p:nvSpPr>
        <p:spPr>
          <a:xfrm>
            <a:off x="6994529" y="2566448"/>
            <a:ext cx="603059" cy="6177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47714" y="2500210"/>
            <a:ext cx="66329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+mn-lt"/>
              </a:rPr>
              <a:t>1. </a:t>
            </a:r>
            <a:r>
              <a:rPr lang="en-US" sz="2800" dirty="0" smtClean="0">
                <a:latin typeface="Heinemann" panose="02000503000000020004" pitchFamily="50" charset="0"/>
              </a:rPr>
              <a:t>The </a:t>
            </a:r>
            <a:r>
              <a:rPr lang="en-US" sz="2800" dirty="0">
                <a:latin typeface="Heinemann" panose="02000503000000020004" pitchFamily="50" charset="0"/>
              </a:rPr>
              <a:t>monster has ________.		      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Heinemann" panose="02000503000000020004" pitchFamily="50" charset="0"/>
              </a:rPr>
              <a:t>2. It </a:t>
            </a:r>
            <a:r>
              <a:rPr lang="en-US" sz="2800" dirty="0">
                <a:latin typeface="Heinemann" panose="02000503000000020004" pitchFamily="50" charset="0"/>
              </a:rPr>
              <a:t>has ________ legs.                 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Heinemann" panose="02000503000000020004" pitchFamily="50" charset="0"/>
              </a:rPr>
              <a:t>3. The </a:t>
            </a:r>
            <a:r>
              <a:rPr lang="en-US" sz="2800" dirty="0">
                <a:latin typeface="Heinemann" panose="02000503000000020004" pitchFamily="50" charset="0"/>
              </a:rPr>
              <a:t>monster can ________.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260" y="1286702"/>
            <a:ext cx="6106576" cy="1246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02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17" y="1384233"/>
            <a:ext cx="11193708" cy="282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35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7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My Body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Lesson 12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962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97" y="813319"/>
            <a:ext cx="11335372" cy="4820959"/>
          </a:xfrm>
          <a:prstGeom prst="rect">
            <a:avLst/>
          </a:prstGeom>
        </p:spPr>
      </p:pic>
      <p:pic>
        <p:nvPicPr>
          <p:cNvPr id="2" name="88 G3 SB Track B88">
            <a:hlinkClick r:id="" action="ppaction://media"/>
            <a:extLst>
              <a:ext uri="{FF2B5EF4-FFF2-40B4-BE49-F238E27FC236}">
                <a16:creationId xmlns:a16="http://schemas.microsoft.com/office/drawing/2014/main" id="{26571E7C-CECE-4A72-A42F-E85E6BBEA6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689350" y="111060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7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71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07" y="609484"/>
            <a:ext cx="10058400" cy="475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57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6E8B95E-648D-856A-4993-37E602958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33" y="1340388"/>
            <a:ext cx="9168046" cy="8465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2E6AB6B-3637-F538-F675-57FBA7C17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0801" y="2394035"/>
            <a:ext cx="2736185" cy="34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74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F991FE5-EA19-CB42-B509-9290D3F2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33" y="2082477"/>
            <a:ext cx="5853200" cy="1194400"/>
          </a:xfrm>
        </p:spPr>
        <p:txBody>
          <a:bodyPr anchor="ctr"/>
          <a:lstStyle/>
          <a:p>
            <a:r>
              <a:rPr lang="x-none" sz="4800" b="1" dirty="0">
                <a:latin typeface="+mn-lt"/>
              </a:rPr>
              <a:t>Unit </a:t>
            </a:r>
            <a:r>
              <a:rPr lang="en-US" sz="4800" b="1" dirty="0">
                <a:latin typeface="+mn-lt"/>
              </a:rPr>
              <a:t>7</a:t>
            </a:r>
            <a:r>
              <a:rPr lang="x-none" sz="4800" b="1" dirty="0">
                <a:latin typeface="+mn-lt"/>
              </a:rPr>
              <a:t>: </a:t>
            </a:r>
            <a:br>
              <a:rPr lang="x-none" sz="4800" b="1" dirty="0">
                <a:latin typeface="+mn-lt"/>
              </a:rPr>
            </a:br>
            <a:r>
              <a:rPr lang="en-US" sz="4800" b="1" dirty="0">
                <a:latin typeface="+mn-lt"/>
              </a:rPr>
              <a:t>My Body</a:t>
            </a:r>
            <a:endParaRPr lang="x-none" sz="4800" b="1" dirty="0">
              <a:latin typeface="+mn-lt"/>
            </a:endParaRP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BF99AF4D-F664-614F-8211-A97EB63F1C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75233" y="3385301"/>
            <a:ext cx="5853200" cy="856443"/>
          </a:xfrm>
        </p:spPr>
        <p:txBody>
          <a:bodyPr anchor="t"/>
          <a:lstStyle/>
          <a:p>
            <a:r>
              <a:rPr lang="x-none" sz="44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Value</a:t>
            </a:r>
          </a:p>
        </p:txBody>
      </p:sp>
      <p:grpSp>
        <p:nvGrpSpPr>
          <p:cNvPr id="12" name="Google Shape;1667;p67">
            <a:extLst>
              <a:ext uri="{FF2B5EF4-FFF2-40B4-BE49-F238E27FC236}">
                <a16:creationId xmlns:a16="http://schemas.microsoft.com/office/drawing/2014/main" id="{43D52AE8-6250-D74E-95FF-F5C5F668E06D}"/>
              </a:ext>
            </a:extLst>
          </p:cNvPr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>
              <a:extLst>
                <a:ext uri="{FF2B5EF4-FFF2-40B4-BE49-F238E27FC236}">
                  <a16:creationId xmlns:a16="http://schemas.microsoft.com/office/drawing/2014/main" id="{E88A2CFC-05FE-CC4E-AE37-8EFC1D1801A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4" name="Google Shape;1669;p67">
              <a:extLst>
                <a:ext uri="{FF2B5EF4-FFF2-40B4-BE49-F238E27FC236}">
                  <a16:creationId xmlns:a16="http://schemas.microsoft.com/office/drawing/2014/main" id="{0EB372B2-E3E1-B843-9827-FEED0D253107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5" name="Google Shape;1670;p67">
              <a:extLst>
                <a:ext uri="{FF2B5EF4-FFF2-40B4-BE49-F238E27FC236}">
                  <a16:creationId xmlns:a16="http://schemas.microsoft.com/office/drawing/2014/main" id="{63BFC477-C8BE-BB40-9B00-6D89428960F4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6" name="Google Shape;1671;p67">
              <a:extLst>
                <a:ext uri="{FF2B5EF4-FFF2-40B4-BE49-F238E27FC236}">
                  <a16:creationId xmlns:a16="http://schemas.microsoft.com/office/drawing/2014/main" id="{0CBD2249-B08E-4D47-B7ED-8510B4AF9574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7" name="Google Shape;1672;p67">
              <a:extLst>
                <a:ext uri="{FF2B5EF4-FFF2-40B4-BE49-F238E27FC236}">
                  <a16:creationId xmlns:a16="http://schemas.microsoft.com/office/drawing/2014/main" id="{8E0E256B-10D8-1B4C-9B69-5D161F5FA01A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18" name="Google Shape;1673;p67">
              <a:extLst>
                <a:ext uri="{FF2B5EF4-FFF2-40B4-BE49-F238E27FC236}">
                  <a16:creationId xmlns:a16="http://schemas.microsoft.com/office/drawing/2014/main" id="{59B5DD6A-B5D0-5842-A30C-4DF2F597739E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  <p:grpSp>
        <p:nvGrpSpPr>
          <p:cNvPr id="19" name="Google Shape;1674;p67">
            <a:extLst>
              <a:ext uri="{FF2B5EF4-FFF2-40B4-BE49-F238E27FC236}">
                <a16:creationId xmlns:a16="http://schemas.microsoft.com/office/drawing/2014/main" id="{775F1885-FF02-2941-ABF6-C3DCB849290E}"/>
              </a:ext>
            </a:extLst>
          </p:cNvPr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>
              <a:extLst>
                <a:ext uri="{FF2B5EF4-FFF2-40B4-BE49-F238E27FC236}">
                  <a16:creationId xmlns:a16="http://schemas.microsoft.com/office/drawing/2014/main" id="{0935ABB0-E5E2-0049-AE34-FE09F0E2429C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1" name="Google Shape;1676;p67">
              <a:extLst>
                <a:ext uri="{FF2B5EF4-FFF2-40B4-BE49-F238E27FC236}">
                  <a16:creationId xmlns:a16="http://schemas.microsoft.com/office/drawing/2014/main" id="{1C980184-04BC-BE45-853E-4FF8331A7908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2" name="Google Shape;1677;p67">
              <a:extLst>
                <a:ext uri="{FF2B5EF4-FFF2-40B4-BE49-F238E27FC236}">
                  <a16:creationId xmlns:a16="http://schemas.microsoft.com/office/drawing/2014/main" id="{B1DFBB78-5063-D249-BAFD-CB2C25186EDB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3" name="Google Shape;1678;p67">
              <a:extLst>
                <a:ext uri="{FF2B5EF4-FFF2-40B4-BE49-F238E27FC236}">
                  <a16:creationId xmlns:a16="http://schemas.microsoft.com/office/drawing/2014/main" id="{D7123779-1295-7D44-99FF-7133C8C97F77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4" name="Google Shape;1679;p67">
              <a:extLst>
                <a:ext uri="{FF2B5EF4-FFF2-40B4-BE49-F238E27FC236}">
                  <a16:creationId xmlns:a16="http://schemas.microsoft.com/office/drawing/2014/main" id="{E29B8200-8A05-4842-9F90-57B27A4F45FB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  <p:sp>
          <p:nvSpPr>
            <p:cNvPr id="25" name="Google Shape;1680;p67">
              <a:extLst>
                <a:ext uri="{FF2B5EF4-FFF2-40B4-BE49-F238E27FC236}">
                  <a16:creationId xmlns:a16="http://schemas.microsoft.com/office/drawing/2014/main" id="{F7185387-E54E-7F4C-8537-1F8C3009C069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b="1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48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1A607FC1-2697-B400-9741-91FEA9033C84}"/>
              </a:ext>
            </a:extLst>
          </p:cNvPr>
          <p:cNvGrpSpPr/>
          <p:nvPr/>
        </p:nvGrpSpPr>
        <p:grpSpPr>
          <a:xfrm>
            <a:off x="362323" y="817526"/>
            <a:ext cx="6434151" cy="591557"/>
            <a:chOff x="242268" y="852202"/>
            <a:chExt cx="5796858" cy="591557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0F6C53-B398-8286-EDCB-5FF3B05ADD6F}"/>
                </a:ext>
              </a:extLst>
            </p:cNvPr>
            <p:cNvSpPr/>
            <p:nvPr/>
          </p:nvSpPr>
          <p:spPr>
            <a:xfrm>
              <a:off x="853935" y="920539"/>
              <a:ext cx="51851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Look and listen. Repeat.</a:t>
              </a:r>
              <a:r>
                <a:rPr lang="en-US" sz="2400" b="1" dirty="0">
                  <a:solidFill>
                    <a:srgbClr val="000000"/>
                  </a:solidFill>
                  <a:latin typeface="Heinemann Special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  </a:t>
              </a:r>
              <a:r>
                <a:rPr lang="en-US" b="1" dirty="0">
                  <a:solidFill>
                    <a:srgbClr val="84488C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TR: B89</a:t>
              </a:r>
              <a:endParaRPr lang="en-US" b="1" dirty="0">
                <a:solidFill>
                  <a:srgbClr val="84488C"/>
                </a:solidFill>
                <a:effectLst/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B26812C-9DFF-A39B-4DB7-B67440947745}"/>
                </a:ext>
              </a:extLst>
            </p:cNvPr>
            <p:cNvSpPr/>
            <p:nvPr/>
          </p:nvSpPr>
          <p:spPr>
            <a:xfrm>
              <a:off x="242268" y="852202"/>
              <a:ext cx="52725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VN" sz="32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pic>
        <p:nvPicPr>
          <p:cNvPr id="2" name="89 G3 SB Track B89">
            <a:hlinkClick r:id="" action="ppaction://media"/>
            <a:extLst>
              <a:ext uri="{FF2B5EF4-FFF2-40B4-BE49-F238E27FC236}">
                <a16:creationId xmlns:a16="http://schemas.microsoft.com/office/drawing/2014/main" id="{41A65EE8-76AC-441A-ABC2-40BED371535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622249" y="903791"/>
            <a:ext cx="487363" cy="487363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3C5364B2-50A1-0E4F-8367-C7F66EE4EA63}"/>
              </a:ext>
            </a:extLst>
          </p:cNvPr>
          <p:cNvSpPr/>
          <p:nvPr/>
        </p:nvSpPr>
        <p:spPr>
          <a:xfrm>
            <a:off x="1116844" y="2524893"/>
            <a:ext cx="4646293" cy="118807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wash my hands. I wash my body. I am clean.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631CA42-3EEB-8723-91F2-3D1F3039E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623786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8FC2B8-0541-40B9-24B1-8191E88844D7}"/>
              </a:ext>
            </a:extLst>
          </p:cNvPr>
          <p:cNvSpPr/>
          <p:nvPr/>
        </p:nvSpPr>
        <p:spPr>
          <a:xfrm>
            <a:off x="1041235" y="1640918"/>
            <a:ext cx="3362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clean.</a:t>
            </a:r>
            <a:endParaRPr lang="en-US" sz="3600" b="1" dirty="0">
              <a:solidFill>
                <a:srgbClr val="00B05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55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" dur="18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623786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F167642-55D8-E2DB-1258-3CEB80DD802C}"/>
              </a:ext>
            </a:extLst>
          </p:cNvPr>
          <p:cNvSpPr/>
          <p:nvPr/>
        </p:nvSpPr>
        <p:spPr>
          <a:xfrm>
            <a:off x="7569381" y="451311"/>
            <a:ext cx="3362089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clean.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8FA592-BEA6-A6BB-8795-3D191C93CD6E}"/>
              </a:ext>
            </a:extLst>
          </p:cNvPr>
          <p:cNvGrpSpPr/>
          <p:nvPr/>
        </p:nvGrpSpPr>
        <p:grpSpPr>
          <a:xfrm>
            <a:off x="654126" y="1967621"/>
            <a:ext cx="5720041" cy="1083469"/>
            <a:chOff x="407334" y="447017"/>
            <a:chExt cx="4788601" cy="1083469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06409BC-BF10-0D46-4C5D-9EFE81A011D1}"/>
                </a:ext>
              </a:extLst>
            </p:cNvPr>
            <p:cNvSpPr/>
            <p:nvPr/>
          </p:nvSpPr>
          <p:spPr>
            <a:xfrm>
              <a:off x="969637" y="576379"/>
              <a:ext cx="422629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Think. What do you do to be clean?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99BAFC0-8C3B-57B7-B0CE-51F8940C5F0A}"/>
                </a:ext>
              </a:extLst>
            </p:cNvPr>
            <p:cNvSpPr/>
            <p:nvPr/>
          </p:nvSpPr>
          <p:spPr>
            <a:xfrm>
              <a:off x="407334" y="447017"/>
              <a:ext cx="489921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x-none" sz="24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x-none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05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6C33B7-4C3F-706B-15B0-3A4887AED1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0"/>
            <a:ext cx="4876800" cy="623786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B74BE23-5D30-E2F2-383A-1BABF975635A}"/>
              </a:ext>
            </a:extLst>
          </p:cNvPr>
          <p:cNvSpPr/>
          <p:nvPr/>
        </p:nvSpPr>
        <p:spPr>
          <a:xfrm>
            <a:off x="7569381" y="451311"/>
            <a:ext cx="3362089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 clean.</a:t>
            </a:r>
            <a:endParaRPr lang="en-US" sz="3600" b="1" dirty="0">
              <a:solidFill>
                <a:srgbClr val="FFFF00"/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135FD3D-84AA-9768-A5BA-099EEB1B7483}"/>
              </a:ext>
            </a:extLst>
          </p:cNvPr>
          <p:cNvGrpSpPr/>
          <p:nvPr/>
        </p:nvGrpSpPr>
        <p:grpSpPr>
          <a:xfrm>
            <a:off x="590004" y="1293961"/>
            <a:ext cx="1991683" cy="595594"/>
            <a:chOff x="398838" y="843701"/>
            <a:chExt cx="1991683" cy="59559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120F966-73C0-B3E4-76CC-C0DC0DD59D81}"/>
                </a:ext>
              </a:extLst>
            </p:cNvPr>
            <p:cNvSpPr/>
            <p:nvPr/>
          </p:nvSpPr>
          <p:spPr>
            <a:xfrm>
              <a:off x="1053295" y="916075"/>
              <a:ext cx="133722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>
                  <a:solidFill>
                    <a:srgbClr val="000000"/>
                  </a:solidFill>
                  <a:latin typeface="Heinemann Black" panose="02000503000000020004" pitchFamily="2" charset="0"/>
                  <a:ea typeface="Tahoma" panose="020B0604030504040204" pitchFamily="34" charset="0"/>
                  <a:cs typeface="Tahoma" panose="020B0604030504040204" pitchFamily="34" charset="0"/>
                </a:rPr>
                <a:t>Share.</a:t>
              </a:r>
              <a:endParaRPr lang="en-US" sz="2800" b="1" dirty="0">
                <a:solidFill>
                  <a:srgbClr val="000000"/>
                </a:solidFill>
                <a:effectLst/>
                <a:latin typeface="Heinemann Black" panose="02000503000000020004" pitchFamily="2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52523C1-F5A4-53A0-C0D5-BC33BEFFAA87}"/>
                </a:ext>
              </a:extLst>
            </p:cNvPr>
            <p:cNvSpPr/>
            <p:nvPr/>
          </p:nvSpPr>
          <p:spPr>
            <a:xfrm>
              <a:off x="398838" y="843701"/>
              <a:ext cx="585216" cy="585216"/>
            </a:xfrm>
            <a:prstGeom prst="ellipse">
              <a:avLst/>
            </a:prstGeom>
            <a:solidFill>
              <a:srgbClr val="9868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VN" sz="2800" b="1" dirty="0">
                  <a:solidFill>
                    <a:schemeClr val="accent6"/>
                  </a:solidFill>
                  <a:latin typeface="Arial Black" panose="020B0A040201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VN" sz="3600" b="1" dirty="0">
                <a:solidFill>
                  <a:schemeClr val="accent6"/>
                </a:solidFill>
                <a:latin typeface="Arial Black" panose="020B0A040201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9" name="Rounded Rectangular Callout 8">
            <a:extLst>
              <a:ext uri="{FF2B5EF4-FFF2-40B4-BE49-F238E27FC236}">
                <a16:creationId xmlns:a16="http://schemas.microsoft.com/office/drawing/2014/main" id="{E24A00BE-729D-6CE6-9136-B3C39F92DEEB}"/>
              </a:ext>
            </a:extLst>
          </p:cNvPr>
          <p:cNvSpPr/>
          <p:nvPr/>
        </p:nvSpPr>
        <p:spPr>
          <a:xfrm>
            <a:off x="1244462" y="2205506"/>
            <a:ext cx="4113752" cy="1433434"/>
          </a:xfrm>
          <a:prstGeom prst="wedgeRoundRectCallout">
            <a:avLst>
              <a:gd name="adj1" fmla="val 40668"/>
              <a:gd name="adj2" fmla="val 82675"/>
              <a:gd name="adj3" fmla="val 16667"/>
            </a:avLst>
          </a:prstGeo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800" dirty="0" smtClean="0">
                <a:ea typeface="Tahoma" panose="020B0604030504040204" pitchFamily="34" charset="0"/>
                <a:cs typeface="Tahoma" panose="020B0604030504040204" pitchFamily="34" charset="0"/>
              </a:rPr>
              <a:t>I wash my body. I brush my teeth. I am clean.</a:t>
            </a:r>
            <a:endParaRPr lang="en-US" sz="2800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2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5" name="Google Shape;1915;p73"/>
          <p:cNvSpPr txBox="1">
            <a:spLocks noGrp="1"/>
          </p:cNvSpPr>
          <p:nvPr>
            <p:ph type="title"/>
          </p:nvPr>
        </p:nvSpPr>
        <p:spPr>
          <a:xfrm>
            <a:off x="960000" y="3012538"/>
            <a:ext cx="102720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 indent="12700"/>
            <a:r>
              <a:rPr lang="en" sz="80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Thank you!</a:t>
            </a:r>
            <a:endParaRPr sz="8000" b="1" dirty="0">
              <a:solidFill>
                <a:schemeClr val="accent2">
                  <a:lumMod val="75000"/>
                </a:schemeClr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7" name="Google Shape;1931;p73">
            <a:extLst>
              <a:ext uri="{FF2B5EF4-FFF2-40B4-BE49-F238E27FC236}">
                <a16:creationId xmlns:a16="http://schemas.microsoft.com/office/drawing/2014/main" id="{56DCA51F-FDC1-8B4B-8940-8094E3A76AD0}"/>
              </a:ext>
            </a:extLst>
          </p:cNvPr>
          <p:cNvGrpSpPr/>
          <p:nvPr/>
        </p:nvGrpSpPr>
        <p:grpSpPr>
          <a:xfrm rot="-8999956">
            <a:off x="9779259" y="646436"/>
            <a:ext cx="2175925" cy="3816000"/>
            <a:chOff x="1117397" y="404909"/>
            <a:chExt cx="1041999" cy="2172279"/>
          </a:xfrm>
        </p:grpSpPr>
        <p:sp>
          <p:nvSpPr>
            <p:cNvPr id="18" name="Google Shape;1932;p73">
              <a:extLst>
                <a:ext uri="{FF2B5EF4-FFF2-40B4-BE49-F238E27FC236}">
                  <a16:creationId xmlns:a16="http://schemas.microsoft.com/office/drawing/2014/main" id="{0099F708-CFCC-8142-BE39-1930BAF68AD6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33;p73">
              <a:extLst>
                <a:ext uri="{FF2B5EF4-FFF2-40B4-BE49-F238E27FC236}">
                  <a16:creationId xmlns:a16="http://schemas.microsoft.com/office/drawing/2014/main" id="{2DD647DB-E7BE-8348-81D1-DD0014D42825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34;p73">
              <a:extLst>
                <a:ext uri="{FF2B5EF4-FFF2-40B4-BE49-F238E27FC236}">
                  <a16:creationId xmlns:a16="http://schemas.microsoft.com/office/drawing/2014/main" id="{F52CE1F3-52FD-A642-9DD3-56954D19C98C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935;p73">
              <a:extLst>
                <a:ext uri="{FF2B5EF4-FFF2-40B4-BE49-F238E27FC236}">
                  <a16:creationId xmlns:a16="http://schemas.microsoft.com/office/drawing/2014/main" id="{5D9F388A-E63C-0145-BC76-5DA4B41501CA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936;p73">
              <a:extLst>
                <a:ext uri="{FF2B5EF4-FFF2-40B4-BE49-F238E27FC236}">
                  <a16:creationId xmlns:a16="http://schemas.microsoft.com/office/drawing/2014/main" id="{3ECC54BB-6416-9240-BB25-7C69E40F30B0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937;p73">
              <a:extLst>
                <a:ext uri="{FF2B5EF4-FFF2-40B4-BE49-F238E27FC236}">
                  <a16:creationId xmlns:a16="http://schemas.microsoft.com/office/drawing/2014/main" id="{8979D5DD-6872-304A-99C5-2FD480EABD25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1938;p73">
            <a:extLst>
              <a:ext uri="{FF2B5EF4-FFF2-40B4-BE49-F238E27FC236}">
                <a16:creationId xmlns:a16="http://schemas.microsoft.com/office/drawing/2014/main" id="{1B6CF5B6-FD01-244C-BD6B-4FB6D303CA11}"/>
              </a:ext>
            </a:extLst>
          </p:cNvPr>
          <p:cNvGrpSpPr/>
          <p:nvPr/>
        </p:nvGrpSpPr>
        <p:grpSpPr>
          <a:xfrm rot="8999956" flipH="1">
            <a:off x="536469" y="565341"/>
            <a:ext cx="1841663" cy="3816000"/>
            <a:chOff x="1117397" y="404909"/>
            <a:chExt cx="1041999" cy="2172279"/>
          </a:xfrm>
        </p:grpSpPr>
        <p:sp>
          <p:nvSpPr>
            <p:cNvPr id="25" name="Google Shape;1939;p73">
              <a:extLst>
                <a:ext uri="{FF2B5EF4-FFF2-40B4-BE49-F238E27FC236}">
                  <a16:creationId xmlns:a16="http://schemas.microsoft.com/office/drawing/2014/main" id="{88866ABF-0F9E-F14B-80B9-D7DE2AE2FC67}"/>
                </a:ext>
              </a:extLst>
            </p:cNvPr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940;p73">
              <a:extLst>
                <a:ext uri="{FF2B5EF4-FFF2-40B4-BE49-F238E27FC236}">
                  <a16:creationId xmlns:a16="http://schemas.microsoft.com/office/drawing/2014/main" id="{DA4D3341-0701-A84F-A52B-4B6EDF0D8353}"/>
                </a:ext>
              </a:extLst>
            </p:cNvPr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941;p73">
              <a:extLst>
                <a:ext uri="{FF2B5EF4-FFF2-40B4-BE49-F238E27FC236}">
                  <a16:creationId xmlns:a16="http://schemas.microsoft.com/office/drawing/2014/main" id="{E4030FC1-1636-5F4E-89D7-C7A10145DD69}"/>
                </a:ext>
              </a:extLst>
            </p:cNvPr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942;p73">
              <a:extLst>
                <a:ext uri="{FF2B5EF4-FFF2-40B4-BE49-F238E27FC236}">
                  <a16:creationId xmlns:a16="http://schemas.microsoft.com/office/drawing/2014/main" id="{9BF815B7-0769-0E4B-A9B2-1C28D6CDAAF5}"/>
                </a:ext>
              </a:extLst>
            </p:cNvPr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943;p73">
              <a:extLst>
                <a:ext uri="{FF2B5EF4-FFF2-40B4-BE49-F238E27FC236}">
                  <a16:creationId xmlns:a16="http://schemas.microsoft.com/office/drawing/2014/main" id="{C962F138-3909-CF41-80FA-84CDB23B1C0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944;p73">
              <a:extLst>
                <a:ext uri="{FF2B5EF4-FFF2-40B4-BE49-F238E27FC236}">
                  <a16:creationId xmlns:a16="http://schemas.microsoft.com/office/drawing/2014/main" id="{01617BD0-13FF-774D-9370-D776874CC07D}"/>
                </a:ext>
              </a:extLst>
            </p:cNvPr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0288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anguage Arts For Elementary" id="{54566BC3-9E9C-C34C-AB80-28FFCB597221}" vid="{84A038BD-6519-AB4C-B7E8-08ECFC728186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Language Arts For Elementary</Template>
  <TotalTime>3043</TotalTime>
  <Words>472</Words>
  <Application>Microsoft Office PowerPoint</Application>
  <PresentationFormat>Widescreen</PresentationFormat>
  <Paragraphs>157</Paragraphs>
  <Slides>73</Slides>
  <Notes>22</Notes>
  <HiddenSlides>0</HiddenSlides>
  <MMClips>39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73</vt:i4>
      </vt:variant>
    </vt:vector>
  </HeadingPairs>
  <TitlesOfParts>
    <vt:vector size="93" baseType="lpstr">
      <vt:lpstr>Bebas Neue</vt:lpstr>
      <vt:lpstr>Calibri</vt:lpstr>
      <vt:lpstr>Proxima Nova Semibold</vt:lpstr>
      <vt:lpstr>DengXian</vt:lpstr>
      <vt:lpstr>Heinemann Special Black</vt:lpstr>
      <vt:lpstr>Segoe UI</vt:lpstr>
      <vt:lpstr>Fredoka One</vt:lpstr>
      <vt:lpstr>Heinemann Black</vt:lpstr>
      <vt:lpstr>Tahoma</vt:lpstr>
      <vt:lpstr>Roboto Condensed Light</vt:lpstr>
      <vt:lpstr>Anaheim</vt:lpstr>
      <vt:lpstr>Calibri Light</vt:lpstr>
      <vt:lpstr>Cantarell</vt:lpstr>
      <vt:lpstr>Arial Black</vt:lpstr>
      <vt:lpstr>Arial</vt:lpstr>
      <vt:lpstr>Heinemann</vt:lpstr>
      <vt:lpstr>Aharoni</vt:lpstr>
      <vt:lpstr>Proxima Nova</vt:lpstr>
      <vt:lpstr>Language Arts For Elementary</vt:lpstr>
      <vt:lpstr>Slidesgo Final Pages</vt:lpstr>
      <vt:lpstr>My Body</vt:lpstr>
      <vt:lpstr>PowerPoint Presentation</vt:lpstr>
      <vt:lpstr>Unit 7:  My Body</vt:lpstr>
      <vt:lpstr>PowerPoint Presentation</vt:lpstr>
      <vt:lpstr>a head /ə/ /hed/</vt:lpstr>
      <vt:lpstr>a hand /ə/ /hænd/</vt:lpstr>
      <vt:lpstr>an arm /ən/ /ɑːrm/</vt:lpstr>
      <vt:lpstr>a leg /ə/ /leɡ/</vt:lpstr>
      <vt:lpstr>a foot /ə/ /fʊt/</vt:lpstr>
      <vt:lpstr>PowerPoint Presentation</vt:lpstr>
      <vt:lpstr>PowerPoint Presentation</vt:lpstr>
      <vt:lpstr>Unit 7:  My Body</vt:lpstr>
      <vt:lpstr>PowerPoint Presentation</vt:lpstr>
      <vt:lpstr>hair /her/</vt:lpstr>
      <vt:lpstr>an ear /ən/ /ɪr/</vt:lpstr>
      <vt:lpstr>an eye /ən/ /aɪ/</vt:lpstr>
      <vt:lpstr>a mouth /ə/ /maʊθ/</vt:lpstr>
      <vt:lpstr>a nose /ə/ /nəʊz/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curly hair /ˈkɜːrli/ /her/</vt:lpstr>
      <vt:lpstr>straight hair /streɪt/ /her/</vt:lpstr>
      <vt:lpstr>round eyes /raʊnd/ /aɪz/</vt:lpstr>
      <vt:lpstr>strong arms /strɔːŋ/ /ɑːrmz/</vt:lpstr>
      <vt:lpstr>PowerPoint Presentation</vt:lpstr>
      <vt:lpstr>PowerPoint Presentation</vt:lpstr>
      <vt:lpstr>Unit 7:  My Body</vt:lpstr>
      <vt:lpstr>PowerPoint Presentation</vt:lpstr>
      <vt:lpstr>run /rʌn/</vt:lpstr>
      <vt:lpstr>jump /dʒʌmp/</vt:lpstr>
      <vt:lpstr>fly /flaɪ/</vt:lpstr>
      <vt:lpstr>walk /wɔːk/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Unit 7:  My Body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Classroom</dc:title>
  <dc:creator>Anh Phương Vũ Tạ</dc:creator>
  <cp:lastModifiedBy>My BTV Tieng Anh</cp:lastModifiedBy>
  <cp:revision>411</cp:revision>
  <dcterms:created xsi:type="dcterms:W3CDTF">2022-03-14T16:24:51Z</dcterms:created>
  <dcterms:modified xsi:type="dcterms:W3CDTF">2022-06-01T08:10:22Z</dcterms:modified>
</cp:coreProperties>
</file>