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  <p:sldMasterId id="2147483698" r:id="rId2"/>
  </p:sldMasterIdLst>
  <p:notesMasterIdLst>
    <p:notesMasterId r:id="rId76"/>
  </p:notesMasterIdLst>
  <p:sldIdLst>
    <p:sldId id="256" r:id="rId3"/>
    <p:sldId id="257" r:id="rId4"/>
    <p:sldId id="502" r:id="rId5"/>
    <p:sldId id="369" r:id="rId6"/>
    <p:sldId id="559" r:id="rId7"/>
    <p:sldId id="500" r:id="rId8"/>
    <p:sldId id="278" r:id="rId9"/>
    <p:sldId id="501" r:id="rId10"/>
    <p:sldId id="570" r:id="rId11"/>
    <p:sldId id="511" r:id="rId12"/>
    <p:sldId id="264" r:id="rId13"/>
    <p:sldId id="507" r:id="rId14"/>
    <p:sldId id="395" r:id="rId15"/>
    <p:sldId id="503" r:id="rId16"/>
    <p:sldId id="504" r:id="rId17"/>
    <p:sldId id="505" r:id="rId18"/>
    <p:sldId id="506" r:id="rId19"/>
    <p:sldId id="571" r:id="rId20"/>
    <p:sldId id="512" r:id="rId21"/>
    <p:sldId id="513" r:id="rId22"/>
    <p:sldId id="508" r:id="rId23"/>
    <p:sldId id="407" r:id="rId24"/>
    <p:sldId id="408" r:id="rId25"/>
    <p:sldId id="409" r:id="rId26"/>
    <p:sldId id="509" r:id="rId27"/>
    <p:sldId id="410" r:id="rId28"/>
    <p:sldId id="411" r:id="rId29"/>
    <p:sldId id="412" r:id="rId30"/>
    <p:sldId id="510" r:id="rId31"/>
    <p:sldId id="413" r:id="rId32"/>
    <p:sldId id="533" r:id="rId33"/>
    <p:sldId id="561" r:id="rId34"/>
    <p:sldId id="562" r:id="rId35"/>
    <p:sldId id="563" r:id="rId36"/>
    <p:sldId id="537" r:id="rId37"/>
    <p:sldId id="415" r:id="rId38"/>
    <p:sldId id="518" r:id="rId39"/>
    <p:sldId id="416" r:id="rId40"/>
    <p:sldId id="538" r:id="rId41"/>
    <p:sldId id="564" r:id="rId42"/>
    <p:sldId id="565" r:id="rId43"/>
    <p:sldId id="566" r:id="rId44"/>
    <p:sldId id="542" r:id="rId45"/>
    <p:sldId id="418" r:id="rId46"/>
    <p:sldId id="567" r:id="rId47"/>
    <p:sldId id="419" r:id="rId48"/>
    <p:sldId id="420" r:id="rId49"/>
    <p:sldId id="421" r:id="rId50"/>
    <p:sldId id="520" r:id="rId51"/>
    <p:sldId id="422" r:id="rId52"/>
    <p:sldId id="423" r:id="rId53"/>
    <p:sldId id="424" r:id="rId54"/>
    <p:sldId id="521" r:id="rId55"/>
    <p:sldId id="425" r:id="rId56"/>
    <p:sldId id="426" r:id="rId57"/>
    <p:sldId id="427" r:id="rId58"/>
    <p:sldId id="522" r:id="rId59"/>
    <p:sldId id="440" r:id="rId60"/>
    <p:sldId id="441" r:id="rId61"/>
    <p:sldId id="442" r:id="rId62"/>
    <p:sldId id="523" r:id="rId63"/>
    <p:sldId id="444" r:id="rId64"/>
    <p:sldId id="445" r:id="rId65"/>
    <p:sldId id="446" r:id="rId66"/>
    <p:sldId id="524" r:id="rId67"/>
    <p:sldId id="449" r:id="rId68"/>
    <p:sldId id="448" r:id="rId69"/>
    <p:sldId id="450" r:id="rId70"/>
    <p:sldId id="525" r:id="rId71"/>
    <p:sldId id="460" r:id="rId72"/>
    <p:sldId id="495" r:id="rId73"/>
    <p:sldId id="494" r:id="rId74"/>
    <p:sldId id="573" r:id="rId75"/>
  </p:sldIdLst>
  <p:sldSz cx="12192000" cy="6858000"/>
  <p:notesSz cx="6858000" cy="9144000"/>
  <p:embeddedFontLst>
    <p:embeddedFont>
      <p:font typeface="Calibri" panose="020F0502020204030204" pitchFamily="34" charset="0"/>
      <p:regular r:id="rId77"/>
      <p:bold r:id="rId78"/>
      <p:italic r:id="rId79"/>
      <p:boldItalic r:id="rId80"/>
    </p:embeddedFont>
    <p:embeddedFont>
      <p:font typeface="Roboto Condensed Light" panose="02000000000000000000" pitchFamily="2" charset="0"/>
      <p:regular r:id="rId81"/>
      <p:italic r:id="rId82"/>
    </p:embeddedFont>
    <p:embeddedFont>
      <p:font typeface="Heinemann Black" panose="02000503000000020004" pitchFamily="50" charset="0"/>
      <p:bold r:id="rId83"/>
      <p:boldItalic r:id="rId84"/>
    </p:embeddedFont>
    <p:embeddedFont>
      <p:font typeface="Segoe UI" panose="020B0502040204020203" pitchFamily="34" charset="0"/>
      <p:regular r:id="rId85"/>
      <p:bold r:id="rId86"/>
      <p:italic r:id="rId87"/>
      <p:boldItalic r:id="rId88"/>
    </p:embeddedFont>
    <p:embeddedFont>
      <p:font typeface="Heinemann Special Black" panose="02000503000000020004" pitchFamily="50" charset="0"/>
      <p:bold r:id="rId89"/>
      <p:boldItalic r:id="rId90"/>
    </p:embeddedFont>
    <p:embeddedFont>
      <p:font typeface="Tahoma" panose="020B0604030504040204" pitchFamily="34" charset="0"/>
      <p:regular r:id="rId91"/>
      <p:bold r:id="rId92"/>
    </p:embeddedFont>
    <p:embeddedFont>
      <p:font typeface="Calibri Light" panose="020F0302020204030204" pitchFamily="34" charset="0"/>
      <p:regular r:id="rId93"/>
      <p:italic r:id="rId94"/>
    </p:embeddedFont>
    <p:embeddedFont>
      <p:font typeface="Arial Black" panose="020B0A04020102020204" pitchFamily="34" charset="0"/>
      <p:regular r:id="rId95"/>
      <p:bold r:id="rId96"/>
      <p:italic r:id="rId97"/>
    </p:embeddedFont>
    <p:embeddedFont>
      <p:font typeface="Bebas Neue" panose="020B0606020202050201" pitchFamily="34" charset="0"/>
      <p:regular r:id="rId9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1816B7-F36E-4699-4953-432AB9DC4374}" name="My Pham" initials="MP" userId="35bca1f0e1c462af" providerId="Windows Live"/>
  <p188:author id="{4B6265D9-16EF-8A7A-8F6F-41049F6DFEEC}" name="Ngoi, Rayne" initials="NR" userId="S::rayne.ngoi@cengage.com::02e8f8ff-3b91-4322-8239-cd13183afd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71B1"/>
    <a:srgbClr val="002060"/>
    <a:srgbClr val="5D6264"/>
    <a:srgbClr val="DC3D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96" autoAdjust="0"/>
    <p:restoredTop sz="95226" autoAdjust="0"/>
  </p:normalViewPr>
  <p:slideViewPr>
    <p:cSldViewPr snapToGrid="0" snapToObjects="1">
      <p:cViewPr varScale="1">
        <p:scale>
          <a:sx n="112" d="100"/>
          <a:sy n="112" d="100"/>
        </p:scale>
        <p:origin x="498" y="78"/>
      </p:cViewPr>
      <p:guideLst/>
    </p:cSldViewPr>
  </p:slideViewPr>
  <p:outlineViewPr>
    <p:cViewPr>
      <p:scale>
        <a:sx n="33" d="100"/>
        <a:sy n="33" d="100"/>
      </p:scale>
      <p:origin x="0" y="-68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21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8.fntdata"/><Relationship Id="rId89" Type="http://schemas.openxmlformats.org/officeDocument/2006/relationships/font" Target="fonts/font13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font" Target="fonts/font3.fntdata"/><Relationship Id="rId102" Type="http://schemas.openxmlformats.org/officeDocument/2006/relationships/tableStyles" Target="tableStyles.xml"/><Relationship Id="rId5" Type="http://schemas.openxmlformats.org/officeDocument/2006/relationships/slide" Target="slides/slide3.xml"/><Relationship Id="rId90" Type="http://schemas.openxmlformats.org/officeDocument/2006/relationships/font" Target="fonts/font14.fntdata"/><Relationship Id="rId95" Type="http://schemas.openxmlformats.org/officeDocument/2006/relationships/font" Target="fonts/font19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microsoft.com/office/2018/10/relationships/authors" Target="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font" Target="fonts/font15.fntdata"/><Relationship Id="rId96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94" Type="http://schemas.openxmlformats.org/officeDocument/2006/relationships/font" Target="fonts/font18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notesMaster" Target="notesMasters/notesMaster1.xml"/><Relationship Id="rId97" Type="http://schemas.openxmlformats.org/officeDocument/2006/relationships/font" Target="fonts/font21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1.fntdata"/><Relationship Id="rId61" Type="http://schemas.openxmlformats.org/officeDocument/2006/relationships/slide" Target="slides/slide59.xml"/><Relationship Id="rId82" Type="http://schemas.openxmlformats.org/officeDocument/2006/relationships/font" Target="fonts/font6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font" Target="fonts/font1.fntdata"/><Relationship Id="rId100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17.fntdata"/><Relationship Id="rId98" Type="http://schemas.openxmlformats.org/officeDocument/2006/relationships/font" Target="fonts/font22.fntdata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EF2E7-A887-FE4D-A0BA-93504926AD0E}" type="datetimeFigureOut">
              <a:rPr lang="x-none" smtClean="0"/>
              <a:t>6/3/2022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850A7-A2B6-FE47-88BC-22DB1E5C8A7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713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05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6145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2198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3696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69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8311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23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7143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858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5867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9129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9165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0620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425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8393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37329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Ư</a:t>
            </a:r>
            <a:r>
              <a:rPr lang="en-US" dirty="0" err="1"/>
              <a:t>eqwertysfdffaxzv</a:t>
            </a:r>
            <a:r>
              <a:rPr lang="en-US" dirty="0"/>
              <a:t> </a:t>
            </a:r>
            <a:r>
              <a:rPr lang="en-US" dirty="0" err="1"/>
              <a:t>bgftymhgfd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7704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31945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04321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23482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64491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10a67fa812f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10a67fa812f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1982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A24D02-4F3C-2442-EDC7-ACCC66753B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/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23B3D2-354F-1BE5-FE70-33F11B743D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41BD6F-5446-5AED-17A7-2142B9ABFA28}"/>
              </a:ext>
            </a:extLst>
          </p:cNvPr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8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3"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896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34E7DD-D7BA-A5C6-D445-1B59D47F3E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419011-CD51-8416-2E0F-5A40CA1696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ACC0C2-F6C8-0C1B-5300-FD696751759A}"/>
              </a:ext>
            </a:extLst>
          </p:cNvPr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75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1893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258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247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7C3D50-3362-05C3-2378-DFD4AE28CA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0312E3-FD85-C0FB-E8B1-5442B6F526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EE9E78-07E1-0548-F684-1CB2494BB133}"/>
              </a:ext>
            </a:extLst>
          </p:cNvPr>
          <p:cNvSpPr/>
          <p:nvPr userDrawn="1"/>
        </p:nvSpPr>
        <p:spPr>
          <a:xfrm>
            <a:off x="293631" y="650264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9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E6474C-05D4-57A2-678F-2ABFA84623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AEA983-1AD9-CB60-15FC-B018D09567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F5AF092-E2CE-24FD-376C-74BD2982DB00}"/>
              </a:ext>
            </a:extLst>
          </p:cNvPr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28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900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B96A1A-1CD3-C785-B4A2-5AC3DD9FD0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383610-7F2A-C286-F4ED-17210C6CE4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33" y="5625852"/>
            <a:ext cx="1480400" cy="5940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6234A3-AE09-1E7F-8508-CF169E4172C7}"/>
              </a:ext>
            </a:extLst>
          </p:cNvPr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46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3003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54120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7246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73957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1996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A7F69E-A4CB-50C8-7846-213323AB00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309059-5E15-05FA-6C20-E786971F59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9173F1-6AE8-4E67-5ADC-BA1987B0F4BB}"/>
              </a:ext>
            </a:extLst>
          </p:cNvPr>
          <p:cNvSpPr/>
          <p:nvPr userDrawn="1"/>
        </p:nvSpPr>
        <p:spPr>
          <a:xfrm>
            <a:off x="293631" y="660815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39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96753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06626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3721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9353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6054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6063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105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4858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1526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600313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42075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189804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0649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621703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88636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dk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</p:spTree>
    <p:extLst>
      <p:ext uri="{BB962C8B-B14F-4D97-AF65-F5344CB8AC3E}">
        <p14:creationId xmlns:p14="http://schemas.microsoft.com/office/powerpoint/2010/main" val="515911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431797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772799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70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755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34471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4" r:id="rId22"/>
    <p:sldLayoutId id="2147483685" r:id="rId23"/>
    <p:sldLayoutId id="2147483686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9335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5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2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3.png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7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37.png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7.png"/><Relationship Id="rId4" Type="http://schemas.openxmlformats.org/officeDocument/2006/relationships/image" Target="../media/image4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7.png"/><Relationship Id="rId4" Type="http://schemas.openxmlformats.org/officeDocument/2006/relationships/image" Target="../media/image45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49.emf"/><Relationship Id="rId4" Type="http://schemas.openxmlformats.org/officeDocument/2006/relationships/image" Target="../media/image7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1259347B-D802-418B-BEAD-1607CF070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62" y="569098"/>
            <a:ext cx="4385568" cy="5610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204F556-9D22-7E4E-967E-B8906C665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40698" y="3366727"/>
            <a:ext cx="5218112" cy="93821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Good Food</a:t>
            </a:r>
            <a:endParaRPr lang="x-none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6A6447F-14A1-BF46-A628-048F33003E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236929" y="2428515"/>
            <a:ext cx="2025650" cy="938213"/>
          </a:xfrm>
        </p:spPr>
        <p:txBody>
          <a:bodyPr anchor="ctr"/>
          <a:lstStyle/>
          <a:p>
            <a:pPr algn="ctr"/>
            <a:r>
              <a:rPr lang="x-none" sz="4800" b="1" dirty="0">
                <a:solidFill>
                  <a:schemeClr val="accent1"/>
                </a:solidFill>
                <a:latin typeface="+mj-lt"/>
              </a:rPr>
              <a:t>Unit </a:t>
            </a:r>
            <a:r>
              <a:rPr lang="en-US" sz="4800" b="1" dirty="0">
                <a:solidFill>
                  <a:schemeClr val="accent1"/>
                </a:solidFill>
                <a:latin typeface="+mj-lt"/>
              </a:rPr>
              <a:t>8</a:t>
            </a:r>
            <a:endParaRPr lang="x-none" sz="48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583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84CC352A-32A7-D74C-BB49-B2B074041C91}"/>
              </a:ext>
            </a:extLst>
          </p:cNvPr>
          <p:cNvSpPr/>
          <p:nvPr/>
        </p:nvSpPr>
        <p:spPr>
          <a:xfrm>
            <a:off x="1424126" y="2045553"/>
            <a:ext cx="3739546" cy="2659320"/>
          </a:xfrm>
          <a:prstGeom prst="roundRect">
            <a:avLst/>
          </a:prstGeom>
          <a:noFill/>
          <a:ln w="28575">
            <a:solidFill>
              <a:srgbClr val="6DCF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7153A1-BCD1-A240-92AB-15EA805F63D5}"/>
              </a:ext>
            </a:extLst>
          </p:cNvPr>
          <p:cNvSpPr txBox="1"/>
          <p:nvPr/>
        </p:nvSpPr>
        <p:spPr>
          <a:xfrm>
            <a:off x="545228" y="2133123"/>
            <a:ext cx="7187641" cy="2084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       I see ______. 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               bananas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               apples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E8BE576B-9F44-CE47-8340-05F034B361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579" y="2809624"/>
            <a:ext cx="763069" cy="68561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7808137-7054-754C-8E6D-B9ACF85BE037}"/>
              </a:ext>
            </a:extLst>
          </p:cNvPr>
          <p:cNvSpPr/>
          <p:nvPr/>
        </p:nvSpPr>
        <p:spPr>
          <a:xfrm>
            <a:off x="2026970" y="2966674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DDF432-A5B0-774C-A08A-33DFC1D35581}"/>
              </a:ext>
            </a:extLst>
          </p:cNvPr>
          <p:cNvSpPr/>
          <p:nvPr/>
        </p:nvSpPr>
        <p:spPr>
          <a:xfrm>
            <a:off x="2022804" y="3693742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9" name="Hình ảnh 8">
            <a:extLst>
              <a:ext uri="{FF2B5EF4-FFF2-40B4-BE49-F238E27FC236}">
                <a16:creationId xmlns:a16="http://schemas.microsoft.com/office/drawing/2014/main" id="{DD98B6AF-B503-4D7F-996A-CE1FC10205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05"/>
          <a:stretch/>
        </p:blipFill>
        <p:spPr>
          <a:xfrm>
            <a:off x="6718252" y="363982"/>
            <a:ext cx="5059961" cy="6153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1065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8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Good Food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940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9FD99AB-B11D-A83A-9718-54BEADD23E6B}"/>
              </a:ext>
            </a:extLst>
          </p:cNvPr>
          <p:cNvGrpSpPr/>
          <p:nvPr/>
        </p:nvGrpSpPr>
        <p:grpSpPr>
          <a:xfrm>
            <a:off x="1288494" y="640141"/>
            <a:ext cx="5982500" cy="502609"/>
            <a:chOff x="1023582" y="627796"/>
            <a:chExt cx="5982500" cy="502609"/>
          </a:xfrm>
        </p:grpSpPr>
        <p:sp>
          <p:nvSpPr>
            <p:cNvPr id="10" name="Lưu đồ: Đường kết nối 2">
              <a:extLst>
                <a:ext uri="{FF2B5EF4-FFF2-40B4-BE49-F238E27FC236}">
                  <a16:creationId xmlns:a16="http://schemas.microsoft.com/office/drawing/2014/main" id="{BA8221D5-756F-8C08-F543-F6AC39002E3E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11" name="Hộp Văn bản 4">
              <a:extLst>
                <a:ext uri="{FF2B5EF4-FFF2-40B4-BE49-F238E27FC236}">
                  <a16:creationId xmlns:a16="http://schemas.microsoft.com/office/drawing/2014/main" id="{05BD361B-5891-E828-1167-DF317A08898C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3" name="Hộp Văn bản 5">
              <a:extLst>
                <a:ext uri="{FF2B5EF4-FFF2-40B4-BE49-F238E27FC236}">
                  <a16:creationId xmlns:a16="http://schemas.microsoft.com/office/drawing/2014/main" id="{8B16609E-EB04-71D9-41FB-03B7AED963C3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B90</a:t>
              </a:r>
            </a:p>
          </p:txBody>
        </p:sp>
      </p:grpSp>
      <p:pic>
        <p:nvPicPr>
          <p:cNvPr id="9" name="90 G3 SB Track B90">
            <a:hlinkClick r:id="" action="ppaction://media"/>
            <a:extLst>
              <a:ext uri="{FF2B5EF4-FFF2-40B4-BE49-F238E27FC236}">
                <a16:creationId xmlns:a16="http://schemas.microsoft.com/office/drawing/2014/main" id="{46A4F043-D3CF-4543-AAFA-D1E674157B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85958" y="668235"/>
            <a:ext cx="487363" cy="4873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274669-B42E-3F58-D548-5BB61EC3254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91" b="37616"/>
          <a:stretch/>
        </p:blipFill>
        <p:spPr>
          <a:xfrm>
            <a:off x="1303691" y="1232783"/>
            <a:ext cx="8014149" cy="5105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3098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7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658000" y="4634233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banana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bəˈnænə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411" y="1087598"/>
            <a:ext cx="4033178" cy="2978310"/>
          </a:xfrm>
          <a:prstGeom prst="rect">
            <a:avLst/>
          </a:prstGeom>
        </p:spPr>
      </p:pic>
      <p:pic>
        <p:nvPicPr>
          <p:cNvPr id="12" name="90 G3 SB Track B90">
            <a:hlinkClick r:id="" action="ppaction://media"/>
            <a:extLst>
              <a:ext uri="{FF2B5EF4-FFF2-40B4-BE49-F238E27FC236}">
                <a16:creationId xmlns:a16="http://schemas.microsoft.com/office/drawing/2014/main" id="{2AC20FE9-4601-4AC9-9DD3-B61740FD969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105" end="138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2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4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0B238754-5201-813A-4E28-8B5B3A92C9C1}"/>
              </a:ext>
            </a:extLst>
          </p:cNvPr>
          <p:cNvSpPr/>
          <p:nvPr/>
        </p:nvSpPr>
        <p:spPr>
          <a:xfrm>
            <a:off x="2658000" y="4634233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an apple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n/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æpl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EAB84B23-5522-4FFD-B3C0-E2D436D7C6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93" b="8269"/>
          <a:stretch/>
        </p:blipFill>
        <p:spPr>
          <a:xfrm>
            <a:off x="4326719" y="615526"/>
            <a:ext cx="3535412" cy="3657371"/>
          </a:xfrm>
          <a:prstGeom prst="rect">
            <a:avLst/>
          </a:prstGeom>
        </p:spPr>
      </p:pic>
      <p:pic>
        <p:nvPicPr>
          <p:cNvPr id="10" name="90 G3 SB Track B90">
            <a:hlinkClick r:id="" action="ppaction://media"/>
            <a:extLst>
              <a:ext uri="{FF2B5EF4-FFF2-40B4-BE49-F238E27FC236}">
                <a16:creationId xmlns:a16="http://schemas.microsoft.com/office/drawing/2014/main" id="{3897AD3B-7028-4C19-8A9A-34D7BC9A049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841" end="1105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0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2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2CCDA6B1-93F8-083F-009B-C51ACF7C3885}"/>
              </a:ext>
            </a:extLst>
          </p:cNvPr>
          <p:cNvSpPr/>
          <p:nvPr/>
        </p:nvSpPr>
        <p:spPr>
          <a:xfrm>
            <a:off x="2658000" y="4634233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cookie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kʊki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A4A50522-8D93-4946-B142-CA5AD677E9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603" y="752197"/>
            <a:ext cx="3752727" cy="3651091"/>
          </a:xfrm>
          <a:prstGeom prst="rect">
            <a:avLst/>
          </a:prstGeom>
        </p:spPr>
      </p:pic>
      <p:pic>
        <p:nvPicPr>
          <p:cNvPr id="14" name="90 G3 SB Track B90">
            <a:hlinkClick r:id="" action="ppaction://media"/>
            <a:extLst>
              <a:ext uri="{FF2B5EF4-FFF2-40B4-BE49-F238E27FC236}">
                <a16:creationId xmlns:a16="http://schemas.microsoft.com/office/drawing/2014/main" id="{262E1D08-BF3C-4C23-A079-5ADFF23F7A9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231" end="844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4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2A7E7D7F-79BF-C8D9-BCE7-31754233E076}"/>
              </a:ext>
            </a:extLst>
          </p:cNvPr>
          <p:cNvSpPr/>
          <p:nvPr/>
        </p:nvSpPr>
        <p:spPr>
          <a:xfrm>
            <a:off x="2658000" y="4634233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an egg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eɡ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C6101255-3E0E-4E5A-B93E-D363460DCB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71" b="32066"/>
          <a:stretch/>
        </p:blipFill>
        <p:spPr>
          <a:xfrm>
            <a:off x="4011107" y="680566"/>
            <a:ext cx="4150327" cy="3541055"/>
          </a:xfrm>
          <a:prstGeom prst="rect">
            <a:avLst/>
          </a:prstGeom>
        </p:spPr>
      </p:pic>
      <p:pic>
        <p:nvPicPr>
          <p:cNvPr id="12" name="90 G3 SB Track B90">
            <a:hlinkClick r:id="" action="ppaction://media"/>
            <a:extLst>
              <a:ext uri="{FF2B5EF4-FFF2-40B4-BE49-F238E27FC236}">
                <a16:creationId xmlns:a16="http://schemas.microsoft.com/office/drawing/2014/main" id="{A34E0F60-AA4C-4334-993C-FEDA07CA58E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31" end="529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8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9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17B031C1-6DB5-4043-67BA-642096534AD2}"/>
              </a:ext>
            </a:extLst>
          </p:cNvPr>
          <p:cNvSpPr/>
          <p:nvPr/>
        </p:nvSpPr>
        <p:spPr>
          <a:xfrm>
            <a:off x="2658000" y="4634233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sandwich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sænwɪtʃ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C47DAA09-3463-4D3E-A5D3-FEA93FCBF4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576" y="817629"/>
            <a:ext cx="4652782" cy="3489586"/>
          </a:xfrm>
          <a:prstGeom prst="rect">
            <a:avLst/>
          </a:prstGeom>
        </p:spPr>
      </p:pic>
      <p:pic>
        <p:nvPicPr>
          <p:cNvPr id="12" name="90 G3 SB Track B90">
            <a:hlinkClick r:id="" action="ppaction://media"/>
            <a:extLst>
              <a:ext uri="{FF2B5EF4-FFF2-40B4-BE49-F238E27FC236}">
                <a16:creationId xmlns:a16="http://schemas.microsoft.com/office/drawing/2014/main" id="{59131EF6-8EAD-4540-BE81-7C0F41E5F60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2931" end="156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2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9E3D5E1-A3B4-BB4E-B56A-68067B53E2EE}"/>
              </a:ext>
            </a:extLst>
          </p:cNvPr>
          <p:cNvGrpSpPr/>
          <p:nvPr/>
        </p:nvGrpSpPr>
        <p:grpSpPr>
          <a:xfrm>
            <a:off x="1591323" y="591144"/>
            <a:ext cx="5587033" cy="466344"/>
            <a:chOff x="948426" y="668738"/>
            <a:chExt cx="5587033" cy="466344"/>
          </a:xfrm>
        </p:grpSpPr>
        <p:sp>
          <p:nvSpPr>
            <p:cNvPr id="6" name="Lưu đồ: Đường kết nối 2">
              <a:extLst>
                <a:ext uri="{FF2B5EF4-FFF2-40B4-BE49-F238E27FC236}">
                  <a16:creationId xmlns:a16="http://schemas.microsoft.com/office/drawing/2014/main" id="{E10C9240-3342-72D9-D722-E935F76267D9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B18E4CC-18DC-040F-362B-DBC022FDDB04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9" name="Hộp Văn bản 4">
                <a:extLst>
                  <a:ext uri="{FF2B5EF4-FFF2-40B4-BE49-F238E27FC236}">
                    <a16:creationId xmlns:a16="http://schemas.microsoft.com/office/drawing/2014/main" id="{2CA1135B-9994-5E12-2815-BD72682C5496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10" name="Hộp Văn bản 5">
                <a:extLst>
                  <a:ext uri="{FF2B5EF4-FFF2-40B4-BE49-F238E27FC236}">
                    <a16:creationId xmlns:a16="http://schemas.microsoft.com/office/drawing/2014/main" id="{7AA77BCF-582B-EEEE-A4CA-9F5362AD0184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B91</a:t>
                </a:r>
              </a:p>
            </p:txBody>
          </p:sp>
        </p:grpSp>
      </p:grpSp>
      <p:pic>
        <p:nvPicPr>
          <p:cNvPr id="2" name="91 G3 SB Track B9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24781" y="606532"/>
            <a:ext cx="495412" cy="4954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83DEDF-77C8-6AF3-5F0B-1F32EF2428B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91" b="37616"/>
          <a:stretch/>
        </p:blipFill>
        <p:spPr>
          <a:xfrm>
            <a:off x="1516755" y="1232783"/>
            <a:ext cx="8014149" cy="5105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8380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4737DF-205A-DA3C-7B35-BB5C951CD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393" y="674820"/>
            <a:ext cx="8361057" cy="5508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75311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8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Good Food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7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97961EA-FA87-2F18-5827-C795C98DBAC3}"/>
              </a:ext>
            </a:extLst>
          </p:cNvPr>
          <p:cNvGrpSpPr/>
          <p:nvPr/>
        </p:nvGrpSpPr>
        <p:grpSpPr>
          <a:xfrm>
            <a:off x="1288494" y="640141"/>
            <a:ext cx="5982500" cy="502609"/>
            <a:chOff x="1023582" y="627796"/>
            <a:chExt cx="5982500" cy="502609"/>
          </a:xfrm>
        </p:grpSpPr>
        <p:sp>
          <p:nvSpPr>
            <p:cNvPr id="9" name="Lưu đồ: Đường kết nối 2">
              <a:extLst>
                <a:ext uri="{FF2B5EF4-FFF2-40B4-BE49-F238E27FC236}">
                  <a16:creationId xmlns:a16="http://schemas.microsoft.com/office/drawing/2014/main" id="{9E8544A3-E33D-8902-02E5-81C45160D41F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10" name="Hộp Văn bản 4">
              <a:extLst>
                <a:ext uri="{FF2B5EF4-FFF2-40B4-BE49-F238E27FC236}">
                  <a16:creationId xmlns:a16="http://schemas.microsoft.com/office/drawing/2014/main" id="{7E5C044F-A603-58C8-6005-6802824EF526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1" name="Hộp Văn bản 5">
              <a:extLst>
                <a:ext uri="{FF2B5EF4-FFF2-40B4-BE49-F238E27FC236}">
                  <a16:creationId xmlns:a16="http://schemas.microsoft.com/office/drawing/2014/main" id="{71AA4D81-3950-9160-B2A7-8D84BEF8E942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B92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00E5039-AFCF-5AF1-4439-C18737BC3A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1" t="13048" b="37553"/>
          <a:stretch/>
        </p:blipFill>
        <p:spPr>
          <a:xfrm>
            <a:off x="1502863" y="1261135"/>
            <a:ext cx="7171764" cy="50040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" name="92 G3 SB Track B92">
            <a:hlinkClick r:id="" action="ppaction://media"/>
            <a:extLst>
              <a:ext uri="{FF2B5EF4-FFF2-40B4-BE49-F238E27FC236}">
                <a16:creationId xmlns:a16="http://schemas.microsoft.com/office/drawing/2014/main" id="{5E188E4D-4738-4BF5-9DB8-399D551D66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42599" y="64304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3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9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542983" y="4634233"/>
            <a:ext cx="710603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soup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2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suːp</a:t>
            </a:r>
            <a:r>
              <a:rPr lang="en-US" sz="32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2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Hình ảnh 6">
            <a:extLst>
              <a:ext uri="{FF2B5EF4-FFF2-40B4-BE49-F238E27FC236}">
                <a16:creationId xmlns:a16="http://schemas.microsoft.com/office/drawing/2014/main" id="{4485E803-6E60-4FDB-9C97-48DC81F98E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563" y="746663"/>
            <a:ext cx="4642808" cy="3482106"/>
          </a:xfrm>
          <a:prstGeom prst="rect">
            <a:avLst/>
          </a:prstGeom>
        </p:spPr>
      </p:pic>
      <p:pic>
        <p:nvPicPr>
          <p:cNvPr id="9" name="92 G3 SB Track B92">
            <a:hlinkClick r:id="" action="ppaction://media"/>
            <a:extLst>
              <a:ext uri="{FF2B5EF4-FFF2-40B4-BE49-F238E27FC236}">
                <a16:creationId xmlns:a16="http://schemas.microsoft.com/office/drawing/2014/main" id="{9CDD4DE6-A96F-472F-B522-CF41B985FE5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266" end="1274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7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BC15058F-0CF6-C6C0-6334-1B5AAF50ACE6}"/>
              </a:ext>
            </a:extLst>
          </p:cNvPr>
          <p:cNvSpPr/>
          <p:nvPr/>
        </p:nvSpPr>
        <p:spPr>
          <a:xfrm>
            <a:off x="2542983" y="4634233"/>
            <a:ext cx="710603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rice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2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raɪs</a:t>
            </a:r>
            <a:r>
              <a:rPr lang="en-US" sz="32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2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B4666A21-68DF-45FB-B498-B1636115EA6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61"/>
          <a:stretch/>
        </p:blipFill>
        <p:spPr>
          <a:xfrm>
            <a:off x="4606955" y="700681"/>
            <a:ext cx="2978091" cy="3685435"/>
          </a:xfrm>
          <a:prstGeom prst="rect">
            <a:avLst/>
          </a:prstGeom>
        </p:spPr>
      </p:pic>
      <p:pic>
        <p:nvPicPr>
          <p:cNvPr id="11" name="92 G3 SB Track B92">
            <a:hlinkClick r:id="" action="ppaction://media"/>
            <a:extLst>
              <a:ext uri="{FF2B5EF4-FFF2-40B4-BE49-F238E27FC236}">
                <a16:creationId xmlns:a16="http://schemas.microsoft.com/office/drawing/2014/main" id="{8B0F2B4E-0400-4705-ACA3-57C494D9C3E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975" end="970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9BAF3460-0DAA-69A0-9299-EB0A3BD24143}"/>
              </a:ext>
            </a:extLst>
          </p:cNvPr>
          <p:cNvSpPr/>
          <p:nvPr/>
        </p:nvSpPr>
        <p:spPr>
          <a:xfrm>
            <a:off x="2542983" y="4634233"/>
            <a:ext cx="710603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chicken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tʃɪkɪn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E83C563F-AA8D-40D9-8E9A-E3341828084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74" b="6883"/>
          <a:stretch/>
        </p:blipFill>
        <p:spPr>
          <a:xfrm>
            <a:off x="4265789" y="661025"/>
            <a:ext cx="3660355" cy="3594781"/>
          </a:xfrm>
          <a:prstGeom prst="rect">
            <a:avLst/>
          </a:prstGeom>
        </p:spPr>
      </p:pic>
      <p:pic>
        <p:nvPicPr>
          <p:cNvPr id="12" name="92 G3 SB Track B92">
            <a:hlinkClick r:id="" action="ppaction://media"/>
            <a:extLst>
              <a:ext uri="{FF2B5EF4-FFF2-40B4-BE49-F238E27FC236}">
                <a16:creationId xmlns:a16="http://schemas.microsoft.com/office/drawing/2014/main" id="{BAA2DDD4-293E-4179-8299-97BB45C462B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354" end="714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7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A1364C6B-8807-E9EB-BE54-A7EED18CA88B}"/>
              </a:ext>
            </a:extLst>
          </p:cNvPr>
          <p:cNvSpPr/>
          <p:nvPr/>
        </p:nvSpPr>
        <p:spPr>
          <a:xfrm>
            <a:off x="2542983" y="4634233"/>
            <a:ext cx="710603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fish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fɪʃ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E58A700D-9A93-4663-A280-498146298A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3" b="11264"/>
          <a:stretch/>
        </p:blipFill>
        <p:spPr>
          <a:xfrm>
            <a:off x="4070341" y="699802"/>
            <a:ext cx="4048163" cy="3686021"/>
          </a:xfrm>
          <a:prstGeom prst="rect">
            <a:avLst/>
          </a:prstGeom>
        </p:spPr>
      </p:pic>
      <p:pic>
        <p:nvPicPr>
          <p:cNvPr id="15" name="92 G3 SB Track B92">
            <a:hlinkClick r:id="" action="ppaction://media"/>
            <a:extLst>
              <a:ext uri="{FF2B5EF4-FFF2-40B4-BE49-F238E27FC236}">
                <a16:creationId xmlns:a16="http://schemas.microsoft.com/office/drawing/2014/main" id="{72ACD083-286B-4828-818A-FA7FB7367CE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280" end="423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0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5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62E7A57B-9412-E1AE-AE6B-48C78CCF8EEC}"/>
              </a:ext>
            </a:extLst>
          </p:cNvPr>
          <p:cNvSpPr/>
          <p:nvPr/>
        </p:nvSpPr>
        <p:spPr>
          <a:xfrm>
            <a:off x="2542983" y="4634233"/>
            <a:ext cx="710603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vegetables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vedʒtəbls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42B52658-BEF5-4F18-A2F5-C5CA41F5E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568" y="913879"/>
            <a:ext cx="4948797" cy="3299197"/>
          </a:xfrm>
          <a:prstGeom prst="rect">
            <a:avLst/>
          </a:prstGeom>
        </p:spPr>
      </p:pic>
      <p:pic>
        <p:nvPicPr>
          <p:cNvPr id="16" name="92 G3 SB Track B92">
            <a:hlinkClick r:id="" action="ppaction://media"/>
            <a:extLst>
              <a:ext uri="{FF2B5EF4-FFF2-40B4-BE49-F238E27FC236}">
                <a16:creationId xmlns:a16="http://schemas.microsoft.com/office/drawing/2014/main" id="{496131AD-71B4-48D9-8ED7-CFA585E013D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37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6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5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47E2D88-848E-F018-FE59-A7B0D8138DEE}"/>
              </a:ext>
            </a:extLst>
          </p:cNvPr>
          <p:cNvGrpSpPr/>
          <p:nvPr/>
        </p:nvGrpSpPr>
        <p:grpSpPr>
          <a:xfrm>
            <a:off x="1591323" y="640277"/>
            <a:ext cx="5587033" cy="466344"/>
            <a:chOff x="948426" y="668738"/>
            <a:chExt cx="5587033" cy="466344"/>
          </a:xfrm>
        </p:grpSpPr>
        <p:sp>
          <p:nvSpPr>
            <p:cNvPr id="6" name="Lưu đồ: Đường kết nối 2">
              <a:extLst>
                <a:ext uri="{FF2B5EF4-FFF2-40B4-BE49-F238E27FC236}">
                  <a16:creationId xmlns:a16="http://schemas.microsoft.com/office/drawing/2014/main" id="{08A6DD1E-0886-F48D-E2BE-44728D0524B0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84114A3-08AF-FB80-2CA3-4F3477FFAA1D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8" name="Hộp Văn bản 4">
                <a:extLst>
                  <a:ext uri="{FF2B5EF4-FFF2-40B4-BE49-F238E27FC236}">
                    <a16:creationId xmlns:a16="http://schemas.microsoft.com/office/drawing/2014/main" id="{2785D782-ECC2-6F6B-6D29-50F9A185DEA7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9" name="Hộp Văn bản 5">
                <a:extLst>
                  <a:ext uri="{FF2B5EF4-FFF2-40B4-BE49-F238E27FC236}">
                    <a16:creationId xmlns:a16="http://schemas.microsoft.com/office/drawing/2014/main" id="{795BB05C-1702-E47A-90B5-C1920CED534E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B93</a:t>
                </a:r>
              </a:p>
            </p:txBody>
          </p:sp>
        </p:grpSp>
      </p:grpSp>
      <p:pic>
        <p:nvPicPr>
          <p:cNvPr id="2" name="93 G3 SB Track B9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81971" y="592821"/>
            <a:ext cx="529839" cy="5298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93F346-DCF4-7A3B-4BB1-16CCE92297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1" t="13048" b="37553"/>
          <a:stretch/>
        </p:blipFill>
        <p:spPr>
          <a:xfrm>
            <a:off x="1502863" y="1261135"/>
            <a:ext cx="7171764" cy="50040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6869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63997C-6860-85AF-F034-788186CA6B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49" b="5279"/>
          <a:stretch/>
        </p:blipFill>
        <p:spPr>
          <a:xfrm>
            <a:off x="1217317" y="814542"/>
            <a:ext cx="9298284" cy="462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2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8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Good Food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3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84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94 G3 SB Track B94">
            <a:hlinkClick r:id="" action="ppaction://media"/>
            <a:extLst>
              <a:ext uri="{FF2B5EF4-FFF2-40B4-BE49-F238E27FC236}">
                <a16:creationId xmlns:a16="http://schemas.microsoft.com/office/drawing/2014/main" id="{A62C67D4-43A4-475A-8B74-4F09AA0894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07035" y="925769"/>
            <a:ext cx="487363" cy="487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98" y="1757787"/>
            <a:ext cx="10058400" cy="319461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C89D458-4FD0-33F8-C392-2335298D9BBE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54C9176-997A-6200-227F-A5CD7398CA32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B94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C881D07-AA55-1EF7-993D-60E7038F022A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749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62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51F48753-6996-4DA7-B778-56B1C48F98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430" y="623430"/>
            <a:ext cx="8931809" cy="5619663"/>
          </a:xfrm>
          <a:prstGeom prst="rect">
            <a:avLst/>
          </a:prstGeom>
        </p:spPr>
      </p:pic>
      <p:pic>
        <p:nvPicPr>
          <p:cNvPr id="10" name="95 G3 SB Track B95">
            <a:hlinkClick r:id="" action="ppaction://media"/>
            <a:extLst>
              <a:ext uri="{FF2B5EF4-FFF2-40B4-BE49-F238E27FC236}">
                <a16:creationId xmlns:a16="http://schemas.microsoft.com/office/drawing/2014/main" id="{93A477F2-5723-4068-9DE7-48C36B8777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49261" y="623430"/>
            <a:ext cx="487363" cy="487363"/>
          </a:xfrm>
          <a:prstGeom prst="rect">
            <a:avLst/>
          </a:prstGeom>
        </p:spPr>
      </p:pic>
      <p:cxnSp>
        <p:nvCxnSpPr>
          <p:cNvPr id="12" name="Đường kết nối Mũi tên Thẳng 11">
            <a:extLst>
              <a:ext uri="{FF2B5EF4-FFF2-40B4-BE49-F238E27FC236}">
                <a16:creationId xmlns:a16="http://schemas.microsoft.com/office/drawing/2014/main" id="{6634AA9D-5289-4079-AA13-71167EC51FE7}"/>
              </a:ext>
            </a:extLst>
          </p:cNvPr>
          <p:cNvCxnSpPr>
            <a:cxnSpLocks/>
          </p:cNvCxnSpPr>
          <p:nvPr/>
        </p:nvCxnSpPr>
        <p:spPr>
          <a:xfrm>
            <a:off x="5818861" y="2139663"/>
            <a:ext cx="1515389" cy="1929401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Đường kết nối Mũi tên Thẳng 13">
            <a:extLst>
              <a:ext uri="{FF2B5EF4-FFF2-40B4-BE49-F238E27FC236}">
                <a16:creationId xmlns:a16="http://schemas.microsoft.com/office/drawing/2014/main" id="{54B8592A-1AF4-425C-AE4E-CCDAC85189DB}"/>
              </a:ext>
            </a:extLst>
          </p:cNvPr>
          <p:cNvCxnSpPr>
            <a:cxnSpLocks/>
          </p:cNvCxnSpPr>
          <p:nvPr/>
        </p:nvCxnSpPr>
        <p:spPr>
          <a:xfrm flipV="1">
            <a:off x="5974433" y="2428875"/>
            <a:ext cx="1359817" cy="954815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Đường kết nối Mũi tên Thẳng 14">
            <a:extLst>
              <a:ext uri="{FF2B5EF4-FFF2-40B4-BE49-F238E27FC236}">
                <a16:creationId xmlns:a16="http://schemas.microsoft.com/office/drawing/2014/main" id="{200B5580-9F8B-4480-AF3E-826BAE0D437A}"/>
              </a:ext>
            </a:extLst>
          </p:cNvPr>
          <p:cNvCxnSpPr>
            <a:cxnSpLocks/>
          </p:cNvCxnSpPr>
          <p:nvPr/>
        </p:nvCxnSpPr>
        <p:spPr>
          <a:xfrm>
            <a:off x="3945786" y="2653486"/>
            <a:ext cx="1350743" cy="1108799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Đường kết nối Mũi tên Thẳng 15">
            <a:extLst>
              <a:ext uri="{FF2B5EF4-FFF2-40B4-BE49-F238E27FC236}">
                <a16:creationId xmlns:a16="http://schemas.microsoft.com/office/drawing/2014/main" id="{DAC317A3-53D9-4287-AE16-61E210D9A111}"/>
              </a:ext>
            </a:extLst>
          </p:cNvPr>
          <p:cNvCxnSpPr>
            <a:cxnSpLocks/>
          </p:cNvCxnSpPr>
          <p:nvPr/>
        </p:nvCxnSpPr>
        <p:spPr>
          <a:xfrm>
            <a:off x="3945786" y="4525782"/>
            <a:ext cx="1350743" cy="150354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94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47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349565B4-7EB7-4203-BA57-70191901C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66" y="1476860"/>
            <a:ext cx="11068668" cy="361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5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8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Good Food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4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17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96 G3 SB Track B96">
            <a:hlinkClick r:id="" action="ppaction://media"/>
            <a:extLst>
              <a:ext uri="{FF2B5EF4-FFF2-40B4-BE49-F238E27FC236}">
                <a16:creationId xmlns:a16="http://schemas.microsoft.com/office/drawing/2014/main" id="{44019B6E-078E-4700-B928-4EFD74D911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4000" y="925769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331" y="1658073"/>
            <a:ext cx="10058400" cy="378216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7474E9B-E862-38BC-575B-F7B640021933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244ACEF-E8A1-F077-11A0-F211E97428FD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B96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9A8C7B6-8524-A885-71AF-A1A9FEAB3DE9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80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7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843915" y="393107"/>
            <a:ext cx="6958639" cy="6068991"/>
            <a:chOff x="1843915" y="393107"/>
            <a:chExt cx="6958639" cy="6068991"/>
          </a:xfrm>
        </p:grpSpPr>
        <p:pic>
          <p:nvPicPr>
            <p:cNvPr id="6" name="Hình ảnh 5">
              <a:extLst>
                <a:ext uri="{FF2B5EF4-FFF2-40B4-BE49-F238E27FC236}">
                  <a16:creationId xmlns:a16="http://schemas.microsoft.com/office/drawing/2014/main" id="{0D4ADD35-B652-4B50-82D2-ACDEA007FD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-365"/>
            <a:stretch/>
          </p:blipFill>
          <p:spPr>
            <a:xfrm>
              <a:off x="1843915" y="393107"/>
              <a:ext cx="6958639" cy="6068991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8105461" y="415257"/>
              <a:ext cx="534337" cy="13673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97 G3 SB Track B97">
            <a:hlinkClick r:id="" action="ppaction://media"/>
            <a:extLst>
              <a:ext uri="{FF2B5EF4-FFF2-40B4-BE49-F238E27FC236}">
                <a16:creationId xmlns:a16="http://schemas.microsoft.com/office/drawing/2014/main" id="{D7F254FF-BE09-478C-A2DC-4F06D4ACED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18098" y="466531"/>
            <a:ext cx="487363" cy="487363"/>
          </a:xfrm>
          <a:prstGeom prst="rect">
            <a:avLst/>
          </a:prstGeom>
        </p:spPr>
      </p:pic>
      <p:sp>
        <p:nvSpPr>
          <p:cNvPr id="12" name="Hình chữ nhật: Góc Tròn 11">
            <a:extLst>
              <a:ext uri="{FF2B5EF4-FFF2-40B4-BE49-F238E27FC236}">
                <a16:creationId xmlns:a16="http://schemas.microsoft.com/office/drawing/2014/main" id="{79E0651B-09A9-4871-B0A5-FE559F15947E}"/>
              </a:ext>
            </a:extLst>
          </p:cNvPr>
          <p:cNvSpPr/>
          <p:nvPr/>
        </p:nvSpPr>
        <p:spPr>
          <a:xfrm>
            <a:off x="2475064" y="2490281"/>
            <a:ext cx="1741251" cy="912778"/>
          </a:xfrm>
          <a:prstGeom prst="roundRect">
            <a:avLst>
              <a:gd name="adj" fmla="val 49780"/>
            </a:avLst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Hình chữ nhật: Góc Tròn 14">
            <a:extLst>
              <a:ext uri="{FF2B5EF4-FFF2-40B4-BE49-F238E27FC236}">
                <a16:creationId xmlns:a16="http://schemas.microsoft.com/office/drawing/2014/main" id="{CDF9155B-3545-492A-8E53-3359E9B9F696}"/>
              </a:ext>
            </a:extLst>
          </p:cNvPr>
          <p:cNvSpPr/>
          <p:nvPr/>
        </p:nvSpPr>
        <p:spPr>
          <a:xfrm>
            <a:off x="5876847" y="2071317"/>
            <a:ext cx="2228614" cy="1642267"/>
          </a:xfrm>
          <a:prstGeom prst="roundRect">
            <a:avLst>
              <a:gd name="adj" fmla="val 49780"/>
            </a:avLst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ình chữ nhật: Góc Tròn 15">
            <a:extLst>
              <a:ext uri="{FF2B5EF4-FFF2-40B4-BE49-F238E27FC236}">
                <a16:creationId xmlns:a16="http://schemas.microsoft.com/office/drawing/2014/main" id="{A32FC104-BFB4-4739-8831-E28605A5B2C3}"/>
              </a:ext>
            </a:extLst>
          </p:cNvPr>
          <p:cNvSpPr/>
          <p:nvPr/>
        </p:nvSpPr>
        <p:spPr>
          <a:xfrm>
            <a:off x="5176734" y="3852153"/>
            <a:ext cx="2735625" cy="971145"/>
          </a:xfrm>
          <a:prstGeom prst="roundRect">
            <a:avLst>
              <a:gd name="adj" fmla="val 49780"/>
            </a:avLst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ộp Văn bản 1">
            <a:extLst>
              <a:ext uri="{FF2B5EF4-FFF2-40B4-BE49-F238E27FC236}">
                <a16:creationId xmlns:a16="http://schemas.microsoft.com/office/drawing/2014/main" id="{428996CF-4559-4D69-9B19-9E9AC1D3876B}"/>
              </a:ext>
            </a:extLst>
          </p:cNvPr>
          <p:cNvSpPr txBox="1"/>
          <p:nvPr/>
        </p:nvSpPr>
        <p:spPr>
          <a:xfrm>
            <a:off x="4887698" y="5045283"/>
            <a:ext cx="1925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oranges</a:t>
            </a:r>
          </a:p>
        </p:txBody>
      </p:sp>
      <p:sp>
        <p:nvSpPr>
          <p:cNvPr id="11" name="Hộp Văn bản 1">
            <a:extLst>
              <a:ext uri="{FF2B5EF4-FFF2-40B4-BE49-F238E27FC236}">
                <a16:creationId xmlns:a16="http://schemas.microsoft.com/office/drawing/2014/main" id="{428996CF-4559-4D69-9B19-9E9AC1D3876B}"/>
              </a:ext>
            </a:extLst>
          </p:cNvPr>
          <p:cNvSpPr txBox="1"/>
          <p:nvPr/>
        </p:nvSpPr>
        <p:spPr>
          <a:xfrm>
            <a:off x="4905585" y="5366485"/>
            <a:ext cx="1925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cookies</a:t>
            </a:r>
          </a:p>
        </p:txBody>
      </p:sp>
      <p:sp>
        <p:nvSpPr>
          <p:cNvPr id="13" name="Hộp Văn bản 1">
            <a:extLst>
              <a:ext uri="{FF2B5EF4-FFF2-40B4-BE49-F238E27FC236}">
                <a16:creationId xmlns:a16="http://schemas.microsoft.com/office/drawing/2014/main" id="{428996CF-4559-4D69-9B19-9E9AC1D3876B}"/>
              </a:ext>
            </a:extLst>
          </p:cNvPr>
          <p:cNvSpPr txBox="1"/>
          <p:nvPr/>
        </p:nvSpPr>
        <p:spPr>
          <a:xfrm>
            <a:off x="4923472" y="5666327"/>
            <a:ext cx="1925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fish</a:t>
            </a:r>
          </a:p>
        </p:txBody>
      </p:sp>
    </p:spTree>
    <p:extLst>
      <p:ext uri="{BB962C8B-B14F-4D97-AF65-F5344CB8AC3E}">
        <p14:creationId xmlns:p14="http://schemas.microsoft.com/office/powerpoint/2010/main" val="30009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93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 animBg="1"/>
      <p:bldP spid="15" grpId="0" animBg="1"/>
      <p:bldP spid="16" grpId="0" animBg="1"/>
      <p:bldP spid="10" grpId="0"/>
      <p:bldP spid="11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51FED64F-5B34-4992-BA77-B4277F8DB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68" y="742575"/>
            <a:ext cx="8554644" cy="1790950"/>
          </a:xfrm>
          <a:prstGeom prst="rect">
            <a:avLst/>
          </a:prstGeom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BCC64B1D-4563-4FC0-A7BE-20146BCFF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280" y="1590264"/>
            <a:ext cx="4522852" cy="386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8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Good Food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5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34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89CFC4-A8B7-9DE0-81AC-63A3E15535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474"/>
          <a:stretch/>
        </p:blipFill>
        <p:spPr>
          <a:xfrm>
            <a:off x="1864902" y="1171945"/>
            <a:ext cx="3807413" cy="5296254"/>
          </a:xfrm>
          <a:prstGeom prst="rect">
            <a:avLst/>
          </a:prstGeom>
        </p:spPr>
      </p:pic>
      <p:pic>
        <p:nvPicPr>
          <p:cNvPr id="6" name="98 G3 SB Track B98">
            <a:hlinkClick r:id="" action="ppaction://media"/>
            <a:extLst>
              <a:ext uri="{FF2B5EF4-FFF2-40B4-BE49-F238E27FC236}">
                <a16:creationId xmlns:a16="http://schemas.microsoft.com/office/drawing/2014/main" id="{B476B199-D7C2-4CA8-AFBC-19D91C4D8F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69534" y="601387"/>
            <a:ext cx="487363" cy="4873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3A6A7D6-2820-B9ED-F757-3920AA561678}"/>
              </a:ext>
            </a:extLst>
          </p:cNvPr>
          <p:cNvGrpSpPr/>
          <p:nvPr/>
        </p:nvGrpSpPr>
        <p:grpSpPr>
          <a:xfrm>
            <a:off x="1117015" y="482335"/>
            <a:ext cx="6054447" cy="588372"/>
            <a:chOff x="456215" y="722141"/>
            <a:chExt cx="6054447" cy="5883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88BA95-2ED5-7943-B5E0-72AD9F048640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B98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E5C7E59-4307-5983-0DD5-B77B7DC448D0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08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4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658000" y="4609791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orange juice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ɔːrɪndʒ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dʒuːs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89CFC4-A8B7-9DE0-81AC-63A3E15535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0832" b="57855"/>
          <a:stretch/>
        </p:blipFill>
        <p:spPr>
          <a:xfrm>
            <a:off x="4700188" y="584017"/>
            <a:ext cx="2803019" cy="3881816"/>
          </a:xfrm>
          <a:prstGeom prst="rect">
            <a:avLst/>
          </a:prstGeom>
        </p:spPr>
      </p:pic>
      <p:pic>
        <p:nvPicPr>
          <p:cNvPr id="8" name="98 G3 SB Track B98">
            <a:hlinkClick r:id="" action="ppaction://media"/>
            <a:extLst>
              <a:ext uri="{FF2B5EF4-FFF2-40B4-BE49-F238E27FC236}">
                <a16:creationId xmlns:a16="http://schemas.microsoft.com/office/drawing/2014/main" id="{053BCDED-10C8-4EA3-874D-DCB36798941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843" end="1304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3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5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C6919AEE-B52E-807C-FE89-E9C9DF312E33}"/>
              </a:ext>
            </a:extLst>
          </p:cNvPr>
          <p:cNvSpPr/>
          <p:nvPr/>
        </p:nvSpPr>
        <p:spPr>
          <a:xfrm>
            <a:off x="2658000" y="4609791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water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wɔːtər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89CFC4-A8B7-9DE0-81AC-63A3E15535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239" t="-493" r="8779" b="58122"/>
          <a:stretch/>
        </p:blipFill>
        <p:spPr>
          <a:xfrm>
            <a:off x="4841279" y="562403"/>
            <a:ext cx="2482467" cy="3762342"/>
          </a:xfrm>
          <a:prstGeom prst="rect">
            <a:avLst/>
          </a:prstGeom>
        </p:spPr>
      </p:pic>
      <p:pic>
        <p:nvPicPr>
          <p:cNvPr id="12" name="98 G3 SB Track B98">
            <a:hlinkClick r:id="" action="ppaction://media"/>
            <a:extLst>
              <a:ext uri="{FF2B5EF4-FFF2-40B4-BE49-F238E27FC236}">
                <a16:creationId xmlns:a16="http://schemas.microsoft.com/office/drawing/2014/main" id="{179CEA44-14D7-4E0D-B8F5-88C1B1A79EC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670" end="975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9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0439FE35-E655-DFC2-AC21-7F3A11140362}"/>
              </a:ext>
            </a:extLst>
          </p:cNvPr>
          <p:cNvSpPr/>
          <p:nvPr/>
        </p:nvSpPr>
        <p:spPr>
          <a:xfrm>
            <a:off x="2658000" y="4609791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lemonade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/ˌ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leməˈneɪd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89CFC4-A8B7-9DE0-81AC-63A3E15535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0" t="52034" r="63688" b="7176"/>
          <a:stretch/>
        </p:blipFill>
        <p:spPr>
          <a:xfrm>
            <a:off x="4815642" y="570948"/>
            <a:ext cx="2572439" cy="3753223"/>
          </a:xfrm>
          <a:prstGeom prst="rect">
            <a:avLst/>
          </a:prstGeom>
        </p:spPr>
      </p:pic>
      <p:pic>
        <p:nvPicPr>
          <p:cNvPr id="14" name="98 G3 SB Track B98">
            <a:hlinkClick r:id="" action="ppaction://media"/>
            <a:extLst>
              <a:ext uri="{FF2B5EF4-FFF2-40B4-BE49-F238E27FC236}">
                <a16:creationId xmlns:a16="http://schemas.microsoft.com/office/drawing/2014/main" id="{FD16620F-1CA9-4A83-B500-67BB871CDB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423" end="652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0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5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05456EC3-1452-484F-624C-DABD7B797F88}"/>
              </a:ext>
            </a:extLst>
          </p:cNvPr>
          <p:cNvSpPr/>
          <p:nvPr/>
        </p:nvSpPr>
        <p:spPr>
          <a:xfrm>
            <a:off x="2658000" y="4609791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coconut water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kəʊkənʌt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wɔːtər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89CFC4-A8B7-9DE0-81AC-63A3E15535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160" t="49075" r="2548" b="5843"/>
          <a:stretch/>
        </p:blipFill>
        <p:spPr>
          <a:xfrm>
            <a:off x="4492060" y="561796"/>
            <a:ext cx="3182063" cy="3904037"/>
          </a:xfrm>
          <a:prstGeom prst="rect">
            <a:avLst/>
          </a:prstGeom>
        </p:spPr>
      </p:pic>
      <p:pic>
        <p:nvPicPr>
          <p:cNvPr id="12" name="98 G3 SB Track B98">
            <a:hlinkClick r:id="" action="ppaction://media"/>
            <a:extLst>
              <a:ext uri="{FF2B5EF4-FFF2-40B4-BE49-F238E27FC236}">
                <a16:creationId xmlns:a16="http://schemas.microsoft.com/office/drawing/2014/main" id="{C4DA02FA-8CF6-455D-8DB7-EB1FA70140E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563" end="237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0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7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71E8E58-4AD2-163A-DDE8-F7DEB076A792}"/>
              </a:ext>
            </a:extLst>
          </p:cNvPr>
          <p:cNvSpPr/>
          <p:nvPr/>
        </p:nvSpPr>
        <p:spPr>
          <a:xfrm>
            <a:off x="1119499" y="4493880"/>
            <a:ext cx="24160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orange juice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88908F-DE6D-3E99-F8F8-9D19B882ED70}"/>
              </a:ext>
            </a:extLst>
          </p:cNvPr>
          <p:cNvSpPr/>
          <p:nvPr/>
        </p:nvSpPr>
        <p:spPr>
          <a:xfrm>
            <a:off x="4132158" y="4490832"/>
            <a:ext cx="1186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water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E372F8-809A-DE57-76F3-829EB882444C}"/>
              </a:ext>
            </a:extLst>
          </p:cNvPr>
          <p:cNvSpPr/>
          <p:nvPr/>
        </p:nvSpPr>
        <p:spPr>
          <a:xfrm>
            <a:off x="6299301" y="4494839"/>
            <a:ext cx="19832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lemonade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538C0F-F4E4-4146-07BE-43546AC7CAB3}"/>
              </a:ext>
            </a:extLst>
          </p:cNvPr>
          <p:cNvSpPr/>
          <p:nvPr/>
        </p:nvSpPr>
        <p:spPr>
          <a:xfrm>
            <a:off x="8619797" y="4494839"/>
            <a:ext cx="27350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coconut water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589CFC4-A8B7-9DE0-81AC-63A3E15535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832" b="56986"/>
          <a:stretch/>
        </p:blipFill>
        <p:spPr>
          <a:xfrm>
            <a:off x="1426879" y="1957237"/>
            <a:ext cx="1735796" cy="245344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589CFC4-A8B7-9DE0-81AC-63A3E15535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39" t="-493" r="8779" b="56812"/>
          <a:stretch/>
        </p:blipFill>
        <p:spPr>
          <a:xfrm>
            <a:off x="4000558" y="1858979"/>
            <a:ext cx="1633156" cy="255170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89CFC4-A8B7-9DE0-81AC-63A3E15535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" t="52034" r="63688" b="6187"/>
          <a:stretch/>
        </p:blipFill>
        <p:spPr>
          <a:xfrm>
            <a:off x="6439506" y="1865947"/>
            <a:ext cx="1702826" cy="254473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589CFC4-A8B7-9DE0-81AC-63A3E15535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160" t="49075" r="2548" b="5842"/>
          <a:stretch/>
        </p:blipFill>
        <p:spPr>
          <a:xfrm>
            <a:off x="8910838" y="1940516"/>
            <a:ext cx="2013288" cy="2470168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FA96AF0-3130-FC52-45B8-3CA8684B1937}"/>
              </a:ext>
            </a:extLst>
          </p:cNvPr>
          <p:cNvGrpSpPr/>
          <p:nvPr/>
        </p:nvGrpSpPr>
        <p:grpSpPr>
          <a:xfrm>
            <a:off x="936760" y="1169940"/>
            <a:ext cx="3757940" cy="636219"/>
            <a:chOff x="311226" y="704097"/>
            <a:chExt cx="3757940" cy="63621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48040F0-CE20-BA1C-F00B-D4288DFAF075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43D64C4-863E-4724-0BD6-84A353AF55D0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330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629BEE-E079-43E2-8399-669E89DC0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974" y="941299"/>
            <a:ext cx="10073151" cy="449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8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Good Food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6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921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D98F841-AD02-7414-306A-8A9B20CD3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6593" y="1118113"/>
            <a:ext cx="3676113" cy="5320009"/>
          </a:xfrm>
          <a:prstGeom prst="rect">
            <a:avLst/>
          </a:prstGeom>
        </p:spPr>
      </p:pic>
      <p:pic>
        <p:nvPicPr>
          <p:cNvPr id="8" name="99 G3 SB Track B99">
            <a:hlinkClick r:id="" action="ppaction://media"/>
            <a:extLst>
              <a:ext uri="{FF2B5EF4-FFF2-40B4-BE49-F238E27FC236}">
                <a16:creationId xmlns:a16="http://schemas.microsoft.com/office/drawing/2014/main" id="{A8FE0E0E-D08B-4163-AA7A-60D8A0C5ED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46949" y="547555"/>
            <a:ext cx="487363" cy="4873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EECD526-43DC-9379-9257-A772BAF6ED1C}"/>
              </a:ext>
            </a:extLst>
          </p:cNvPr>
          <p:cNvGrpSpPr/>
          <p:nvPr/>
        </p:nvGrpSpPr>
        <p:grpSpPr>
          <a:xfrm>
            <a:off x="1117015" y="446546"/>
            <a:ext cx="6054447" cy="588372"/>
            <a:chOff x="456215" y="722141"/>
            <a:chExt cx="6054447" cy="58837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F9AD5C-BC4E-2B28-43F8-B84A6B5AB88C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B99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110A16B-32FD-21D0-9AA1-9955CAAFFDFC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64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5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462550" y="4634233"/>
            <a:ext cx="72669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milk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mɪlk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98F841-AD02-7414-306A-8A9B20CD3B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965" r="62268" b="57530"/>
          <a:stretch/>
        </p:blipFill>
        <p:spPr>
          <a:xfrm>
            <a:off x="4757852" y="821338"/>
            <a:ext cx="2676296" cy="3644495"/>
          </a:xfrm>
          <a:prstGeom prst="rect">
            <a:avLst/>
          </a:prstGeom>
        </p:spPr>
      </p:pic>
      <p:pic>
        <p:nvPicPr>
          <p:cNvPr id="7" name="99 G3 SB Track B99">
            <a:hlinkClick r:id="" action="ppaction://media"/>
            <a:extLst>
              <a:ext uri="{FF2B5EF4-FFF2-40B4-BE49-F238E27FC236}">
                <a16:creationId xmlns:a16="http://schemas.microsoft.com/office/drawing/2014/main" id="{D2ECF1E6-2240-48AF-8E7E-06178A27EB1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869" end="1016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7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5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E824C6ED-A6F8-C706-7245-6DF5B674FF99}"/>
              </a:ext>
            </a:extLst>
          </p:cNvPr>
          <p:cNvSpPr/>
          <p:nvPr/>
        </p:nvSpPr>
        <p:spPr>
          <a:xfrm>
            <a:off x="2462550" y="4634233"/>
            <a:ext cx="72669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milkshake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mɪlkʃeɪk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98F841-AD02-7414-306A-8A9B20CD3B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347" r="5921" b="57202"/>
          <a:stretch/>
        </p:blipFill>
        <p:spPr>
          <a:xfrm>
            <a:off x="5054887" y="544859"/>
            <a:ext cx="2345771" cy="3850534"/>
          </a:xfrm>
          <a:prstGeom prst="rect">
            <a:avLst/>
          </a:prstGeom>
        </p:spPr>
      </p:pic>
      <p:pic>
        <p:nvPicPr>
          <p:cNvPr id="12" name="99 G3 SB Track B99">
            <a:hlinkClick r:id="" action="ppaction://media"/>
            <a:extLst>
              <a:ext uri="{FF2B5EF4-FFF2-40B4-BE49-F238E27FC236}">
                <a16:creationId xmlns:a16="http://schemas.microsoft.com/office/drawing/2014/main" id="{614FE875-1AB3-442C-A0A9-ADAF541D448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745" end="682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1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FFDC1833-A5B7-B38C-D6C9-1853F288FCA3}"/>
              </a:ext>
            </a:extLst>
          </p:cNvPr>
          <p:cNvSpPr/>
          <p:nvPr/>
        </p:nvSpPr>
        <p:spPr>
          <a:xfrm>
            <a:off x="2462550" y="4634233"/>
            <a:ext cx="72669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soda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səʊdə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98F841-AD02-7414-306A-8A9B20CD3B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5" t="49925" r="61923" b="6621"/>
          <a:stretch/>
        </p:blipFill>
        <p:spPr>
          <a:xfrm>
            <a:off x="4961571" y="544858"/>
            <a:ext cx="2268859" cy="3781400"/>
          </a:xfrm>
          <a:prstGeom prst="rect">
            <a:avLst/>
          </a:prstGeom>
        </p:spPr>
      </p:pic>
      <p:pic>
        <p:nvPicPr>
          <p:cNvPr id="12" name="99 G3 SB Track B99">
            <a:hlinkClick r:id="" action="ppaction://media"/>
            <a:extLst>
              <a:ext uri="{FF2B5EF4-FFF2-40B4-BE49-F238E27FC236}">
                <a16:creationId xmlns:a16="http://schemas.microsoft.com/office/drawing/2014/main" id="{7C94A1C2-A8E9-4CD0-95AA-998DB1085A3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099" end="389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4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59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954BE449-81AB-6559-2798-9044BDDE3977}"/>
              </a:ext>
            </a:extLst>
          </p:cNvPr>
          <p:cNvSpPr/>
          <p:nvPr/>
        </p:nvSpPr>
        <p:spPr>
          <a:xfrm>
            <a:off x="2462550" y="4634233"/>
            <a:ext cx="72669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tea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/tiː/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98F841-AD02-7414-306A-8A9B20CD3B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087" t="64956" r="2402" b="6056"/>
          <a:stretch/>
        </p:blipFill>
        <p:spPr>
          <a:xfrm>
            <a:off x="4183056" y="1237127"/>
            <a:ext cx="3330588" cy="2880255"/>
          </a:xfrm>
          <a:prstGeom prst="rect">
            <a:avLst/>
          </a:prstGeom>
        </p:spPr>
      </p:pic>
      <p:pic>
        <p:nvPicPr>
          <p:cNvPr id="12" name="99 G3 SB Track B99">
            <a:hlinkClick r:id="" action="ppaction://media"/>
            <a:extLst>
              <a:ext uri="{FF2B5EF4-FFF2-40B4-BE49-F238E27FC236}">
                <a16:creationId xmlns:a16="http://schemas.microsoft.com/office/drawing/2014/main" id="{3BD01D3C-E817-43BC-BCA3-C7D3EDF494B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600" end="153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94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4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68B480-F02F-D693-C50D-27A84CE29296}"/>
              </a:ext>
            </a:extLst>
          </p:cNvPr>
          <p:cNvSpPr/>
          <p:nvPr/>
        </p:nvSpPr>
        <p:spPr>
          <a:xfrm>
            <a:off x="1869992" y="4702779"/>
            <a:ext cx="9140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milk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E1732B-15C5-DACB-B863-27096A015AA2}"/>
              </a:ext>
            </a:extLst>
          </p:cNvPr>
          <p:cNvSpPr/>
          <p:nvPr/>
        </p:nvSpPr>
        <p:spPr>
          <a:xfrm>
            <a:off x="4042319" y="4703738"/>
            <a:ext cx="20072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milkshake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B5943C-3795-B28B-E6D7-FDBE2E9272F8}"/>
              </a:ext>
            </a:extLst>
          </p:cNvPr>
          <p:cNvSpPr/>
          <p:nvPr/>
        </p:nvSpPr>
        <p:spPr>
          <a:xfrm>
            <a:off x="7039436" y="4703888"/>
            <a:ext cx="1072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soda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544E94-9B4C-8D24-948D-03EC04940521}"/>
              </a:ext>
            </a:extLst>
          </p:cNvPr>
          <p:cNvSpPr/>
          <p:nvPr/>
        </p:nvSpPr>
        <p:spPr>
          <a:xfrm>
            <a:off x="9787487" y="4703738"/>
            <a:ext cx="7537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tea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D98F841-AD02-7414-306A-8A9B20CD3B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75" r="62268" b="57068"/>
          <a:stretch/>
        </p:blipFill>
        <p:spPr>
          <a:xfrm>
            <a:off x="1525186" y="2108718"/>
            <a:ext cx="1720155" cy="25108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D98F841-AD02-7414-306A-8A9B20CD3B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347" r="5921" b="56734"/>
          <a:stretch/>
        </p:blipFill>
        <p:spPr>
          <a:xfrm>
            <a:off x="4349857" y="2108718"/>
            <a:ext cx="1513102" cy="251086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98F841-AD02-7414-306A-8A9B20CD3B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" t="49924" r="61923" b="6351"/>
          <a:stretch/>
        </p:blipFill>
        <p:spPr>
          <a:xfrm>
            <a:off x="6900344" y="2063894"/>
            <a:ext cx="1523948" cy="25556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D98F841-AD02-7414-306A-8A9B20CD3B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087" t="52553" r="2402" b="5304"/>
          <a:stretch/>
        </p:blipFill>
        <p:spPr>
          <a:xfrm>
            <a:off x="9230258" y="2063893"/>
            <a:ext cx="2098970" cy="263888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46F97B3-8502-C776-527A-286942E0AEA3}"/>
              </a:ext>
            </a:extLst>
          </p:cNvPr>
          <p:cNvGrpSpPr/>
          <p:nvPr/>
        </p:nvGrpSpPr>
        <p:grpSpPr>
          <a:xfrm>
            <a:off x="1087680" y="918662"/>
            <a:ext cx="3757940" cy="636219"/>
            <a:chOff x="311226" y="704097"/>
            <a:chExt cx="3757940" cy="6362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0494379-7ED4-6790-9579-A8DCD425E709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0D94FA9-D7A0-84D3-45C1-16AB6B0624E5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001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14F724-03C8-6A1D-D7E0-DA224EBCA8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394"/>
          <a:stretch/>
        </p:blipFill>
        <p:spPr>
          <a:xfrm>
            <a:off x="1312982" y="984258"/>
            <a:ext cx="8408067" cy="478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5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8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Good Food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</a:t>
            </a:r>
            <a:r>
              <a:rPr lang="vi-VN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7</a:t>
            </a:r>
            <a:endParaRPr lang="x-none" sz="44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867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00 G3 SB Track B100">
            <a:hlinkClick r:id="" action="ppaction://media"/>
            <a:extLst>
              <a:ext uri="{FF2B5EF4-FFF2-40B4-BE49-F238E27FC236}">
                <a16:creationId xmlns:a16="http://schemas.microsoft.com/office/drawing/2014/main" id="{45ADE83E-9556-428F-9DC5-F4513229CC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92479" y="812272"/>
            <a:ext cx="487363" cy="487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125" y="1410539"/>
            <a:ext cx="9297260" cy="448605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D82FCBA-7E03-81F7-9D15-0A17C677BCEA}"/>
              </a:ext>
            </a:extLst>
          </p:cNvPr>
          <p:cNvGrpSpPr/>
          <p:nvPr/>
        </p:nvGrpSpPr>
        <p:grpSpPr>
          <a:xfrm>
            <a:off x="1217807" y="667216"/>
            <a:ext cx="6174672" cy="588372"/>
            <a:chOff x="456215" y="722141"/>
            <a:chExt cx="6174672" cy="58837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20E546-A1F3-7FED-55A2-2A34389BA526}"/>
                </a:ext>
              </a:extLst>
            </p:cNvPr>
            <p:cNvSpPr/>
            <p:nvPr/>
          </p:nvSpPr>
          <p:spPr>
            <a:xfrm>
              <a:off x="1085779" y="787293"/>
              <a:ext cx="554510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B100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44275DB-66F8-C101-48A6-44EFD8573241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467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4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>
            <a:extLst>
              <a:ext uri="{FF2B5EF4-FFF2-40B4-BE49-F238E27FC236}">
                <a16:creationId xmlns:a16="http://schemas.microsoft.com/office/drawing/2014/main" id="{DE226980-174A-4B66-A3C5-04184CC820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4009"/>
          <a:stretch/>
        </p:blipFill>
        <p:spPr>
          <a:xfrm>
            <a:off x="1395151" y="726598"/>
            <a:ext cx="7844099" cy="5123101"/>
          </a:xfrm>
          <a:prstGeom prst="rect">
            <a:avLst/>
          </a:prstGeom>
        </p:spPr>
      </p:pic>
      <p:pic>
        <p:nvPicPr>
          <p:cNvPr id="8" name="101 G3 SB Track B101">
            <a:hlinkClick r:id="" action="ppaction://media"/>
            <a:extLst>
              <a:ext uri="{FF2B5EF4-FFF2-40B4-BE49-F238E27FC236}">
                <a16:creationId xmlns:a16="http://schemas.microsoft.com/office/drawing/2014/main" id="{3941533E-DB54-426D-A08D-6AF987B8AB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35132" y="846939"/>
            <a:ext cx="487363" cy="487363"/>
          </a:xfrm>
          <a:prstGeom prst="rect">
            <a:avLst/>
          </a:prstGeom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C7FE01A6-2DF7-40B3-9506-2141954682D9}"/>
              </a:ext>
            </a:extLst>
          </p:cNvPr>
          <p:cNvSpPr/>
          <p:nvPr/>
        </p:nvSpPr>
        <p:spPr>
          <a:xfrm>
            <a:off x="2537874" y="1501770"/>
            <a:ext cx="3064732" cy="18885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ình chữ nhật: Góc Tròn 12">
            <a:extLst>
              <a:ext uri="{FF2B5EF4-FFF2-40B4-BE49-F238E27FC236}">
                <a16:creationId xmlns:a16="http://schemas.microsoft.com/office/drawing/2014/main" id="{0DB04CC6-C2CE-4942-85A6-61C62CB619DD}"/>
              </a:ext>
            </a:extLst>
          </p:cNvPr>
          <p:cNvSpPr/>
          <p:nvPr/>
        </p:nvSpPr>
        <p:spPr>
          <a:xfrm>
            <a:off x="2537873" y="3743857"/>
            <a:ext cx="3064732" cy="22363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2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3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9AA135DB-F25C-4C53-8445-17C18A3A7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40" y="729209"/>
            <a:ext cx="10212734" cy="2369098"/>
          </a:xfrm>
          <a:prstGeom prst="rect">
            <a:avLst/>
          </a:prstGeom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F868A66C-4DA9-4EE3-BB49-97BFC802D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933" y="1633510"/>
            <a:ext cx="5620534" cy="37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3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8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Good Food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8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6470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02 G3 SB Track B102">
            <a:hlinkClick r:id="" action="ppaction://media"/>
            <a:extLst>
              <a:ext uri="{FF2B5EF4-FFF2-40B4-BE49-F238E27FC236}">
                <a16:creationId xmlns:a16="http://schemas.microsoft.com/office/drawing/2014/main" id="{E2CD5FA8-B258-4C60-8FB1-FA860A8B91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38513" y="929831"/>
            <a:ext cx="487363" cy="487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56" y="1793722"/>
            <a:ext cx="8902799" cy="358693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11A7328-6624-F084-8995-ACB5AA4E15BD}"/>
              </a:ext>
            </a:extLst>
          </p:cNvPr>
          <p:cNvGrpSpPr/>
          <p:nvPr/>
        </p:nvGrpSpPr>
        <p:grpSpPr>
          <a:xfrm>
            <a:off x="1199463" y="824760"/>
            <a:ext cx="6174672" cy="588372"/>
            <a:chOff x="456215" y="722141"/>
            <a:chExt cx="6174672" cy="58837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6B0DDC-C307-37A3-A6E9-AE26DD002FEF}"/>
                </a:ext>
              </a:extLst>
            </p:cNvPr>
            <p:cNvSpPr/>
            <p:nvPr/>
          </p:nvSpPr>
          <p:spPr>
            <a:xfrm>
              <a:off x="1085779" y="787293"/>
              <a:ext cx="554510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B102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B7EB38B-1D3E-52E6-2B67-5A74CFF8A2C7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10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4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A82C0E69-B529-48EB-BCB9-C221EBD438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0" r="370"/>
          <a:stretch/>
        </p:blipFill>
        <p:spPr>
          <a:xfrm>
            <a:off x="819150" y="866591"/>
            <a:ext cx="9582150" cy="4907337"/>
          </a:xfrm>
          <a:prstGeom prst="snip2DiagRect">
            <a:avLst/>
          </a:prstGeom>
        </p:spPr>
      </p:pic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428996CF-4559-4D69-9B19-9E9AC1D3876B}"/>
              </a:ext>
            </a:extLst>
          </p:cNvPr>
          <p:cNvSpPr txBox="1"/>
          <p:nvPr/>
        </p:nvSpPr>
        <p:spPr>
          <a:xfrm>
            <a:off x="2671905" y="2981038"/>
            <a:ext cx="1925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are a lot </a:t>
            </a:r>
            <a:r>
              <a:rPr lang="en-US" sz="2400" b="1" dirty="0" smtClean="0">
                <a:solidFill>
                  <a:srgbClr val="C00000"/>
                </a:solidFill>
              </a:rPr>
              <a:t>of / are many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B1575D97-6403-4BA6-ADD4-8249BA5DFC01}"/>
              </a:ext>
            </a:extLst>
          </p:cNvPr>
          <p:cNvSpPr txBox="1"/>
          <p:nvPr/>
        </p:nvSpPr>
        <p:spPr>
          <a:xfrm>
            <a:off x="7952046" y="2950630"/>
            <a:ext cx="1557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are some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FAB6451B-4F3B-400A-91C3-B31AB214E2EF}"/>
              </a:ext>
            </a:extLst>
          </p:cNvPr>
          <p:cNvSpPr txBox="1"/>
          <p:nvPr/>
        </p:nvSpPr>
        <p:spPr>
          <a:xfrm>
            <a:off x="2855952" y="5195423"/>
            <a:ext cx="1557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is a lot of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BE5E123B-0339-4B5F-8650-2E83DEC6289E}"/>
              </a:ext>
            </a:extLst>
          </p:cNvPr>
          <p:cNvSpPr txBox="1"/>
          <p:nvPr/>
        </p:nvSpPr>
        <p:spPr>
          <a:xfrm>
            <a:off x="8006910" y="5134760"/>
            <a:ext cx="1557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is some</a:t>
            </a:r>
          </a:p>
        </p:txBody>
      </p:sp>
    </p:spTree>
    <p:extLst>
      <p:ext uri="{BB962C8B-B14F-4D97-AF65-F5344CB8AC3E}">
        <p14:creationId xmlns:p14="http://schemas.microsoft.com/office/powerpoint/2010/main" val="398234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3FE4AAD7-0898-47CA-AAA5-5481F11B78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1" r="7680"/>
          <a:stretch/>
        </p:blipFill>
        <p:spPr>
          <a:xfrm>
            <a:off x="1166324" y="992177"/>
            <a:ext cx="9625501" cy="443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6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8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Good Food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9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876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103 G3 SB Track B103">
            <a:hlinkClick r:id="" action="ppaction://media"/>
            <a:extLst>
              <a:ext uri="{FF2B5EF4-FFF2-40B4-BE49-F238E27FC236}">
                <a16:creationId xmlns:a16="http://schemas.microsoft.com/office/drawing/2014/main" id="{B7EACFCF-C043-4DC0-88E9-87E96BD58A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7434" y="1101330"/>
            <a:ext cx="487363" cy="48736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842964" y="2309622"/>
            <a:ext cx="4297333" cy="2864888"/>
            <a:chOff x="1842964" y="2309622"/>
            <a:chExt cx="4297333" cy="2864888"/>
          </a:xfrm>
        </p:grpSpPr>
        <p:sp>
          <p:nvSpPr>
            <p:cNvPr id="4" name="Freeform 3"/>
            <p:cNvSpPr/>
            <p:nvPr/>
          </p:nvSpPr>
          <p:spPr>
            <a:xfrm>
              <a:off x="1842964" y="230962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1842964" y="230962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5" name="Freeform 4"/>
            <p:cNvSpPr/>
            <p:nvPr/>
          </p:nvSpPr>
          <p:spPr>
            <a:xfrm>
              <a:off x="1842964" y="344722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bg2">
                      <a:lumMod val="75000"/>
                    </a:schemeClr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pple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</a:t>
              </a:r>
              <a:r>
                <a:rPr lang="en-US" sz="3900" b="0" kern="1200" dirty="0">
                  <a:solidFill>
                    <a:schemeClr val="bg2">
                      <a:lumMod val="75000"/>
                    </a:schemeClr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ndwich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844797" y="2309622"/>
            <a:ext cx="4297333" cy="2864888"/>
            <a:chOff x="6844797" y="2309622"/>
            <a:chExt cx="4297333" cy="2864888"/>
          </a:xfrm>
        </p:grpSpPr>
        <p:sp>
          <p:nvSpPr>
            <p:cNvPr id="11" name="Freeform 10"/>
            <p:cNvSpPr/>
            <p:nvPr/>
          </p:nvSpPr>
          <p:spPr>
            <a:xfrm>
              <a:off x="6844797" y="230962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844797" y="230962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12" name="Freeform 11"/>
            <p:cNvSpPr/>
            <p:nvPr/>
          </p:nvSpPr>
          <p:spPr>
            <a:xfrm>
              <a:off x="6844797" y="344722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bg2">
                      <a:lumMod val="75000"/>
                    </a:schemeClr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gg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d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sk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558B5F3-AC7A-1FEA-21CC-259CB5A6D802}"/>
              </a:ext>
            </a:extLst>
          </p:cNvPr>
          <p:cNvGrpSpPr/>
          <p:nvPr/>
        </p:nvGrpSpPr>
        <p:grpSpPr>
          <a:xfrm>
            <a:off x="1154419" y="982277"/>
            <a:ext cx="5061806" cy="606416"/>
            <a:chOff x="311226" y="704097"/>
            <a:chExt cx="5061806" cy="60641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742B27-6F0A-1FC1-F16A-13AF1537CC52}"/>
                </a:ext>
              </a:extLst>
            </p:cNvPr>
            <p:cNvSpPr/>
            <p:nvPr/>
          </p:nvSpPr>
          <p:spPr>
            <a:xfrm>
              <a:off x="925981" y="787293"/>
              <a:ext cx="44470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B103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14EE5D3-6C68-87E2-D055-F4FD0279BD9C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76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5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04 G3 SB Track B104">
            <a:hlinkClick r:id="" action="ppaction://media"/>
            <a:extLst>
              <a:ext uri="{FF2B5EF4-FFF2-40B4-BE49-F238E27FC236}">
                <a16:creationId xmlns:a16="http://schemas.microsoft.com/office/drawing/2014/main" id="{E4640191-F282-4E3D-A157-B89C885DE9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37369" y="913125"/>
            <a:ext cx="487363" cy="487363"/>
          </a:xfrm>
          <a:prstGeom prst="rect">
            <a:avLst/>
          </a:prstGeom>
        </p:spPr>
      </p:pic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8C349BCA-9F6C-415B-94D4-0645AE3E186A}"/>
              </a:ext>
            </a:extLst>
          </p:cNvPr>
          <p:cNvSpPr txBox="1"/>
          <p:nvPr/>
        </p:nvSpPr>
        <p:spPr>
          <a:xfrm>
            <a:off x="2049744" y="1722268"/>
            <a:ext cx="747854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i="1" dirty="0"/>
              <a:t>Apples?</a:t>
            </a:r>
          </a:p>
          <a:p>
            <a:r>
              <a:rPr lang="en-US" sz="2800" i="1" dirty="0"/>
              <a:t>I like apples!</a:t>
            </a:r>
          </a:p>
          <a:p>
            <a:r>
              <a:rPr lang="en-US" sz="2800" i="1" dirty="0"/>
              <a:t>Yes, I do! Yes, I do! Yes, I do!</a:t>
            </a:r>
          </a:p>
          <a:p>
            <a:r>
              <a:rPr lang="en-US" sz="2800" i="1" dirty="0"/>
              <a:t>I like apples! Yes, I do. I like them very much.</a:t>
            </a:r>
          </a:p>
          <a:p>
            <a:endParaRPr lang="en-US" sz="2800" i="1" dirty="0"/>
          </a:p>
          <a:p>
            <a:r>
              <a:rPr lang="en-US" sz="2800" i="1" dirty="0"/>
              <a:t>Eggs?</a:t>
            </a:r>
          </a:p>
          <a:p>
            <a:r>
              <a:rPr lang="en-US" sz="2800" i="1" dirty="0"/>
              <a:t>I like eggs!</a:t>
            </a:r>
          </a:p>
          <a:p>
            <a:r>
              <a:rPr lang="en-US" sz="2800" i="1" dirty="0"/>
              <a:t>Yes, I do! Yes, I do! Yes, I do!</a:t>
            </a:r>
          </a:p>
          <a:p>
            <a:r>
              <a:rPr lang="en-US" sz="2800" i="1" dirty="0"/>
              <a:t>I like eggs! Yes, I do. I like them very much.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7F76403-8734-9A93-951F-1DEA63F7F8BE}"/>
              </a:ext>
            </a:extLst>
          </p:cNvPr>
          <p:cNvGrpSpPr/>
          <p:nvPr/>
        </p:nvGrpSpPr>
        <p:grpSpPr>
          <a:xfrm>
            <a:off x="1346215" y="774608"/>
            <a:ext cx="4703342" cy="606416"/>
            <a:chOff x="311226" y="704097"/>
            <a:chExt cx="4703342" cy="60641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A32F67B-8FB2-43FC-4AAE-775832BC5280}"/>
                </a:ext>
              </a:extLst>
            </p:cNvPr>
            <p:cNvSpPr/>
            <p:nvPr/>
          </p:nvSpPr>
          <p:spPr>
            <a:xfrm>
              <a:off x="1014755" y="787293"/>
              <a:ext cx="399981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sing.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B104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5DAEE1B-D190-73CA-0165-6D002410C172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73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67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0135AD-E77D-B12C-2F35-32A1E2723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658" y="583461"/>
            <a:ext cx="7494809" cy="5511677"/>
          </a:xfrm>
          <a:prstGeom prst="rect">
            <a:avLst/>
          </a:prstGeom>
        </p:spPr>
      </p:pic>
      <p:cxnSp>
        <p:nvCxnSpPr>
          <p:cNvPr id="12" name="Đường kết nối Mũi tên Thẳng 11">
            <a:extLst>
              <a:ext uri="{FF2B5EF4-FFF2-40B4-BE49-F238E27FC236}">
                <a16:creationId xmlns:a16="http://schemas.microsoft.com/office/drawing/2014/main" id="{AA824BA3-1162-4357-9982-FCCF9B351711}"/>
              </a:ext>
            </a:extLst>
          </p:cNvPr>
          <p:cNvCxnSpPr>
            <a:cxnSpLocks/>
          </p:cNvCxnSpPr>
          <p:nvPr/>
        </p:nvCxnSpPr>
        <p:spPr>
          <a:xfrm>
            <a:off x="6886088" y="4105835"/>
            <a:ext cx="1128359" cy="555812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Đường kết nối Mũi tên Thẳng 16">
            <a:extLst>
              <a:ext uri="{FF2B5EF4-FFF2-40B4-BE49-F238E27FC236}">
                <a16:creationId xmlns:a16="http://schemas.microsoft.com/office/drawing/2014/main" id="{ABA91C44-3B8B-4791-BADC-947385CFD647}"/>
              </a:ext>
            </a:extLst>
          </p:cNvPr>
          <p:cNvCxnSpPr>
            <a:cxnSpLocks/>
          </p:cNvCxnSpPr>
          <p:nvPr/>
        </p:nvCxnSpPr>
        <p:spPr>
          <a:xfrm flipH="1">
            <a:off x="5305913" y="4105835"/>
            <a:ext cx="1014989" cy="555812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Đường kết nối Mũi tên Thẳng 17">
            <a:extLst>
              <a:ext uri="{FF2B5EF4-FFF2-40B4-BE49-F238E27FC236}">
                <a16:creationId xmlns:a16="http://schemas.microsoft.com/office/drawing/2014/main" id="{FB528535-FFD0-4113-ABF5-5148DF51D9C6}"/>
              </a:ext>
            </a:extLst>
          </p:cNvPr>
          <p:cNvCxnSpPr>
            <a:cxnSpLocks/>
          </p:cNvCxnSpPr>
          <p:nvPr/>
        </p:nvCxnSpPr>
        <p:spPr>
          <a:xfrm flipH="1">
            <a:off x="4734759" y="2554941"/>
            <a:ext cx="2374253" cy="929426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Đường kết nối Mũi tên Thẳng 18">
            <a:extLst>
              <a:ext uri="{FF2B5EF4-FFF2-40B4-BE49-F238E27FC236}">
                <a16:creationId xmlns:a16="http://schemas.microsoft.com/office/drawing/2014/main" id="{552EE020-4E0B-4A23-AD8F-5874A2CB24D2}"/>
              </a:ext>
            </a:extLst>
          </p:cNvPr>
          <p:cNvCxnSpPr>
            <a:cxnSpLocks/>
          </p:cNvCxnSpPr>
          <p:nvPr/>
        </p:nvCxnSpPr>
        <p:spPr>
          <a:xfrm flipH="1">
            <a:off x="2803205" y="4105835"/>
            <a:ext cx="1302630" cy="490162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Đường kết nối Mũi tên Thẳng 24">
            <a:extLst>
              <a:ext uri="{FF2B5EF4-FFF2-40B4-BE49-F238E27FC236}">
                <a16:creationId xmlns:a16="http://schemas.microsoft.com/office/drawing/2014/main" id="{19B81279-62AF-4E3B-9A1A-22D3769C8AF2}"/>
              </a:ext>
            </a:extLst>
          </p:cNvPr>
          <p:cNvCxnSpPr>
            <a:cxnSpLocks/>
          </p:cNvCxnSpPr>
          <p:nvPr/>
        </p:nvCxnSpPr>
        <p:spPr>
          <a:xfrm>
            <a:off x="2909040" y="2914422"/>
            <a:ext cx="829243" cy="580095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Đường kết nối Mũi tên Thẳng 13">
            <a:extLst>
              <a:ext uri="{FF2B5EF4-FFF2-40B4-BE49-F238E27FC236}">
                <a16:creationId xmlns:a16="http://schemas.microsoft.com/office/drawing/2014/main" id="{65873022-9781-4EA8-900C-7ED95F205D18}"/>
              </a:ext>
            </a:extLst>
          </p:cNvPr>
          <p:cNvCxnSpPr>
            <a:cxnSpLocks/>
          </p:cNvCxnSpPr>
          <p:nvPr/>
        </p:nvCxnSpPr>
        <p:spPr>
          <a:xfrm>
            <a:off x="5701553" y="2832847"/>
            <a:ext cx="1075765" cy="676546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40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8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Good Food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10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378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05 G3 SB Track B105">
            <a:hlinkClick r:id="" action="ppaction://media"/>
            <a:extLst>
              <a:ext uri="{FF2B5EF4-FFF2-40B4-BE49-F238E27FC236}">
                <a16:creationId xmlns:a16="http://schemas.microsoft.com/office/drawing/2014/main" id="{096C7E30-6312-4C2B-8598-CBEDE9D1BF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13137" y="1101330"/>
            <a:ext cx="487363" cy="48736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798667" y="2291334"/>
            <a:ext cx="4297333" cy="2864888"/>
            <a:chOff x="1798667" y="2291334"/>
            <a:chExt cx="4297333" cy="2864888"/>
          </a:xfrm>
        </p:grpSpPr>
        <p:sp>
          <p:nvSpPr>
            <p:cNvPr id="4" name="Freeform 3"/>
            <p:cNvSpPr/>
            <p:nvPr/>
          </p:nvSpPr>
          <p:spPr>
            <a:xfrm>
              <a:off x="1798667" y="2291334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 err="1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ch</a:t>
              </a:r>
              <a:endParaRPr lang="en-US" sz="3900" b="1" kern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1798667" y="2291334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6" name="Freeform 5"/>
            <p:cNvSpPr/>
            <p:nvPr/>
          </p:nvSpPr>
          <p:spPr>
            <a:xfrm>
              <a:off x="1798667" y="3428938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bg2">
                      <a:lumMod val="75000"/>
                    </a:schemeClr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ch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icken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kit</a:t>
              </a:r>
              <a:r>
                <a:rPr lang="en-US" sz="3900" b="0" kern="1200" dirty="0">
                  <a:solidFill>
                    <a:schemeClr val="bg2">
                      <a:lumMod val="75000"/>
                    </a:schemeClr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ch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800500" y="2291334"/>
            <a:ext cx="4297333" cy="2864888"/>
            <a:chOff x="6800500" y="2291334"/>
            <a:chExt cx="4297333" cy="2864888"/>
          </a:xfrm>
        </p:grpSpPr>
        <p:sp>
          <p:nvSpPr>
            <p:cNvPr id="12" name="Freeform 11"/>
            <p:cNvSpPr/>
            <p:nvPr/>
          </p:nvSpPr>
          <p:spPr>
            <a:xfrm>
              <a:off x="6800500" y="2291334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j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00500" y="2291334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13" name="Freeform 12"/>
            <p:cNvSpPr/>
            <p:nvPr/>
          </p:nvSpPr>
          <p:spPr>
            <a:xfrm>
              <a:off x="6800500" y="3428938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bg2">
                      <a:lumMod val="75000"/>
                    </a:schemeClr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j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uice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bg2">
                      <a:lumMod val="75000"/>
                    </a:schemeClr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j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ump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89365DF-6D0D-2E87-E960-4BA986A7A40F}"/>
              </a:ext>
            </a:extLst>
          </p:cNvPr>
          <p:cNvGrpSpPr/>
          <p:nvPr/>
        </p:nvGrpSpPr>
        <p:grpSpPr>
          <a:xfrm>
            <a:off x="1154419" y="982277"/>
            <a:ext cx="5061806" cy="606416"/>
            <a:chOff x="311226" y="704097"/>
            <a:chExt cx="5061806" cy="60641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81A83B-D623-6841-6A5A-F97E0C351096}"/>
                </a:ext>
              </a:extLst>
            </p:cNvPr>
            <p:cNvSpPr/>
            <p:nvPr/>
          </p:nvSpPr>
          <p:spPr>
            <a:xfrm>
              <a:off x="925981" y="787293"/>
              <a:ext cx="44470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B105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8559D56-49D9-0543-BF69-CA6AB3971912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66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3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06 G3 SB Track B106">
            <a:hlinkClick r:id="" action="ppaction://media"/>
            <a:extLst>
              <a:ext uri="{FF2B5EF4-FFF2-40B4-BE49-F238E27FC236}">
                <a16:creationId xmlns:a16="http://schemas.microsoft.com/office/drawing/2014/main" id="{BAC2B15D-A8A9-442D-990B-B1AD067828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61287" y="915184"/>
            <a:ext cx="487363" cy="48736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C2D3F76-7D53-214C-A501-BA0FC9C3FD44}"/>
              </a:ext>
            </a:extLst>
          </p:cNvPr>
          <p:cNvSpPr/>
          <p:nvPr/>
        </p:nvSpPr>
        <p:spPr>
          <a:xfrm>
            <a:off x="2592050" y="1684591"/>
            <a:ext cx="4262705" cy="45338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7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Chicken, chicken, chicken.</a:t>
            </a:r>
          </a:p>
          <a:p>
            <a:pPr>
              <a:lnSpc>
                <a:spcPct val="120000"/>
              </a:lnSpc>
            </a:pPr>
            <a:r>
              <a:rPr lang="en-US" sz="27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My favorite food!</a:t>
            </a:r>
          </a:p>
          <a:p>
            <a:pPr>
              <a:lnSpc>
                <a:spcPct val="120000"/>
              </a:lnSpc>
            </a:pPr>
            <a:r>
              <a:rPr lang="en-US" sz="27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 cook chicken.</a:t>
            </a:r>
          </a:p>
          <a:p>
            <a:pPr>
              <a:lnSpc>
                <a:spcPct val="120000"/>
              </a:lnSpc>
            </a:pPr>
            <a:r>
              <a:rPr lang="en-US" sz="27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 cook it in the kitchen.</a:t>
            </a:r>
          </a:p>
          <a:p>
            <a:pPr>
              <a:lnSpc>
                <a:spcPct val="120000"/>
              </a:lnSpc>
            </a:pPr>
            <a:endParaRPr lang="en-US" sz="2700" i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7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Juice, juice, juice.</a:t>
            </a:r>
          </a:p>
          <a:p>
            <a:pPr>
              <a:lnSpc>
                <a:spcPct val="120000"/>
              </a:lnSpc>
            </a:pPr>
            <a:r>
              <a:rPr lang="en-US" sz="27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My favorite drink!</a:t>
            </a:r>
          </a:p>
          <a:p>
            <a:pPr>
              <a:lnSpc>
                <a:spcPct val="120000"/>
              </a:lnSpc>
            </a:pPr>
            <a:r>
              <a:rPr lang="en-US" sz="27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 like juice.</a:t>
            </a:r>
          </a:p>
          <a:p>
            <a:pPr>
              <a:lnSpc>
                <a:spcPct val="120000"/>
              </a:lnSpc>
            </a:pPr>
            <a:r>
              <a:rPr lang="en-US" sz="27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 drink a lot of juice.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67AD78-EA54-017A-734D-8D3A4F5B133D}"/>
              </a:ext>
            </a:extLst>
          </p:cNvPr>
          <p:cNvGrpSpPr/>
          <p:nvPr/>
        </p:nvGrpSpPr>
        <p:grpSpPr>
          <a:xfrm>
            <a:off x="1800529" y="796131"/>
            <a:ext cx="4983868" cy="606416"/>
            <a:chOff x="311226" y="704097"/>
            <a:chExt cx="4983868" cy="60641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014CEEC-7285-2B61-FC56-61899B1583FB}"/>
                </a:ext>
              </a:extLst>
            </p:cNvPr>
            <p:cNvSpPr/>
            <p:nvPr/>
          </p:nvSpPr>
          <p:spPr>
            <a:xfrm>
              <a:off x="1014755" y="787293"/>
              <a:ext cx="42803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chant.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B106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6DC8A33-B40F-0DFF-E29B-9A8BB7325D5A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81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 mute="1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70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8" t="54363" r="11544" b="28224"/>
          <a:stretch/>
        </p:blipFill>
        <p:spPr>
          <a:xfrm>
            <a:off x="715505" y="1527171"/>
            <a:ext cx="10724972" cy="290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8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Good Food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30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F4E945-9F74-BA7B-9838-DC5F831A61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399" y="503325"/>
            <a:ext cx="7779861" cy="5930425"/>
          </a:xfrm>
          <a:prstGeom prst="rect">
            <a:avLst/>
          </a:prstGeom>
        </p:spPr>
      </p:pic>
      <p:pic>
        <p:nvPicPr>
          <p:cNvPr id="6" name="107 G3 SB Track B107">
            <a:hlinkClick r:id="" action="ppaction://media"/>
            <a:extLst>
              <a:ext uri="{FF2B5EF4-FFF2-40B4-BE49-F238E27FC236}">
                <a16:creationId xmlns:a16="http://schemas.microsoft.com/office/drawing/2014/main" id="{751CCBE1-B49F-422A-9F3D-850822E0E6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15256" y="5490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37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B8DA4F-39E1-933F-42B3-497B6FD98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152" y="2150603"/>
            <a:ext cx="10574226" cy="1867161"/>
          </a:xfrm>
          <a:prstGeom prst="rect">
            <a:avLst/>
          </a:prstGeom>
        </p:spPr>
      </p:pic>
      <p:pic>
        <p:nvPicPr>
          <p:cNvPr id="12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4F14843C-E22B-4903-87EB-25D165AAEC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593" y="3397450"/>
            <a:ext cx="589981" cy="53009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7C9AAA3F-39E5-41EC-9C87-CA2AE2BEEF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593" y="3000986"/>
            <a:ext cx="589981" cy="53009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436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E95C93-61CC-984E-0578-E516A93BEB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183"/>
          <a:stretch/>
        </p:blipFill>
        <p:spPr>
          <a:xfrm>
            <a:off x="1188534" y="980778"/>
            <a:ext cx="9393742" cy="453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5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8</a:t>
            </a:r>
            <a:r>
              <a:rPr lang="x-none" sz="4800" b="1" dirty="0">
                <a:latin typeface="+mn-lt"/>
              </a:rPr>
              <a:t>: </a:t>
            </a:r>
            <a:br>
              <a:rPr lang="x-none" sz="4800" b="1" dirty="0">
                <a:latin typeface="+mn-lt"/>
              </a:rPr>
            </a:br>
            <a:r>
              <a:rPr lang="en-US" sz="4800" b="1" dirty="0">
                <a:latin typeface="+mn-lt"/>
              </a:rPr>
              <a:t>Good Food</a:t>
            </a:r>
            <a:endParaRPr lang="x-none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Lesson 12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62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5541E2-BAF9-64B4-734D-0EF9D20E4C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637"/>
          <a:stretch/>
        </p:blipFill>
        <p:spPr>
          <a:xfrm>
            <a:off x="858941" y="1062258"/>
            <a:ext cx="10532960" cy="4489401"/>
          </a:xfrm>
          <a:prstGeom prst="rect">
            <a:avLst/>
          </a:prstGeom>
        </p:spPr>
      </p:pic>
      <p:pic>
        <p:nvPicPr>
          <p:cNvPr id="6" name="108 G3 SB Track B108">
            <a:hlinkClick r:id="" action="ppaction://media"/>
            <a:extLst>
              <a:ext uri="{FF2B5EF4-FFF2-40B4-BE49-F238E27FC236}">
                <a16:creationId xmlns:a16="http://schemas.microsoft.com/office/drawing/2014/main" id="{5452703E-4490-4FA7-9C3B-6E09552DCF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98118" y="112771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80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3DF7FE-699D-DCB4-C257-6122085B1E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2" b="1885"/>
          <a:stretch/>
        </p:blipFill>
        <p:spPr>
          <a:xfrm>
            <a:off x="1047750" y="663134"/>
            <a:ext cx="9791700" cy="476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5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DEF7CB-D4E7-1B1A-BB3C-D2C0E4502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152" y="1490133"/>
            <a:ext cx="9211961" cy="12860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DD2F6E-EAC0-9ECE-1A1F-580938EA5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231" y="2346672"/>
            <a:ext cx="2580696" cy="327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7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8</a:t>
            </a:r>
            <a:r>
              <a:rPr lang="x-none" sz="4800" b="1" dirty="0">
                <a:latin typeface="+mn-lt"/>
              </a:rPr>
              <a:t>: </a:t>
            </a:r>
            <a:br>
              <a:rPr lang="x-none" sz="4800" b="1" dirty="0">
                <a:latin typeface="+mn-lt"/>
              </a:rPr>
            </a:br>
            <a:r>
              <a:rPr lang="en-US" sz="4800" b="1" dirty="0">
                <a:latin typeface="+mn-lt"/>
              </a:rPr>
              <a:t>Good Food</a:t>
            </a:r>
            <a:endParaRPr lang="x-none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Value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948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57FD77D-2A53-03E8-9385-F2CE2926B961}"/>
              </a:ext>
            </a:extLst>
          </p:cNvPr>
          <p:cNvGrpSpPr/>
          <p:nvPr/>
        </p:nvGrpSpPr>
        <p:grpSpPr>
          <a:xfrm>
            <a:off x="362323" y="817526"/>
            <a:ext cx="6434151" cy="591557"/>
            <a:chOff x="242268" y="852202"/>
            <a:chExt cx="5796858" cy="59155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AE2EACF-6D17-B26F-799E-183B0FD74416}"/>
                </a:ext>
              </a:extLst>
            </p:cNvPr>
            <p:cNvSpPr/>
            <p:nvPr/>
          </p:nvSpPr>
          <p:spPr>
            <a:xfrm>
              <a:off x="853935" y="920539"/>
              <a:ext cx="51851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</a:t>
              </a:r>
              <a:r>
                <a:rPr lang="en-US" sz="24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B109</a:t>
              </a:r>
              <a:endParaRPr lang="en-US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C4F5570-E3B6-8361-0C83-08ACEB807215}"/>
                </a:ext>
              </a:extLst>
            </p:cNvPr>
            <p:cNvSpPr/>
            <p:nvPr/>
          </p:nvSpPr>
          <p:spPr>
            <a:xfrm>
              <a:off x="242268" y="852202"/>
              <a:ext cx="527251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2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6" name="109 G3 SB Track B109">
            <a:hlinkClick r:id="" action="ppaction://media"/>
            <a:extLst>
              <a:ext uri="{FF2B5EF4-FFF2-40B4-BE49-F238E27FC236}">
                <a16:creationId xmlns:a16="http://schemas.microsoft.com/office/drawing/2014/main" id="{F1C69D3B-0742-4C3F-AB5B-2E8E2C7964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65341" y="915379"/>
            <a:ext cx="487363" cy="487363"/>
          </a:xfrm>
          <a:prstGeom prst="rect">
            <a:avLst/>
          </a:prstGeom>
        </p:spPr>
      </p:pic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E1935077-5E96-90A5-9A2A-574EAAB7FCE7}"/>
              </a:ext>
            </a:extLst>
          </p:cNvPr>
          <p:cNvSpPr/>
          <p:nvPr/>
        </p:nvSpPr>
        <p:spPr>
          <a:xfrm>
            <a:off x="1112099" y="2631031"/>
            <a:ext cx="4706412" cy="1595937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like mangoes, bananas, and coconuts. I love fruits. I eat good food.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E338F7-2BA5-ED3E-74F5-AE8749CF7C1D}"/>
              </a:ext>
            </a:extLst>
          </p:cNvPr>
          <p:cNvSpPr/>
          <p:nvPr/>
        </p:nvSpPr>
        <p:spPr>
          <a:xfrm>
            <a:off x="1041235" y="1715917"/>
            <a:ext cx="3835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Eat good food.</a:t>
            </a:r>
            <a:endParaRPr lang="en-US" sz="3600" b="1" dirty="0">
              <a:solidFill>
                <a:srgbClr val="FFC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A6A4E5-26A6-E721-9781-980207571B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4350" y="0"/>
            <a:ext cx="4967650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6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FA5A46-916B-056F-121E-FA207897D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350" y="0"/>
            <a:ext cx="4967650" cy="629602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68AA34E-8A16-E548-A139-87D5FE09CE2F}"/>
              </a:ext>
            </a:extLst>
          </p:cNvPr>
          <p:cNvGrpSpPr/>
          <p:nvPr/>
        </p:nvGrpSpPr>
        <p:grpSpPr>
          <a:xfrm>
            <a:off x="640076" y="1932624"/>
            <a:ext cx="6241069" cy="1461992"/>
            <a:chOff x="540595" y="447017"/>
            <a:chExt cx="5224786" cy="146199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959CEA0-D8B7-F34A-A4B4-7B044D6C0D71}"/>
                </a:ext>
              </a:extLst>
            </p:cNvPr>
            <p:cNvSpPr/>
            <p:nvPr/>
          </p:nvSpPr>
          <p:spPr>
            <a:xfrm>
              <a:off x="1139251" y="524014"/>
              <a:ext cx="462613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latin typeface="Heinemann Black" panose="02000503000000020004" pitchFamily="50" charset="0"/>
                  <a:ea typeface="Tahoma" panose="020B0604030504040204" pitchFamily="34" charset="0"/>
                  <a:cs typeface="Tahoma" panose="020B0604030504040204" pitchFamily="34" charset="0"/>
                </a:rPr>
                <a:t>Think. What are your</a:t>
              </a:r>
            </a:p>
            <a:p>
              <a:r>
                <a:rPr lang="en-US" sz="2800" b="1" dirty="0">
                  <a:latin typeface="Heinemann Black" panose="02000503000000020004" pitchFamily="50" charset="0"/>
                  <a:ea typeface="Tahoma" panose="020B0604030504040204" pitchFamily="34" charset="0"/>
                  <a:cs typeface="Tahoma" panose="020B0604030504040204" pitchFamily="34" charset="0"/>
                </a:rPr>
                <a:t>favorite foods?</a:t>
              </a:r>
            </a:p>
            <a:p>
              <a:r>
                <a:rPr lang="en-US" sz="2800" b="1" dirty="0">
                  <a:latin typeface="Heinemann Black" panose="02000503000000020004" pitchFamily="50" charset="0"/>
                  <a:ea typeface="Tahoma" panose="020B0604030504040204" pitchFamily="34" charset="0"/>
                  <a:cs typeface="Tahoma" panose="020B0604030504040204" pitchFamily="34" charset="0"/>
                </a:rPr>
                <a:t>Do you eat good food?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50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FAC7DBD-733C-DD47-8FDA-5DE48DA0F3D4}"/>
                </a:ext>
              </a:extLst>
            </p:cNvPr>
            <p:cNvSpPr/>
            <p:nvPr/>
          </p:nvSpPr>
          <p:spPr>
            <a:xfrm>
              <a:off x="540595" y="447017"/>
              <a:ext cx="505231" cy="606415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x-none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x-none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C92AE037-D0C3-E377-4EDC-B7A5B0E6BA20}"/>
              </a:ext>
            </a:extLst>
          </p:cNvPr>
          <p:cNvSpPr/>
          <p:nvPr/>
        </p:nvSpPr>
        <p:spPr>
          <a:xfrm>
            <a:off x="7584078" y="238809"/>
            <a:ext cx="383598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Eat good food.</a:t>
            </a:r>
            <a:endParaRPr lang="en-US" sz="3600" b="1" dirty="0">
              <a:solidFill>
                <a:srgbClr val="FFC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05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E809A8-8707-FD36-0A7D-CB7F9BBB1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350" y="0"/>
            <a:ext cx="4967650" cy="62960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48583D-5E8D-10E0-056C-5D5CA5C48A1F}"/>
              </a:ext>
            </a:extLst>
          </p:cNvPr>
          <p:cNvSpPr/>
          <p:nvPr/>
        </p:nvSpPr>
        <p:spPr>
          <a:xfrm>
            <a:off x="7584078" y="238809"/>
            <a:ext cx="383598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Eat good food.</a:t>
            </a:r>
            <a:endParaRPr lang="en-US" sz="3600" b="1" dirty="0">
              <a:solidFill>
                <a:srgbClr val="FFC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ounded Rectangular Callout 8">
            <a:extLst>
              <a:ext uri="{FF2B5EF4-FFF2-40B4-BE49-F238E27FC236}">
                <a16:creationId xmlns:a16="http://schemas.microsoft.com/office/drawing/2014/main" id="{3E818A89-F1C8-EE1D-A859-50260FBF33F8}"/>
              </a:ext>
            </a:extLst>
          </p:cNvPr>
          <p:cNvSpPr/>
          <p:nvPr/>
        </p:nvSpPr>
        <p:spPr>
          <a:xfrm>
            <a:off x="1244462" y="2205506"/>
            <a:ext cx="4375104" cy="1433434"/>
          </a:xfrm>
          <a:prstGeom prst="wedgeRoundRectCallout">
            <a:avLst>
              <a:gd name="adj1" fmla="val 40668"/>
              <a:gd name="adj2" fmla="val 82675"/>
              <a:gd name="adj3" fmla="val 16667"/>
            </a:avLst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I like oranges, eggs, and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fish. I eat good food.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D3AA4AD-D85F-D987-E3FE-A3361611515E}"/>
              </a:ext>
            </a:extLst>
          </p:cNvPr>
          <p:cNvGrpSpPr/>
          <p:nvPr/>
        </p:nvGrpSpPr>
        <p:grpSpPr>
          <a:xfrm>
            <a:off x="590004" y="1293961"/>
            <a:ext cx="1991683" cy="595594"/>
            <a:chOff x="398838" y="843701"/>
            <a:chExt cx="1991683" cy="5955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F30A71E-A55A-C309-9D43-E193D7EED209}"/>
                </a:ext>
              </a:extLst>
            </p:cNvPr>
            <p:cNvSpPr/>
            <p:nvPr/>
          </p:nvSpPr>
          <p:spPr>
            <a:xfrm>
              <a:off x="1053295" y="916075"/>
              <a:ext cx="13372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Share.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EFC80C1-6A62-DC90-906A-874BB96DD7E9}"/>
                </a:ext>
              </a:extLst>
            </p:cNvPr>
            <p:cNvSpPr/>
            <p:nvPr/>
          </p:nvSpPr>
          <p:spPr>
            <a:xfrm>
              <a:off x="398838" y="843701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72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p73"/>
          <p:cNvSpPr txBox="1">
            <a:spLocks noGrp="1"/>
          </p:cNvSpPr>
          <p:nvPr>
            <p:ph type="title"/>
          </p:nvPr>
        </p:nvSpPr>
        <p:spPr>
          <a:xfrm>
            <a:off x="960000" y="3012538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indent="12700"/>
            <a:r>
              <a:rPr lang="en" sz="8000" b="1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sz="8000" b="1" dirty="0">
              <a:solidFill>
                <a:schemeClr val="accent2">
                  <a:lumMod val="75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oogle Shape;1931;p73">
            <a:extLst>
              <a:ext uri="{FF2B5EF4-FFF2-40B4-BE49-F238E27FC236}">
                <a16:creationId xmlns:a16="http://schemas.microsoft.com/office/drawing/2014/main" id="{56DCA51F-FDC1-8B4B-8940-8094E3A76AD0}"/>
              </a:ext>
            </a:extLst>
          </p:cNvPr>
          <p:cNvGrpSpPr/>
          <p:nvPr/>
        </p:nvGrpSpPr>
        <p:grpSpPr>
          <a:xfrm rot="-8999956">
            <a:off x="9779259" y="646436"/>
            <a:ext cx="2175925" cy="3816000"/>
            <a:chOff x="1117397" y="404909"/>
            <a:chExt cx="1041999" cy="2172279"/>
          </a:xfrm>
        </p:grpSpPr>
        <p:sp>
          <p:nvSpPr>
            <p:cNvPr id="18" name="Google Shape;1932;p73">
              <a:extLst>
                <a:ext uri="{FF2B5EF4-FFF2-40B4-BE49-F238E27FC236}">
                  <a16:creationId xmlns:a16="http://schemas.microsoft.com/office/drawing/2014/main" id="{0099F708-CFCC-8142-BE39-1930BAF68AD6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33;p73">
              <a:extLst>
                <a:ext uri="{FF2B5EF4-FFF2-40B4-BE49-F238E27FC236}">
                  <a16:creationId xmlns:a16="http://schemas.microsoft.com/office/drawing/2014/main" id="{2DD647DB-E7BE-8348-81D1-DD0014D42825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34;p73">
              <a:extLst>
                <a:ext uri="{FF2B5EF4-FFF2-40B4-BE49-F238E27FC236}">
                  <a16:creationId xmlns:a16="http://schemas.microsoft.com/office/drawing/2014/main" id="{F52CE1F3-52FD-A642-9DD3-56954D19C98C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935;p73">
              <a:extLst>
                <a:ext uri="{FF2B5EF4-FFF2-40B4-BE49-F238E27FC236}">
                  <a16:creationId xmlns:a16="http://schemas.microsoft.com/office/drawing/2014/main" id="{5D9F388A-E63C-0145-BC76-5DA4B41501CA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936;p73">
              <a:extLst>
                <a:ext uri="{FF2B5EF4-FFF2-40B4-BE49-F238E27FC236}">
                  <a16:creationId xmlns:a16="http://schemas.microsoft.com/office/drawing/2014/main" id="{3ECC54BB-6416-9240-BB25-7C69E40F30B0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937;p73">
              <a:extLst>
                <a:ext uri="{FF2B5EF4-FFF2-40B4-BE49-F238E27FC236}">
                  <a16:creationId xmlns:a16="http://schemas.microsoft.com/office/drawing/2014/main" id="{8979D5DD-6872-304A-99C5-2FD480EABD25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938;p73">
            <a:extLst>
              <a:ext uri="{FF2B5EF4-FFF2-40B4-BE49-F238E27FC236}">
                <a16:creationId xmlns:a16="http://schemas.microsoft.com/office/drawing/2014/main" id="{1B6CF5B6-FD01-244C-BD6B-4FB6D303CA11}"/>
              </a:ext>
            </a:extLst>
          </p:cNvPr>
          <p:cNvGrpSpPr/>
          <p:nvPr/>
        </p:nvGrpSpPr>
        <p:grpSpPr>
          <a:xfrm rot="8999956" flipH="1">
            <a:off x="536469" y="565341"/>
            <a:ext cx="1841663" cy="3816000"/>
            <a:chOff x="1117397" y="404909"/>
            <a:chExt cx="1041999" cy="2172279"/>
          </a:xfrm>
        </p:grpSpPr>
        <p:sp>
          <p:nvSpPr>
            <p:cNvPr id="25" name="Google Shape;1939;p73">
              <a:extLst>
                <a:ext uri="{FF2B5EF4-FFF2-40B4-BE49-F238E27FC236}">
                  <a16:creationId xmlns:a16="http://schemas.microsoft.com/office/drawing/2014/main" id="{88866ABF-0F9E-F14B-80B9-D7DE2AE2FC67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940;p73">
              <a:extLst>
                <a:ext uri="{FF2B5EF4-FFF2-40B4-BE49-F238E27FC236}">
                  <a16:creationId xmlns:a16="http://schemas.microsoft.com/office/drawing/2014/main" id="{DA4D3341-0701-A84F-A52B-4B6EDF0D8353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1;p73">
              <a:extLst>
                <a:ext uri="{FF2B5EF4-FFF2-40B4-BE49-F238E27FC236}">
                  <a16:creationId xmlns:a16="http://schemas.microsoft.com/office/drawing/2014/main" id="{E4030FC1-1636-5F4E-89D7-C7A10145DD69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942;p73">
              <a:extLst>
                <a:ext uri="{FF2B5EF4-FFF2-40B4-BE49-F238E27FC236}">
                  <a16:creationId xmlns:a16="http://schemas.microsoft.com/office/drawing/2014/main" id="{9BF815B7-0769-0E4B-A9B2-1C28D6CDAAF5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943;p73">
              <a:extLst>
                <a:ext uri="{FF2B5EF4-FFF2-40B4-BE49-F238E27FC236}">
                  <a16:creationId xmlns:a16="http://schemas.microsoft.com/office/drawing/2014/main" id="{C962F138-3909-CF41-80FA-84CDB23B1C0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944;p73">
              <a:extLst>
                <a:ext uri="{FF2B5EF4-FFF2-40B4-BE49-F238E27FC236}">
                  <a16:creationId xmlns:a16="http://schemas.microsoft.com/office/drawing/2014/main" id="{01617BD0-13FF-774D-9370-D776874CC07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0288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guage Arts For Elementary" id="{54566BC3-9E9C-C34C-AB80-28FFCB597221}" vid="{84A038BD-6519-AB4C-B7E8-08ECFC728186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Language Arts For Elementary</Template>
  <TotalTime>3173</TotalTime>
  <Words>478</Words>
  <Application>Microsoft Office PowerPoint</Application>
  <PresentationFormat>Widescreen</PresentationFormat>
  <Paragraphs>149</Paragraphs>
  <Slides>73</Slides>
  <Notes>22</Notes>
  <HiddenSlides>0</HiddenSlides>
  <MMClips>38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73</vt:i4>
      </vt:variant>
    </vt:vector>
  </HeadingPairs>
  <TitlesOfParts>
    <vt:vector size="92" baseType="lpstr">
      <vt:lpstr>Calibri</vt:lpstr>
      <vt:lpstr>Roboto Condensed Light</vt:lpstr>
      <vt:lpstr>Fredoka One</vt:lpstr>
      <vt:lpstr>Heinemann Black</vt:lpstr>
      <vt:lpstr>Segoe UI</vt:lpstr>
      <vt:lpstr>Heinemann Special Black</vt:lpstr>
      <vt:lpstr>Anaheim</vt:lpstr>
      <vt:lpstr>Tahoma</vt:lpstr>
      <vt:lpstr>Cantarell</vt:lpstr>
      <vt:lpstr>Calibri Light</vt:lpstr>
      <vt:lpstr>Arial Black</vt:lpstr>
      <vt:lpstr>Arial</vt:lpstr>
      <vt:lpstr>Proxima Nova</vt:lpstr>
      <vt:lpstr>Bebas Neue</vt:lpstr>
      <vt:lpstr>Proxima Nova Semibold</vt:lpstr>
      <vt:lpstr>Aharoni</vt:lpstr>
      <vt:lpstr>DengXian</vt:lpstr>
      <vt:lpstr>Language Arts For Elementary</vt:lpstr>
      <vt:lpstr>Slidesgo Final Pages</vt:lpstr>
      <vt:lpstr>Good Food</vt:lpstr>
      <vt:lpstr>PowerPoint Presentation</vt:lpstr>
      <vt:lpstr>Unit 8:  Good Food</vt:lpstr>
      <vt:lpstr>PowerPoint Presentation</vt:lpstr>
      <vt:lpstr>a banana /ə/ /bəˈnænə/</vt:lpstr>
      <vt:lpstr>an apple /ən/ /ˈæpl/</vt:lpstr>
      <vt:lpstr>a cookie /ə/ /ˈkʊki/</vt:lpstr>
      <vt:lpstr>an egg /ən/ /eɡ/</vt:lpstr>
      <vt:lpstr>a sandwich /ə/ /ˈsænwɪtʃ/</vt:lpstr>
      <vt:lpstr>PowerPoint Presentation</vt:lpstr>
      <vt:lpstr>PowerPoint Presentation</vt:lpstr>
      <vt:lpstr>Unit 8:  Good Food</vt:lpstr>
      <vt:lpstr>PowerPoint Presentation</vt:lpstr>
      <vt:lpstr>soup /suːp/</vt:lpstr>
      <vt:lpstr>rice /raɪs/</vt:lpstr>
      <vt:lpstr>chicken /ˈtʃɪkɪn/</vt:lpstr>
      <vt:lpstr>fish /fɪʃ/</vt:lpstr>
      <vt:lpstr>vegetables /ˈvedʒtəbls/</vt:lpstr>
      <vt:lpstr>PowerPoint Presentation</vt:lpstr>
      <vt:lpstr>PowerPoint Presentation</vt:lpstr>
      <vt:lpstr>Unit 8:  Good Food</vt:lpstr>
      <vt:lpstr>PowerPoint Presentation</vt:lpstr>
      <vt:lpstr>PowerPoint Presentation</vt:lpstr>
      <vt:lpstr>PowerPoint Presentation</vt:lpstr>
      <vt:lpstr>Unit 8:  Good Food</vt:lpstr>
      <vt:lpstr>PowerPoint Presentation</vt:lpstr>
      <vt:lpstr>PowerPoint Presentation</vt:lpstr>
      <vt:lpstr>PowerPoint Presentation</vt:lpstr>
      <vt:lpstr>Unit 8:  Good Food</vt:lpstr>
      <vt:lpstr>PowerPoint Presentation</vt:lpstr>
      <vt:lpstr>orange juice /ˈɔːrɪndʒ/ /dʒuːs/</vt:lpstr>
      <vt:lpstr>water /ˈwɔːtər/</vt:lpstr>
      <vt:lpstr>lemonade /ˌleməˈneɪd/</vt:lpstr>
      <vt:lpstr>coconut water /ˈkəʊkənʌt/ /ˈwɔːtər/</vt:lpstr>
      <vt:lpstr>PowerPoint Presentation</vt:lpstr>
      <vt:lpstr>PowerPoint Presentation</vt:lpstr>
      <vt:lpstr>Unit 8:  Good Food</vt:lpstr>
      <vt:lpstr>PowerPoint Presentation</vt:lpstr>
      <vt:lpstr>milk /mɪlk/</vt:lpstr>
      <vt:lpstr>milkshake /ˈmɪlkʃeɪk/</vt:lpstr>
      <vt:lpstr>soda /ˈsəʊdə/</vt:lpstr>
      <vt:lpstr>tea /tiː/</vt:lpstr>
      <vt:lpstr>PowerPoint Presentation</vt:lpstr>
      <vt:lpstr>PowerPoint Presentation</vt:lpstr>
      <vt:lpstr>Unit 8:  Good Food</vt:lpstr>
      <vt:lpstr>PowerPoint Presentation</vt:lpstr>
      <vt:lpstr>PowerPoint Presentation</vt:lpstr>
      <vt:lpstr>PowerPoint Presentation</vt:lpstr>
      <vt:lpstr>Unit 8:  Good Food</vt:lpstr>
      <vt:lpstr>PowerPoint Presentation</vt:lpstr>
      <vt:lpstr>PowerPoint Presentation</vt:lpstr>
      <vt:lpstr>PowerPoint Presentation</vt:lpstr>
      <vt:lpstr>Unit 8:  Good Food</vt:lpstr>
      <vt:lpstr>PowerPoint Presentation</vt:lpstr>
      <vt:lpstr>PowerPoint Presentation</vt:lpstr>
      <vt:lpstr>PowerPoint Presentation</vt:lpstr>
      <vt:lpstr>Unit 8:  Good Food</vt:lpstr>
      <vt:lpstr>PowerPoint Presentation</vt:lpstr>
      <vt:lpstr>PowerPoint Presentation</vt:lpstr>
      <vt:lpstr>PowerPoint Presentation</vt:lpstr>
      <vt:lpstr>Unit 8:  Good Food</vt:lpstr>
      <vt:lpstr>PowerPoint Presentation</vt:lpstr>
      <vt:lpstr>PowerPoint Presentation</vt:lpstr>
      <vt:lpstr>PowerPoint Presentation</vt:lpstr>
      <vt:lpstr>Unit 8:  Good Food</vt:lpstr>
      <vt:lpstr>PowerPoint Presentation</vt:lpstr>
      <vt:lpstr>PowerPoint Presentation</vt:lpstr>
      <vt:lpstr>PowerPoint Presentation</vt:lpstr>
      <vt:lpstr>Unit 8:  Good Food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Classroom</dc:title>
  <dc:creator>Anh Phương Vũ Tạ</dc:creator>
  <cp:lastModifiedBy>My BTV Tieng Anh</cp:lastModifiedBy>
  <cp:revision>383</cp:revision>
  <dcterms:created xsi:type="dcterms:W3CDTF">2022-03-14T16:24:51Z</dcterms:created>
  <dcterms:modified xsi:type="dcterms:W3CDTF">2022-06-03T01:55:52Z</dcterms:modified>
</cp:coreProperties>
</file>