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382" r:id="rId2"/>
    <p:sldId id="258" r:id="rId3"/>
    <p:sldId id="383" r:id="rId4"/>
    <p:sldId id="384" r:id="rId5"/>
    <p:sldId id="385" r:id="rId6"/>
    <p:sldId id="386" r:id="rId7"/>
    <p:sldId id="388" r:id="rId8"/>
    <p:sldId id="387" r:id="rId9"/>
    <p:sldId id="389" r:id="rId10"/>
    <p:sldId id="399" r:id="rId11"/>
    <p:sldId id="390" r:id="rId12"/>
    <p:sldId id="400" r:id="rId13"/>
    <p:sldId id="391" r:id="rId14"/>
    <p:sldId id="402" r:id="rId15"/>
    <p:sldId id="401" r:id="rId16"/>
    <p:sldId id="392" r:id="rId17"/>
    <p:sldId id="393" r:id="rId18"/>
    <p:sldId id="403" r:id="rId19"/>
    <p:sldId id="405" r:id="rId20"/>
    <p:sldId id="406" r:id="rId21"/>
    <p:sldId id="396" r:id="rId22"/>
    <p:sldId id="397" r:id="rId23"/>
    <p:sldId id="395" r:id="rId24"/>
    <p:sldId id="398" r:id="rId25"/>
    <p:sldId id="404" r:id="rId26"/>
  </p:sldIdLst>
  <p:sldSz cx="12192000" cy="6858000"/>
  <p:notesSz cx="6858000" cy="9144000"/>
  <p:embeddedFontLst>
    <p:embeddedFont>
      <p:font typeface="Adobe Gothic Std B" panose="020B0800000000000000" charset="-128"/>
      <p:bold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Myriad Pro" panose="020B0503030403020204" charset="0"/>
      <p:regular r:id="rId32"/>
      <p:bold r:id="rId33"/>
      <p:italic r:id="rId34"/>
      <p:boldItalic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B879"/>
    <a:srgbClr val="F05A78"/>
    <a:srgbClr val="2C9C67"/>
    <a:srgbClr val="CCE6F8"/>
    <a:srgbClr val="8DC6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4B31481-68E4-4824-B5C6-9AB0C86DA588}" v="2" dt="2022-02-24T09:22:22.4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58" autoAdjust="0"/>
    <p:restoredTop sz="94660"/>
  </p:normalViewPr>
  <p:slideViewPr>
    <p:cSldViewPr snapToGrid="0">
      <p:cViewPr>
        <p:scale>
          <a:sx n="50" d="100"/>
          <a:sy n="50" d="100"/>
        </p:scale>
        <p:origin x="768" y="4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gười dùng Khách" userId="S::urn:spo:anon#1c1097fbabe4e01316b8c4822f4d8fe767e71b9d204c9726be931065657061d4::" providerId="AD" clId="Web-{E4B31481-68E4-4824-B5C6-9AB0C86DA588}"/>
    <pc:docChg chg="modSld">
      <pc:chgData name="Người dùng Khách" userId="S::urn:spo:anon#1c1097fbabe4e01316b8c4822f4d8fe767e71b9d204c9726be931065657061d4::" providerId="AD" clId="Web-{E4B31481-68E4-4824-B5C6-9AB0C86DA588}" dt="2022-02-24T09:22:22.454" v="1"/>
      <pc:docMkLst>
        <pc:docMk/>
      </pc:docMkLst>
      <pc:sldChg chg="addSp delSp modSp modMedia addAnim delAnim">
        <pc:chgData name="Người dùng Khách" userId="S::urn:spo:anon#1c1097fbabe4e01316b8c4822f4d8fe767e71b9d204c9726be931065657061d4::" providerId="AD" clId="Web-{E4B31481-68E4-4824-B5C6-9AB0C86DA588}" dt="2022-02-24T09:22:22.454" v="1"/>
        <pc:sldMkLst>
          <pc:docMk/>
          <pc:sldMk cId="4074668398" sldId="258"/>
        </pc:sldMkLst>
        <pc:picChg chg="add del mod">
          <ac:chgData name="Người dùng Khách" userId="S::urn:spo:anon#1c1097fbabe4e01316b8c4822f4d8fe767e71b9d204c9726be931065657061d4::" providerId="AD" clId="Web-{E4B31481-68E4-4824-B5C6-9AB0C86DA588}" dt="2022-02-24T09:22:22.454" v="1"/>
          <ac:picMkLst>
            <pc:docMk/>
            <pc:sldMk cId="4074668398" sldId="258"/>
            <ac:picMk id="2" creationId="{AC54176C-CBD7-4408-910F-7ADD3AB8155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2916080"/>
      </p:ext>
    </p:extLst>
  </p:cSld>
  <p:clrMapOvr>
    <a:masterClrMapping/>
  </p:clrMapOvr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703980319"/>
      </p:ext>
    </p:extLst>
  </p:cSld>
  <p:clrMapOvr>
    <a:masterClrMapping/>
  </p:clrMapOvr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984470667"/>
      </p:ext>
    </p:extLst>
  </p:cSld>
  <p:clrMapOvr>
    <a:masterClrMapping/>
  </p:clrMapOvr>
  <p:hf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79963853"/>
      </p:ext>
    </p:extLst>
  </p:cSld>
  <p:clrMapOvr>
    <a:masterClrMapping/>
  </p:clrMapOvr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7661420"/>
      </p:ext>
    </p:extLst>
  </p:cSld>
  <p:clrMapOvr>
    <a:masterClrMapping/>
  </p:clrMapOvr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578904863"/>
      </p:ext>
    </p:extLst>
  </p:cSld>
  <p:clrMapOvr>
    <a:masterClrMapping/>
  </p:clrMapOvr>
  <p:hf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30404722"/>
      </p:ext>
    </p:extLst>
  </p:cSld>
  <p:clrMapOvr>
    <a:masterClrMapping/>
  </p:clrMapOvr>
  <p:hf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169684583"/>
      </p:ext>
    </p:extLst>
  </p:cSld>
  <p:clrMapOvr>
    <a:masterClrMapping/>
  </p:clrMapOvr>
  <p:hf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895849355"/>
      </p:ext>
    </p:extLst>
  </p:cSld>
  <p:clrMapOvr>
    <a:masterClrMapping/>
  </p:clrMapOvr>
  <p:hf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859187630"/>
      </p:ext>
    </p:extLst>
  </p:cSld>
  <p:clrMapOvr>
    <a:masterClrMapping/>
  </p:clrMapOvr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029604155"/>
      </p:ext>
    </p:extLst>
  </p:cSld>
  <p:clrMapOvr>
    <a:masterClrMapping/>
  </p:clrMapOvr>
  <p:hf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êu đề Bản chiế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D30E03FE-0ADD-43FF-B53A-5F5AF55DE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Tiêu đề phụ 2">
            <a:extLst>
              <a:ext uri="{FF2B5EF4-FFF2-40B4-BE49-F238E27FC236}">
                <a16:creationId xmlns:a16="http://schemas.microsoft.com/office/drawing/2014/main" id="{CD5F6121-3A01-4461-B735-3FF14FEB10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vi-VN"/>
              <a:t>Bấm để chỉnh sửa kiểu tiêu đề phụ của Bản cái</a:t>
            </a:r>
          </a:p>
        </p:txBody>
      </p:sp>
      <p:sp>
        <p:nvSpPr>
          <p:cNvPr id="4" name="Chỗ dành sẵn cho Ngày tháng 3">
            <a:extLst>
              <a:ext uri="{FF2B5EF4-FFF2-40B4-BE49-F238E27FC236}">
                <a16:creationId xmlns:a16="http://schemas.microsoft.com/office/drawing/2014/main" id="{AF344272-7993-473C-90E8-FDF3A940D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Chỗ dành sẵn cho Chân trang 4">
            <a:extLst>
              <a:ext uri="{FF2B5EF4-FFF2-40B4-BE49-F238E27FC236}">
                <a16:creationId xmlns:a16="http://schemas.microsoft.com/office/drawing/2014/main" id="{4DAE2458-B427-4E11-899B-7B02F2618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Chỗ dành sẵn cho Số hiệu Bản chiếu 5">
            <a:extLst>
              <a:ext uri="{FF2B5EF4-FFF2-40B4-BE49-F238E27FC236}">
                <a16:creationId xmlns:a16="http://schemas.microsoft.com/office/drawing/2014/main" id="{A4ACAD3A-3BE8-4B7B-A01F-A3AE39C9E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623901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6775" y="1146175"/>
            <a:ext cx="72167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775" y="2971800"/>
            <a:ext cx="10100603" cy="2894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2544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8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8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8.png"/><Relationship Id="rId5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8.png"/><Relationship Id="rId5" Type="http://schemas.openxmlformats.org/officeDocument/2006/relationships/image" Target="../media/image15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media" Target="../media/media7.mp3"/><Relationship Id="rId7" Type="http://schemas.openxmlformats.org/officeDocument/2006/relationships/image" Target="../media/image16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12.xml"/><Relationship Id="rId4" Type="http://schemas.openxmlformats.org/officeDocument/2006/relationships/audio" Target="../media/media7.mp3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8.png"/><Relationship Id="rId5" Type="http://schemas.openxmlformats.org/officeDocument/2006/relationships/image" Target="../media/image19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8.png"/><Relationship Id="rId5" Type="http://schemas.openxmlformats.org/officeDocument/2006/relationships/image" Target="../media/image19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24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8.png"/><Relationship Id="rId4" Type="http://schemas.openxmlformats.org/officeDocument/2006/relationships/image" Target="../media/image5.png"/><Relationship Id="rId9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1.png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5.png"/><Relationship Id="rId9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29.png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6" Type="http://schemas.openxmlformats.org/officeDocument/2006/relationships/image" Target="../media/image30.png"/><Relationship Id="rId5" Type="http://schemas.openxmlformats.org/officeDocument/2006/relationships/image" Target="../media/image32.png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2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25/05/2020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C2D176-BDDD-4308-9A3E-DBFC2B3B23A7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E05F89-14A4-4919-8F90-78B6C3893DC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3" t="2431" r="3302" b="2570"/>
          <a:stretch/>
        </p:blipFill>
        <p:spPr>
          <a:xfrm>
            <a:off x="6061" y="-52978"/>
            <a:ext cx="6099049" cy="78181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7B2E12D-CC86-4A8D-93A0-6BF6D776229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0" t="2455" r="3302" b="2546"/>
          <a:stretch/>
        </p:blipFill>
        <p:spPr>
          <a:xfrm>
            <a:off x="6096000" y="-52978"/>
            <a:ext cx="6096000" cy="7818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825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98CC82-2839-452F-A023-CE93D013F4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666" y="891308"/>
            <a:ext cx="12030075" cy="2647950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WHAT</a:t>
              </a: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'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S YOUR FAVORITE BAND?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PREVIEW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F521644D-8A88-4E74-9743-837617CD0A1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61" b="45363"/>
          <a:stretch/>
        </p:blipFill>
        <p:spPr>
          <a:xfrm>
            <a:off x="-1297145" y="3429000"/>
            <a:ext cx="13908850" cy="162742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F9ED261-5B78-43FD-B8EC-BAB39C17C3C3}"/>
              </a:ext>
            </a:extLst>
          </p:cNvPr>
          <p:cNvSpPr txBox="1"/>
          <p:nvPr/>
        </p:nvSpPr>
        <p:spPr>
          <a:xfrm>
            <a:off x="3765134" y="4390157"/>
            <a:ext cx="12839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band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B41D8F1-C1D3-4CA3-9C3D-4031464E0517}"/>
              </a:ext>
            </a:extLst>
          </p:cNvPr>
          <p:cNvCxnSpPr/>
          <p:nvPr/>
        </p:nvCxnSpPr>
        <p:spPr>
          <a:xfrm>
            <a:off x="4513944" y="2986294"/>
            <a:ext cx="75474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5A3FA64D-AB68-4593-B27E-001F167356F4}"/>
              </a:ext>
            </a:extLst>
          </p:cNvPr>
          <p:cNvSpPr txBox="1"/>
          <p:nvPr/>
        </p:nvSpPr>
        <p:spPr>
          <a:xfrm>
            <a:off x="5804391" y="4390157"/>
            <a:ext cx="12839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book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84CFE9DD-0974-4B93-89B5-9D1E3564DD18}"/>
              </a:ext>
            </a:extLst>
          </p:cNvPr>
          <p:cNvCxnSpPr/>
          <p:nvPr/>
        </p:nvCxnSpPr>
        <p:spPr>
          <a:xfrm>
            <a:off x="5566229" y="2986294"/>
            <a:ext cx="75474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DE107742-D033-443A-8598-A4D09B7D5DD4}"/>
              </a:ext>
            </a:extLst>
          </p:cNvPr>
          <p:cNvSpPr txBox="1"/>
          <p:nvPr/>
        </p:nvSpPr>
        <p:spPr>
          <a:xfrm>
            <a:off x="7803735" y="4390157"/>
            <a:ext cx="12839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singer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8B39E17B-BB12-4614-BFA7-529A7FF5E476}"/>
              </a:ext>
            </a:extLst>
          </p:cNvPr>
          <p:cNvCxnSpPr/>
          <p:nvPr/>
        </p:nvCxnSpPr>
        <p:spPr>
          <a:xfrm>
            <a:off x="3335647" y="2982645"/>
            <a:ext cx="75474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F722BFD4-D871-4B4B-B566-74CF4AAF9C9E}"/>
              </a:ext>
            </a:extLst>
          </p:cNvPr>
          <p:cNvSpPr txBox="1"/>
          <p:nvPr/>
        </p:nvSpPr>
        <p:spPr>
          <a:xfrm>
            <a:off x="9855088" y="4390157"/>
            <a:ext cx="12839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movie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95D2D5DC-C84B-49DC-A34D-DC1137E0C426}"/>
              </a:ext>
            </a:extLst>
          </p:cNvPr>
          <p:cNvCxnSpPr/>
          <p:nvPr/>
        </p:nvCxnSpPr>
        <p:spPr>
          <a:xfrm>
            <a:off x="2084013" y="2982645"/>
            <a:ext cx="75474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EE_G6_1-01">
            <a:hlinkClick r:id="" action="ppaction://media"/>
            <a:extLst>
              <a:ext uri="{FF2B5EF4-FFF2-40B4-BE49-F238E27FC236}">
                <a16:creationId xmlns:a16="http://schemas.microsoft.com/office/drawing/2014/main" id="{A132B523-FC25-4EE4-94C6-E9F3251F071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2070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01231" y="14822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66839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3530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1" grpId="0"/>
      <p:bldP spid="32" grpId="0"/>
      <p:bldP spid="34" grpId="0"/>
      <p:bldP spid="3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WHAT'S YOUR FAVORITE BAND?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PREVIEW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C946F78B-8AF3-40F5-BC74-C5B73D066F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" r="20"/>
          <a:stretch/>
        </p:blipFill>
        <p:spPr>
          <a:xfrm>
            <a:off x="609600" y="1317785"/>
            <a:ext cx="11596914" cy="4286301"/>
          </a:xfrm>
          <a:prstGeom prst="rect">
            <a:avLst/>
          </a:prstGeom>
        </p:spPr>
      </p:pic>
      <p:pic>
        <p:nvPicPr>
          <p:cNvPr id="4" name="EE_G6_1-02">
            <a:hlinkClick r:id="" action="ppaction://media"/>
            <a:extLst>
              <a:ext uri="{FF2B5EF4-FFF2-40B4-BE49-F238E27FC236}">
                <a16:creationId xmlns:a16="http://schemas.microsoft.com/office/drawing/2014/main" id="{A79F8A49-8E2B-48E6-A252-26310728F0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117" y="1433059"/>
            <a:ext cx="609600" cy="609600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ABCA5279-9CA6-4A8D-8CC4-8F9731205FDD}"/>
              </a:ext>
            </a:extLst>
          </p:cNvPr>
          <p:cNvSpPr/>
          <p:nvPr/>
        </p:nvSpPr>
        <p:spPr>
          <a:xfrm>
            <a:off x="3762375" y="3338286"/>
            <a:ext cx="790574" cy="493486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432A6A0-6F9A-488B-8F96-10CD8A958A78}"/>
              </a:ext>
            </a:extLst>
          </p:cNvPr>
          <p:cNvSpPr/>
          <p:nvPr/>
        </p:nvSpPr>
        <p:spPr>
          <a:xfrm>
            <a:off x="3857624" y="3914775"/>
            <a:ext cx="695325" cy="36285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38B7B47-A57D-44BC-8F56-C572B19C18C8}"/>
              </a:ext>
            </a:extLst>
          </p:cNvPr>
          <p:cNvSpPr/>
          <p:nvPr/>
        </p:nvSpPr>
        <p:spPr>
          <a:xfrm>
            <a:off x="3809999" y="4360636"/>
            <a:ext cx="1047751" cy="387943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347A23B-47A5-4824-BB5B-404237877284}"/>
              </a:ext>
            </a:extLst>
          </p:cNvPr>
          <p:cNvSpPr/>
          <p:nvPr/>
        </p:nvSpPr>
        <p:spPr>
          <a:xfrm>
            <a:off x="3857624" y="4889500"/>
            <a:ext cx="762001" cy="387943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32DAA19F-81DB-40DB-A18B-C1118BE77176}"/>
              </a:ext>
            </a:extLst>
          </p:cNvPr>
          <p:cNvSpPr/>
          <p:nvPr/>
        </p:nvSpPr>
        <p:spPr>
          <a:xfrm>
            <a:off x="5953124" y="3391057"/>
            <a:ext cx="1447801" cy="387943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9C976D2F-1C3F-4416-8EF6-DB6D0E1D6EAC}"/>
              </a:ext>
            </a:extLst>
          </p:cNvPr>
          <p:cNvSpPr/>
          <p:nvPr/>
        </p:nvSpPr>
        <p:spPr>
          <a:xfrm>
            <a:off x="7546293" y="3860731"/>
            <a:ext cx="1666876" cy="470946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65D0990D-281F-478F-A2F2-5ED1C1DB00EB}"/>
              </a:ext>
            </a:extLst>
          </p:cNvPr>
          <p:cNvSpPr/>
          <p:nvPr/>
        </p:nvSpPr>
        <p:spPr>
          <a:xfrm>
            <a:off x="7581899" y="4360636"/>
            <a:ext cx="657225" cy="470946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07B8093-9BC5-48BD-B12A-CCFB817D3999}"/>
              </a:ext>
            </a:extLst>
          </p:cNvPr>
          <p:cNvSpPr/>
          <p:nvPr/>
        </p:nvSpPr>
        <p:spPr>
          <a:xfrm>
            <a:off x="9222693" y="4805413"/>
            <a:ext cx="1826307" cy="823861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84351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7565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WHAT'S YOUR FAVORITE BAND?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PREVIEW</a:t>
              </a: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F1A93839-A32F-45B6-B780-D97E966DE6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7907" y="1949693"/>
            <a:ext cx="15316511" cy="2958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440481"/>
      </p:ext>
    </p:extLst>
  </p:cSld>
  <p:clrMapOvr>
    <a:masterClrMapping/>
  </p:clrMapOvr>
  <p:transition spd="slow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062A932-B4D1-4AB5-AFB1-EEFD5E1987A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249"/>
          <a:stretch/>
        </p:blipFill>
        <p:spPr>
          <a:xfrm>
            <a:off x="-89940" y="1995484"/>
            <a:ext cx="5891460" cy="757321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WHAT'S YOUR FAVORITE BAND?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901238" y="2370"/>
              <a:ext cx="2131621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BF2EEC8D-A553-4005-9F14-C873445F794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6" t="17856" r="6741" b="37712"/>
          <a:stretch/>
        </p:blipFill>
        <p:spPr>
          <a:xfrm>
            <a:off x="5120377" y="1340860"/>
            <a:ext cx="7071623" cy="4547712"/>
          </a:xfrm>
          <a:prstGeom prst="rect">
            <a:avLst/>
          </a:prstGeom>
        </p:spPr>
      </p:pic>
      <p:pic>
        <p:nvPicPr>
          <p:cNvPr id="5" name="EE_G6_1-03">
            <a:hlinkClick r:id="" action="ppaction://media"/>
            <a:extLst>
              <a:ext uri="{FF2B5EF4-FFF2-40B4-BE49-F238E27FC236}">
                <a16:creationId xmlns:a16="http://schemas.microsoft.com/office/drawing/2014/main" id="{26378149-1BFC-49E1-8BBE-31E866B930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392245" y="2374144"/>
            <a:ext cx="461666" cy="46166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2BD4047-6D65-4ADC-8508-92BBC8BD006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57"/>
          <a:stretch/>
        </p:blipFill>
        <p:spPr>
          <a:xfrm>
            <a:off x="-89940" y="2881630"/>
            <a:ext cx="5891460" cy="10947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C5E1515-88DD-48EC-BFCA-D9AFDADFF0D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9148" y="637139"/>
            <a:ext cx="3272852" cy="988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20159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WHAT'S YOUR FAVORITE BAND?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901238" y="2370"/>
              <a:ext cx="2131621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06D108FA-10FB-4A01-863C-C9B025F8037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424" b="7257"/>
          <a:stretch/>
        </p:blipFill>
        <p:spPr>
          <a:xfrm>
            <a:off x="0" y="748147"/>
            <a:ext cx="12318302" cy="4710544"/>
          </a:xfrm>
          <a:prstGeom prst="rect">
            <a:avLst/>
          </a:prstGeom>
        </p:spPr>
      </p:pic>
      <p:pic>
        <p:nvPicPr>
          <p:cNvPr id="6" name="EE_G6_1-04">
            <a:hlinkClick r:id="" action="ppaction://media"/>
            <a:extLst>
              <a:ext uri="{FF2B5EF4-FFF2-40B4-BE49-F238E27FC236}">
                <a16:creationId xmlns:a16="http://schemas.microsoft.com/office/drawing/2014/main" id="{158B890F-7540-4900-96E7-2B7E81970E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47952" y="70132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4808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79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WHAT'S YOUR FAVORITE BAND?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901238" y="2370"/>
              <a:ext cx="2131621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D036663D-DE2B-4C34-9B7E-6C21A8C7BE1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22" b="70399"/>
          <a:stretch/>
        </p:blipFill>
        <p:spPr>
          <a:xfrm>
            <a:off x="-858312" y="1098938"/>
            <a:ext cx="13487135" cy="411329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E155967-FD9E-4423-AC7C-647665394209}"/>
              </a:ext>
            </a:extLst>
          </p:cNvPr>
          <p:cNvSpPr txBox="1"/>
          <p:nvPr/>
        </p:nvSpPr>
        <p:spPr>
          <a:xfrm>
            <a:off x="5358782" y="2893973"/>
            <a:ext cx="10529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writer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FEFE71-4530-4ED7-90D7-ED0D771798E2}"/>
              </a:ext>
            </a:extLst>
          </p:cNvPr>
          <p:cNvSpPr txBox="1"/>
          <p:nvPr/>
        </p:nvSpPr>
        <p:spPr>
          <a:xfrm>
            <a:off x="5358782" y="3355638"/>
            <a:ext cx="10529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singer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64C6C77-678C-44C6-B2F3-3A62E792B54F}"/>
              </a:ext>
            </a:extLst>
          </p:cNvPr>
          <p:cNvSpPr txBox="1"/>
          <p:nvPr/>
        </p:nvSpPr>
        <p:spPr>
          <a:xfrm>
            <a:off x="9033759" y="2924750"/>
            <a:ext cx="10529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book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1D816A-A528-48B6-8650-5A9B9805B132}"/>
              </a:ext>
            </a:extLst>
          </p:cNvPr>
          <p:cNvSpPr txBox="1"/>
          <p:nvPr/>
        </p:nvSpPr>
        <p:spPr>
          <a:xfrm>
            <a:off x="9059201" y="3355637"/>
            <a:ext cx="10529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movie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58EB49-A5A0-4339-B1E1-BB299A386046}"/>
              </a:ext>
            </a:extLst>
          </p:cNvPr>
          <p:cNvSpPr txBox="1"/>
          <p:nvPr/>
        </p:nvSpPr>
        <p:spPr>
          <a:xfrm>
            <a:off x="9033759" y="3786524"/>
            <a:ext cx="10529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band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CE5CA14-F90A-44E2-8949-670866710563}"/>
              </a:ext>
            </a:extLst>
          </p:cNvPr>
          <p:cNvSpPr txBox="1"/>
          <p:nvPr/>
        </p:nvSpPr>
        <p:spPr>
          <a:xfrm>
            <a:off x="8860555" y="4248189"/>
            <a:ext cx="13993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TV show</a:t>
            </a:r>
          </a:p>
        </p:txBody>
      </p:sp>
    </p:spTree>
    <p:extLst>
      <p:ext uri="{BB962C8B-B14F-4D97-AF65-F5344CB8AC3E}">
        <p14:creationId xmlns:p14="http://schemas.microsoft.com/office/powerpoint/2010/main" val="155123139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0" grpId="0"/>
      <p:bldP spid="11" grpId="0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WHAT'S YOUR FAVORITE BAND?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901238" y="2370"/>
              <a:ext cx="2131621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30963132-6E33-4DB3-B86D-8A8EDBB328E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1" t="29898" r="2097" b="27878"/>
          <a:stretch/>
        </p:blipFill>
        <p:spPr>
          <a:xfrm>
            <a:off x="796316" y="652175"/>
            <a:ext cx="9830119" cy="5449590"/>
          </a:xfrm>
          <a:prstGeom prst="rect">
            <a:avLst/>
          </a:prstGeom>
        </p:spPr>
      </p:pic>
      <p:pic>
        <p:nvPicPr>
          <p:cNvPr id="2" name="EE_G6_1-05">
            <a:hlinkClick r:id="" action="ppaction://media"/>
            <a:extLst>
              <a:ext uri="{FF2B5EF4-FFF2-40B4-BE49-F238E27FC236}">
                <a16:creationId xmlns:a16="http://schemas.microsoft.com/office/drawing/2014/main" id="{D6928E2A-24E0-4751-B933-3B0A8A9A14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52462" y="489375"/>
            <a:ext cx="609600" cy="6096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1F11048-8BF9-40F1-81C6-468E69F49E82}"/>
              </a:ext>
            </a:extLst>
          </p:cNvPr>
          <p:cNvSpPr txBox="1"/>
          <p:nvPr/>
        </p:nvSpPr>
        <p:spPr>
          <a:xfrm>
            <a:off x="3034145" y="1245774"/>
            <a:ext cx="81741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Her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50FC5C-E7BA-4481-A366-69240E24D79D}"/>
              </a:ext>
            </a:extLst>
          </p:cNvPr>
          <p:cNvSpPr txBox="1"/>
          <p:nvPr/>
        </p:nvSpPr>
        <p:spPr>
          <a:xfrm>
            <a:off x="3034144" y="1601502"/>
            <a:ext cx="9612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Who’s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4057AAC-06D5-4121-A01A-2F34E35D1C82}"/>
              </a:ext>
            </a:extLst>
          </p:cNvPr>
          <p:cNvSpPr txBox="1"/>
          <p:nvPr/>
        </p:nvSpPr>
        <p:spPr>
          <a:xfrm>
            <a:off x="3034144" y="2392629"/>
            <a:ext cx="9612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Who’s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86A3D6E-704F-440B-9D50-060DCD526295}"/>
              </a:ext>
            </a:extLst>
          </p:cNvPr>
          <p:cNvSpPr txBox="1"/>
          <p:nvPr/>
        </p:nvSpPr>
        <p:spPr>
          <a:xfrm>
            <a:off x="3034144" y="2743162"/>
            <a:ext cx="9612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His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87043FE-C1C0-456F-B982-2F4575676512}"/>
              </a:ext>
            </a:extLst>
          </p:cNvPr>
          <p:cNvSpPr txBox="1"/>
          <p:nvPr/>
        </p:nvSpPr>
        <p:spPr>
          <a:xfrm>
            <a:off x="3514780" y="3087775"/>
            <a:ext cx="9612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She’s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09285E7-6B84-4298-A5F9-D5DCB405DC58}"/>
              </a:ext>
            </a:extLst>
          </p:cNvPr>
          <p:cNvSpPr txBox="1"/>
          <p:nvPr/>
        </p:nvSpPr>
        <p:spPr>
          <a:xfrm>
            <a:off x="3658634" y="3430329"/>
            <a:ext cx="9612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Carl’s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3529724-1BB2-44DA-8FD2-779FA0F102A6}"/>
              </a:ext>
            </a:extLst>
          </p:cNvPr>
          <p:cNvSpPr txBox="1"/>
          <p:nvPr/>
        </p:nvSpPr>
        <p:spPr>
          <a:xfrm>
            <a:off x="3034144" y="4214409"/>
            <a:ext cx="9612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Who’s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3D2013C-41F6-4A28-8A86-D510DEFE810E}"/>
              </a:ext>
            </a:extLst>
          </p:cNvPr>
          <p:cNvSpPr txBox="1"/>
          <p:nvPr/>
        </p:nvSpPr>
        <p:spPr>
          <a:xfrm>
            <a:off x="3232381" y="4570818"/>
            <a:ext cx="9612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My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002EA34-7693-481D-983B-63BB413569C9}"/>
              </a:ext>
            </a:extLst>
          </p:cNvPr>
          <p:cNvSpPr txBox="1"/>
          <p:nvPr/>
        </p:nvSpPr>
        <p:spPr>
          <a:xfrm>
            <a:off x="3765196" y="4910475"/>
            <a:ext cx="9612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your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33D920D-42C2-4C8E-84F0-90D417347039}"/>
              </a:ext>
            </a:extLst>
          </p:cNvPr>
          <p:cNvSpPr txBox="1"/>
          <p:nvPr/>
        </p:nvSpPr>
        <p:spPr>
          <a:xfrm>
            <a:off x="4193654" y="5602017"/>
            <a:ext cx="9612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my</a:t>
            </a:r>
          </a:p>
        </p:txBody>
      </p:sp>
    </p:spTree>
    <p:extLst>
      <p:ext uri="{BB962C8B-B14F-4D97-AF65-F5344CB8AC3E}">
        <p14:creationId xmlns:p14="http://schemas.microsoft.com/office/powerpoint/2010/main" val="255888597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646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WHAT'S YOUR FAVORITE BAND?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901238" y="2370"/>
              <a:ext cx="2131621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9992A68B-A29B-49AD-B992-92ACD7A7F5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919" b="8687"/>
          <a:stretch/>
        </p:blipFill>
        <p:spPr>
          <a:xfrm>
            <a:off x="-653816" y="2057492"/>
            <a:ext cx="14136569" cy="3457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031885"/>
      </p:ext>
    </p:extLst>
  </p:cSld>
  <p:clrMapOvr>
    <a:masterClrMapping/>
  </p:clrMapOvr>
  <p:transition spd="slow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WHAT'S YOUR FAVORITE BAND?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901238" y="2370"/>
              <a:ext cx="2131621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THE REAL WORLD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B41CCA51-10CE-4C79-8E8F-4C89C3155BA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19" r="4003" b="55960"/>
          <a:stretch/>
        </p:blipFill>
        <p:spPr>
          <a:xfrm>
            <a:off x="-530457" y="371702"/>
            <a:ext cx="12722457" cy="6455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331886"/>
      </p:ext>
    </p:extLst>
  </p:cSld>
  <p:clrMapOvr>
    <a:masterClrMapping/>
  </p:clrMapOvr>
  <p:transition spd="slow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WHAT'S YOUR FAVORITE BAND?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901238" y="2370"/>
              <a:ext cx="2131621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THE REAL WORLD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879E8384-9F06-4ECC-966D-13FB285466D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38" t="52608" r="9996" b="18242"/>
          <a:stretch/>
        </p:blipFill>
        <p:spPr>
          <a:xfrm>
            <a:off x="834233" y="489375"/>
            <a:ext cx="9241786" cy="4254378"/>
          </a:xfrm>
          <a:prstGeom prst="rect">
            <a:avLst/>
          </a:prstGeom>
        </p:spPr>
      </p:pic>
      <p:pic>
        <p:nvPicPr>
          <p:cNvPr id="4" name="EE_G6_1-06">
            <a:hlinkClick r:id="" action="ppaction://media"/>
            <a:extLst>
              <a:ext uri="{FF2B5EF4-FFF2-40B4-BE49-F238E27FC236}">
                <a16:creationId xmlns:a16="http://schemas.microsoft.com/office/drawing/2014/main" id="{D86BF823-2661-4231-A9B4-676FE32B3B5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60295" y="492434"/>
            <a:ext cx="665337" cy="66533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91A39E4-8639-4665-9638-F48A6096811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59" t="46465" r="52754" b="47355"/>
          <a:stretch/>
        </p:blipFill>
        <p:spPr>
          <a:xfrm>
            <a:off x="2157801" y="5191381"/>
            <a:ext cx="3622248" cy="88541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E907EE4-5757-44AA-A734-7B429C9ACCB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73" t="46465" r="20140" b="47800"/>
          <a:stretch/>
        </p:blipFill>
        <p:spPr>
          <a:xfrm>
            <a:off x="6506014" y="5223258"/>
            <a:ext cx="3622247" cy="82166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1144170-D3D2-4737-9ABF-88410C283D8D}"/>
              </a:ext>
            </a:extLst>
          </p:cNvPr>
          <p:cNvSpPr txBox="1"/>
          <p:nvPr/>
        </p:nvSpPr>
        <p:spPr>
          <a:xfrm>
            <a:off x="3202030" y="3849651"/>
            <a:ext cx="227214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New Zealand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42CBD0A-3B5D-4388-9685-CBB47A24B903}"/>
              </a:ext>
            </a:extLst>
          </p:cNvPr>
          <p:cNvSpPr txBox="1"/>
          <p:nvPr/>
        </p:nvSpPr>
        <p:spPr>
          <a:xfrm>
            <a:off x="3174379" y="1884219"/>
            <a:ext cx="227214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Spain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E14F1B0-FDD1-4629-9253-F36ACD6C8574}"/>
              </a:ext>
            </a:extLst>
          </p:cNvPr>
          <p:cNvSpPr txBox="1"/>
          <p:nvPr/>
        </p:nvSpPr>
        <p:spPr>
          <a:xfrm>
            <a:off x="3202030" y="2866935"/>
            <a:ext cx="227214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Jamaica</a:t>
            </a:r>
          </a:p>
        </p:txBody>
      </p:sp>
      <p:pic>
        <p:nvPicPr>
          <p:cNvPr id="7" name="EE_G6_1-07">
            <a:hlinkClick r:id="" action="ppaction://media"/>
            <a:extLst>
              <a:ext uri="{FF2B5EF4-FFF2-40B4-BE49-F238E27FC236}">
                <a16:creationId xmlns:a16="http://schemas.microsoft.com/office/drawing/2014/main" id="{CEF19D6E-DE33-422E-9093-94EF606E648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59141" y="4728165"/>
            <a:ext cx="666491" cy="666491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C0D19B5D-B207-4D35-8F62-1D78373DA19B}"/>
              </a:ext>
            </a:extLst>
          </p:cNvPr>
          <p:cNvSpPr/>
          <p:nvPr/>
        </p:nvSpPr>
        <p:spPr>
          <a:xfrm>
            <a:off x="4407378" y="2393138"/>
            <a:ext cx="692727" cy="35104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05E22D2-15DE-45F5-86D2-B9705C00A9F1}"/>
              </a:ext>
            </a:extLst>
          </p:cNvPr>
          <p:cNvSpPr/>
          <p:nvPr/>
        </p:nvSpPr>
        <p:spPr>
          <a:xfrm>
            <a:off x="4440922" y="3361840"/>
            <a:ext cx="692727" cy="35104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17F462A6-90AF-40BF-970C-C0A5D2E1808C}"/>
              </a:ext>
            </a:extLst>
          </p:cNvPr>
          <p:cNvSpPr/>
          <p:nvPr/>
        </p:nvSpPr>
        <p:spPr>
          <a:xfrm>
            <a:off x="5150660" y="4377123"/>
            <a:ext cx="666491" cy="35104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08777CE1-4AEA-4336-81FE-ABE8115C8E0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38" t="81758" r="9996" b="13448"/>
          <a:stretch/>
        </p:blipFill>
        <p:spPr>
          <a:xfrm>
            <a:off x="825632" y="4743753"/>
            <a:ext cx="9241786" cy="699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97642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4670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3648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/>
      <p:bldP spid="15" grpId="0"/>
      <p:bldP spid="16" grpId="0"/>
      <p:bldP spid="8" grpId="0" animBg="1"/>
      <p:bldP spid="19" grpId="0" animBg="1"/>
      <p:bldP spid="2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WHAT'S YOUR FAVORITE BAND?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901238" y="2370"/>
              <a:ext cx="2131621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THE REAL WORLD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2457476-F006-444A-B546-9281EDCD5C70}"/>
              </a:ext>
            </a:extLst>
          </p:cNvPr>
          <p:cNvGrpSpPr/>
          <p:nvPr/>
        </p:nvGrpSpPr>
        <p:grpSpPr>
          <a:xfrm>
            <a:off x="159446" y="2130042"/>
            <a:ext cx="11873108" cy="2060958"/>
            <a:chOff x="7657127" y="1488167"/>
            <a:chExt cx="4803187" cy="833747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237F7FC5-5F13-4275-AD35-16595CF186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38" t="87113" r="48354" b="9934"/>
            <a:stretch/>
          </p:blipFill>
          <p:spPr>
            <a:xfrm>
              <a:off x="7657127" y="1488167"/>
              <a:ext cx="4803186" cy="430888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F1CFCA80-8AE9-4953-B60A-3A453B0E1E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646" t="87336" r="18528" b="9712"/>
            <a:stretch/>
          </p:blipFill>
          <p:spPr>
            <a:xfrm>
              <a:off x="9008962" y="1891028"/>
              <a:ext cx="3451352" cy="430886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1AB3A23-E793-452F-9430-EA88BC11E951}"/>
                </a:ext>
              </a:extLst>
            </p:cNvPr>
            <p:cNvSpPr/>
            <p:nvPr/>
          </p:nvSpPr>
          <p:spPr>
            <a:xfrm>
              <a:off x="7657127" y="1891028"/>
              <a:ext cx="1351834" cy="430886"/>
            </a:xfrm>
            <a:prstGeom prst="rect">
              <a:avLst/>
            </a:prstGeom>
            <a:solidFill>
              <a:srgbClr val="8DC6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9439308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WHAT'S YOUR FAVORITE BAND?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901238" y="2370"/>
              <a:ext cx="2131621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PRONUNCIATION</a:t>
              </a:r>
            </a:p>
          </p:txBody>
        </p: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832A1E36-3FD3-423D-9FB9-FBEDC77F1E3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10" r="44732" b="64518"/>
          <a:stretch/>
        </p:blipFill>
        <p:spPr>
          <a:xfrm>
            <a:off x="-227607" y="2467558"/>
            <a:ext cx="11400773" cy="150378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11D9CAA-28BB-47FF-A182-FF438B45B21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466" b="79128"/>
          <a:stretch/>
        </p:blipFill>
        <p:spPr>
          <a:xfrm>
            <a:off x="-1167016" y="-102820"/>
            <a:ext cx="7147445" cy="1828744"/>
          </a:xfrm>
          <a:prstGeom prst="rect">
            <a:avLst/>
          </a:prstGeom>
        </p:spPr>
      </p:pic>
      <p:pic>
        <p:nvPicPr>
          <p:cNvPr id="31" name="EE_G6_1-08">
            <a:hlinkClick r:id="" action="ppaction://media"/>
            <a:extLst>
              <a:ext uri="{FF2B5EF4-FFF2-40B4-BE49-F238E27FC236}">
                <a16:creationId xmlns:a16="http://schemas.microsoft.com/office/drawing/2014/main" id="{22265D3E-D5A7-4080-B648-B45810A080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91517" y="2609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3603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8608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7407C360-50FD-4E74-9D6C-48057ED5CB2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8" t="36794" r="53103" b="20936"/>
          <a:stretch/>
        </p:blipFill>
        <p:spPr>
          <a:xfrm>
            <a:off x="943841" y="1742137"/>
            <a:ext cx="6901310" cy="3656800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WHAT'S YOUR FAVORITE BAND?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901238" y="2370"/>
              <a:ext cx="2131621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PRONUNCIATION</a:t>
              </a:r>
            </a:p>
          </p:txBody>
        </p:sp>
      </p:grpSp>
      <p:pic>
        <p:nvPicPr>
          <p:cNvPr id="8" name="EE_G6_1-09">
            <a:hlinkClick r:id="" action="ppaction://media"/>
            <a:extLst>
              <a:ext uri="{FF2B5EF4-FFF2-40B4-BE49-F238E27FC236}">
                <a16:creationId xmlns:a16="http://schemas.microsoft.com/office/drawing/2014/main" id="{90C42FB1-674C-42F3-B548-D83375D899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34241" y="1832602"/>
            <a:ext cx="609600" cy="6096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59D2380-F290-4078-9891-9D372C61A3FD}"/>
              </a:ext>
            </a:extLst>
          </p:cNvPr>
          <p:cNvSpPr txBox="1"/>
          <p:nvPr/>
        </p:nvSpPr>
        <p:spPr>
          <a:xfrm>
            <a:off x="1976829" y="2465500"/>
            <a:ext cx="1472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Who’s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DA14C9D-A8C5-425B-89E9-2B626612C8DC}"/>
              </a:ext>
            </a:extLst>
          </p:cNvPr>
          <p:cNvSpPr txBox="1"/>
          <p:nvPr/>
        </p:nvSpPr>
        <p:spPr>
          <a:xfrm>
            <a:off x="1828819" y="3041130"/>
            <a:ext cx="17104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What’s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08B0022-41A6-455F-98CA-913FD280F6F3}"/>
              </a:ext>
            </a:extLst>
          </p:cNvPr>
          <p:cNvSpPr txBox="1"/>
          <p:nvPr/>
        </p:nvSpPr>
        <p:spPr>
          <a:xfrm>
            <a:off x="1976828" y="3646288"/>
            <a:ext cx="1472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Who’s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B6B20B6-8872-4587-8332-75504CF471EB}"/>
              </a:ext>
            </a:extLst>
          </p:cNvPr>
          <p:cNvSpPr txBox="1"/>
          <p:nvPr/>
        </p:nvSpPr>
        <p:spPr>
          <a:xfrm>
            <a:off x="1857747" y="4197306"/>
            <a:ext cx="17104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What’s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D425CD8-C412-4CA5-A06E-08F1ABD9CB19}"/>
              </a:ext>
            </a:extLst>
          </p:cNvPr>
          <p:cNvSpPr txBox="1"/>
          <p:nvPr/>
        </p:nvSpPr>
        <p:spPr>
          <a:xfrm>
            <a:off x="1976829" y="4816275"/>
            <a:ext cx="1472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Who’s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16B4AF-AA54-4DF7-A26F-F017B498ADC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466" b="79128"/>
          <a:stretch/>
        </p:blipFill>
        <p:spPr>
          <a:xfrm>
            <a:off x="-1167016" y="-102820"/>
            <a:ext cx="7147445" cy="182874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2A0C0C1-AD77-4E04-9AE8-B0A784B05BC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8" t="80437" r="37398" b="6624"/>
          <a:stretch/>
        </p:blipFill>
        <p:spPr>
          <a:xfrm>
            <a:off x="943841" y="5386562"/>
            <a:ext cx="9635612" cy="1119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78293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3964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5" grpId="0"/>
      <p:bldP spid="16" grpId="0"/>
      <p:bldP spid="18" grpId="0"/>
      <p:bldP spid="19" grpId="0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WHAT'S YOUR FAVORITE BAND?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901238" y="2370"/>
              <a:ext cx="2131621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PRONUNCIATION</a:t>
              </a: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3216B4AF-AA54-4DF7-A26F-F017B498ADC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66"/>
          <a:stretch/>
        </p:blipFill>
        <p:spPr>
          <a:xfrm>
            <a:off x="-401319" y="394277"/>
            <a:ext cx="4886058" cy="5989447"/>
          </a:xfrm>
          <a:prstGeom prst="rect">
            <a:avLst/>
          </a:prstGeom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303F7CED-4DA0-49CF-9D65-18692DA6EB3D}"/>
              </a:ext>
            </a:extLst>
          </p:cNvPr>
          <p:cNvSpPr/>
          <p:nvPr/>
        </p:nvSpPr>
        <p:spPr>
          <a:xfrm>
            <a:off x="563570" y="4555088"/>
            <a:ext cx="263238" cy="26277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8E1E864-3F74-4F25-B47A-9C3646FEC8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3018" y="1208839"/>
            <a:ext cx="7259782" cy="4686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69232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WHAT'S YOUR FAVORITE BAND?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901238" y="2370"/>
              <a:ext cx="2131621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COMMUNICATION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C04AE926-656D-424C-A0CA-EAB3AB9BE70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4" t="951" r="3250" b="8129"/>
          <a:stretch/>
        </p:blipFill>
        <p:spPr>
          <a:xfrm>
            <a:off x="2310718" y="448603"/>
            <a:ext cx="6979250" cy="538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309377"/>
      </p:ext>
    </p:extLst>
  </p:cSld>
  <p:clrMapOvr>
    <a:masterClrMapping/>
  </p:clrMapOvr>
  <p:transition spd="slow"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WHAT'S YOUR FAVORITE BAND?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901238" y="2370"/>
              <a:ext cx="2131621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0F04D0C6-63C2-4E58-A969-DBB5EE5FD21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58" t="36388" r="6048" b="24486"/>
          <a:stretch/>
        </p:blipFill>
        <p:spPr>
          <a:xfrm>
            <a:off x="4496622" y="481869"/>
            <a:ext cx="6390429" cy="51873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AE83733-19D0-4D78-AA51-2095D57EC4B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98" t="5749" r="5975" b="82010"/>
          <a:stretch/>
        </p:blipFill>
        <p:spPr>
          <a:xfrm>
            <a:off x="-34954" y="1919413"/>
            <a:ext cx="5957465" cy="1509587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B4EECA9A-B5B5-41F9-A41B-F1B97461D9D0}"/>
              </a:ext>
            </a:extLst>
          </p:cNvPr>
          <p:cNvGrpSpPr/>
          <p:nvPr/>
        </p:nvGrpSpPr>
        <p:grpSpPr>
          <a:xfrm>
            <a:off x="-34954" y="4084373"/>
            <a:ext cx="3506253" cy="682911"/>
            <a:chOff x="0" y="2552419"/>
            <a:chExt cx="3957403" cy="770781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F1A6C43-7AA5-4C9C-801E-75FFFBACDD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158" t="17154" r="30359" b="79349"/>
            <a:stretch/>
          </p:blipFill>
          <p:spPr>
            <a:xfrm>
              <a:off x="0" y="2552419"/>
              <a:ext cx="3957403" cy="478475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D496D3B4-A99F-47CA-A4E4-41859276AD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503" t="17154" r="12256" b="79349"/>
            <a:stretch/>
          </p:blipFill>
          <p:spPr>
            <a:xfrm>
              <a:off x="555013" y="2844725"/>
              <a:ext cx="1978702" cy="478475"/>
            </a:xfrm>
            <a:prstGeom prst="rect">
              <a:avLst/>
            </a:prstGeom>
          </p:spPr>
        </p:pic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176A0E87-3C0B-4D14-896F-1D631132691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556" b="94222" l="4000" r="93778">
                        <a14:foregroundMark x1="93778" y1="7556" x2="93778" y2="7556"/>
                        <a14:foregroundMark x1="4000" y1="60889" x2="4000" y2="60889"/>
                        <a14:foregroundMark x1="24444" y1="94222" x2="24444" y2="94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9427" y="2878499"/>
            <a:ext cx="423928" cy="42392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6BDBF52-8AAB-4B54-990E-B9597135B5C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556" b="94222" l="4000" r="93778">
                        <a14:foregroundMark x1="93778" y1="7556" x2="93778" y2="7556"/>
                        <a14:foregroundMark x1="4000" y1="60889" x2="4000" y2="60889"/>
                        <a14:foregroundMark x1="24444" y1="94222" x2="24444" y2="94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787" y="2878499"/>
            <a:ext cx="423928" cy="423928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80008D2-A046-41FE-A0AA-4FA4E2127714}"/>
              </a:ext>
            </a:extLst>
          </p:cNvPr>
          <p:cNvCxnSpPr>
            <a:cxnSpLocks/>
          </p:cNvCxnSpPr>
          <p:nvPr/>
        </p:nvCxnSpPr>
        <p:spPr>
          <a:xfrm>
            <a:off x="6389755" y="4096925"/>
            <a:ext cx="574273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0C044E5-0893-4B41-85E6-50ED5290DBEF}"/>
              </a:ext>
            </a:extLst>
          </p:cNvPr>
          <p:cNvCxnSpPr>
            <a:cxnSpLocks/>
          </p:cNvCxnSpPr>
          <p:nvPr/>
        </p:nvCxnSpPr>
        <p:spPr>
          <a:xfrm>
            <a:off x="7898515" y="4096925"/>
            <a:ext cx="574273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BFA8E3B-3A33-4AD1-B7CE-72EAEF2C1845}"/>
              </a:ext>
            </a:extLst>
          </p:cNvPr>
          <p:cNvCxnSpPr>
            <a:cxnSpLocks/>
          </p:cNvCxnSpPr>
          <p:nvPr/>
        </p:nvCxnSpPr>
        <p:spPr>
          <a:xfrm>
            <a:off x="8843395" y="4096925"/>
            <a:ext cx="52578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EE_G6_1-10">
            <a:hlinkClick r:id="" action="ppaction://media"/>
            <a:extLst>
              <a:ext uri="{FF2B5EF4-FFF2-40B4-BE49-F238E27FC236}">
                <a16:creationId xmlns:a16="http://schemas.microsoft.com/office/drawing/2014/main" id="{1587CF29-F678-41C1-B5AD-D04DCCDCFC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763587" y="4897406"/>
            <a:ext cx="452755" cy="45275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094CB22-EF32-4FE4-B8C9-C43545F11F7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7" t="2509" r="71151" b="20422"/>
          <a:stretch/>
        </p:blipFill>
        <p:spPr>
          <a:xfrm>
            <a:off x="10477500" y="448603"/>
            <a:ext cx="1714500" cy="6407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05215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49153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WHAT'S YOUR FAVORITE BAND?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901238" y="2370"/>
              <a:ext cx="2131621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E2EDBA09-100F-4B72-A53F-4ECE79DDB72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7" t="2509" r="71151" b="20422"/>
          <a:stretch/>
        </p:blipFill>
        <p:spPr>
          <a:xfrm>
            <a:off x="10477500" y="448603"/>
            <a:ext cx="1714500" cy="64070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5C49B88F-E68C-4EDA-8158-711E7EBE283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58" t="20834" b="76195"/>
          <a:stretch/>
        </p:blipFill>
        <p:spPr>
          <a:xfrm>
            <a:off x="-188755" y="1538151"/>
            <a:ext cx="15630826" cy="868632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AED6E3F5-58F0-4898-8B3E-4F1383C385F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58" t="23877" r="27996" b="67159"/>
          <a:stretch/>
        </p:blipFill>
        <p:spPr>
          <a:xfrm>
            <a:off x="137907" y="2406783"/>
            <a:ext cx="9142255" cy="2620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13205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WHAT'S YOUR FAVORITE BAND?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901238" y="2370"/>
              <a:ext cx="2131621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COMPREHENSION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9974A582-5D8D-43CD-9F20-1B6B9CBC529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20" r="32890" b="56667"/>
          <a:stretch/>
        </p:blipFill>
        <p:spPr>
          <a:xfrm>
            <a:off x="0" y="371702"/>
            <a:ext cx="7841673" cy="558757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2941C645-8049-4DCC-8423-BC26ACB5CB72}"/>
              </a:ext>
            </a:extLst>
          </p:cNvPr>
          <p:cNvSpPr/>
          <p:nvPr/>
        </p:nvSpPr>
        <p:spPr>
          <a:xfrm>
            <a:off x="5314950" y="1962150"/>
            <a:ext cx="323850" cy="3238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1BFCE88-56B9-4C93-83C0-EBAA984A08B3}"/>
              </a:ext>
            </a:extLst>
          </p:cNvPr>
          <p:cNvSpPr/>
          <p:nvPr/>
        </p:nvSpPr>
        <p:spPr>
          <a:xfrm>
            <a:off x="5314950" y="3799547"/>
            <a:ext cx="323850" cy="3238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DDB9E58-BD8A-4CCB-9ADA-22F64A4DF5B9}"/>
              </a:ext>
            </a:extLst>
          </p:cNvPr>
          <p:cNvSpPr/>
          <p:nvPr/>
        </p:nvSpPr>
        <p:spPr>
          <a:xfrm>
            <a:off x="1511877" y="2880090"/>
            <a:ext cx="323850" cy="3238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88E7959-AFC3-41F6-932F-E6446A56DAD9}"/>
              </a:ext>
            </a:extLst>
          </p:cNvPr>
          <p:cNvSpPr/>
          <p:nvPr/>
        </p:nvSpPr>
        <p:spPr>
          <a:xfrm>
            <a:off x="3655868" y="4670790"/>
            <a:ext cx="323850" cy="3238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B9A4904-72B6-4ECE-AC5C-0F98338EDC8B}"/>
              </a:ext>
            </a:extLst>
          </p:cNvPr>
          <p:cNvSpPr/>
          <p:nvPr/>
        </p:nvSpPr>
        <p:spPr>
          <a:xfrm>
            <a:off x="5314950" y="5597327"/>
            <a:ext cx="323850" cy="3238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47860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WHAT'S YOUR FAVORITE BAND?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901238" y="2370"/>
              <a:ext cx="2131621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IDIOM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80C779E-78BB-4FE2-84C4-BDEE9CF15B46}"/>
              </a:ext>
            </a:extLst>
          </p:cNvPr>
          <p:cNvGrpSpPr/>
          <p:nvPr/>
        </p:nvGrpSpPr>
        <p:grpSpPr>
          <a:xfrm>
            <a:off x="1578779" y="1420110"/>
            <a:ext cx="5624945" cy="1647825"/>
            <a:chOff x="595745" y="1427018"/>
            <a:chExt cx="5624945" cy="1647825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AFB3D578-8E7B-45C4-9EE9-2C0988A89CF1}"/>
                </a:ext>
              </a:extLst>
            </p:cNvPr>
            <p:cNvSpPr/>
            <p:nvPr/>
          </p:nvSpPr>
          <p:spPr>
            <a:xfrm>
              <a:off x="595745" y="1427018"/>
              <a:ext cx="5624945" cy="1647825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491D674-56AB-444B-B570-F41A1E029C2D}"/>
                </a:ext>
              </a:extLst>
            </p:cNvPr>
            <p:cNvSpPr txBox="1"/>
            <p:nvPr/>
          </p:nvSpPr>
          <p:spPr>
            <a:xfrm>
              <a:off x="595745" y="2042153"/>
              <a:ext cx="56249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Myriad Pro" panose="020B0503030403020204" pitchFamily="34" charset="0"/>
                </a:rPr>
                <a:t>“</a:t>
              </a:r>
              <a:r>
                <a:rPr lang="en-US" sz="2800" b="1" dirty="0">
                  <a:latin typeface="Myriad Pro" panose="020B0503030403020204" pitchFamily="34" charset="0"/>
                </a:rPr>
                <a:t>I’m really into …</a:t>
              </a:r>
              <a:r>
                <a:rPr lang="en-US" sz="2800" dirty="0">
                  <a:latin typeface="Myriad Pro" panose="020B0503030403020204" pitchFamily="34" charset="0"/>
                </a:rPr>
                <a:t>” means ________</a:t>
              </a: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C74E5F88-C1E3-457D-AF6C-5947C2D65824}"/>
              </a:ext>
            </a:extLst>
          </p:cNvPr>
          <p:cNvSpPr/>
          <p:nvPr/>
        </p:nvSpPr>
        <p:spPr>
          <a:xfrm>
            <a:off x="4806568" y="3067935"/>
            <a:ext cx="4794311" cy="1625825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0" indent="-633413">
              <a:buAutoNum type="alphaLcPeriod"/>
            </a:pPr>
            <a:r>
              <a:rPr lang="en-US" sz="3200" dirty="0">
                <a:solidFill>
                  <a:sysClr val="windowText" lastClr="000000"/>
                </a:solidFill>
                <a:latin typeface="Myriad Pro" panose="020B0503030403020204" pitchFamily="34" charset="0"/>
              </a:rPr>
              <a:t>it’s my favorite …</a:t>
            </a:r>
          </a:p>
          <a:p>
            <a:pPr marL="914400" indent="-633413">
              <a:buAutoNum type="alphaLcPeriod"/>
            </a:pPr>
            <a:r>
              <a:rPr lang="en-US" sz="3200" dirty="0">
                <a:solidFill>
                  <a:sysClr val="windowText" lastClr="000000"/>
                </a:solidFill>
                <a:latin typeface="Myriad Pro" panose="020B0503030403020204" pitchFamily="34" charset="0"/>
              </a:rPr>
              <a:t>I really like ….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9A6C5E1-9579-48AE-ADD5-5907AB7CC611}"/>
              </a:ext>
            </a:extLst>
          </p:cNvPr>
          <p:cNvSpPr/>
          <p:nvPr/>
        </p:nvSpPr>
        <p:spPr>
          <a:xfrm>
            <a:off x="5104160" y="3880847"/>
            <a:ext cx="479515" cy="53545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56062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WHAT'S YOUR FAVORITE BAND?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901238" y="2370"/>
              <a:ext cx="2131621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COMPREHENSION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F2B0A71B-5DF5-4FC4-997C-1F6932EED0C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4" t="43279" r="16549" b="36393"/>
          <a:stretch/>
        </p:blipFill>
        <p:spPr>
          <a:xfrm>
            <a:off x="0" y="489375"/>
            <a:ext cx="12695721" cy="421223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6974E58-03EF-4105-AB80-5116E300B955}"/>
              </a:ext>
            </a:extLst>
          </p:cNvPr>
          <p:cNvSpPr txBox="1"/>
          <p:nvPr/>
        </p:nvSpPr>
        <p:spPr>
          <a:xfrm>
            <a:off x="1121190" y="1926518"/>
            <a:ext cx="50348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Favorite sport: Soccer</a:t>
            </a:r>
          </a:p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Favorite sports star: Andy Murray</a:t>
            </a:r>
          </a:p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Favorite singer: Taylor Swift</a:t>
            </a:r>
          </a:p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Favorite movie: </a:t>
            </a:r>
            <a:r>
              <a:rPr lang="en-US" sz="2400" i="1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Thor</a:t>
            </a:r>
          </a:p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Favorite actor: Chris </a:t>
            </a:r>
            <a:r>
              <a:rPr lang="en-US" sz="2400" dirty="0" err="1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Hemsworth</a:t>
            </a:r>
            <a:endParaRPr lang="en-US" sz="2400" dirty="0">
              <a:solidFill>
                <a:srgbClr val="FF0000"/>
              </a:solidFill>
              <a:latin typeface="Myriad Pro" panose="020B0503030403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F474D760-0564-4BFB-95C0-13A5E723383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0" t="62951" r="19151" b="32499"/>
          <a:stretch/>
        </p:blipFill>
        <p:spPr>
          <a:xfrm>
            <a:off x="213829" y="4671631"/>
            <a:ext cx="11914416" cy="927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617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WHAT'S YOUR FAVORITE BAND?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901238" y="2370"/>
              <a:ext cx="2131621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F8DB24D4-057E-4B78-B261-A92C6AE0DCA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46" t="68056" b="3055"/>
          <a:stretch/>
        </p:blipFill>
        <p:spPr>
          <a:xfrm>
            <a:off x="5195364" y="448603"/>
            <a:ext cx="8539686" cy="53876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072AA6C-9BEC-4EE7-9E3E-FC5EC39C8E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923" y="1903332"/>
            <a:ext cx="5729287" cy="363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76006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482B559E-D822-4074-AB1C-CFBC29CCB96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93" t="29326" r="14702"/>
          <a:stretch/>
        </p:blipFill>
        <p:spPr>
          <a:xfrm>
            <a:off x="0" y="2150898"/>
            <a:ext cx="6681789" cy="2693239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WHAT'S YOUR FAVORITE BAND?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901238" y="2370"/>
              <a:ext cx="2131621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  <p:sp>
        <p:nvSpPr>
          <p:cNvPr id="7" name="Oval 6">
            <a:extLst>
              <a:ext uri="{FF2B5EF4-FFF2-40B4-BE49-F238E27FC236}">
                <a16:creationId xmlns:a16="http://schemas.microsoft.com/office/drawing/2014/main" id="{B890E6DF-AADF-4677-9588-E9F6A8FEDA48}"/>
              </a:ext>
            </a:extLst>
          </p:cNvPr>
          <p:cNvSpPr/>
          <p:nvPr/>
        </p:nvSpPr>
        <p:spPr>
          <a:xfrm>
            <a:off x="510567" y="4019324"/>
            <a:ext cx="381000" cy="43815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DB48982-9072-491D-A10A-F7F668AA2A5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7" t="3470" r="21251" b="76378"/>
          <a:stretch/>
        </p:blipFill>
        <p:spPr>
          <a:xfrm>
            <a:off x="0" y="454101"/>
            <a:ext cx="6743700" cy="97464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79468B-8079-435F-9598-E8647F9E289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23"/>
          <a:stretch/>
        </p:blipFill>
        <p:spPr>
          <a:xfrm>
            <a:off x="-1657350" y="1176249"/>
            <a:ext cx="12192000" cy="119570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9236644-2825-4EB3-A22B-9CFF7233107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1" t="29326" r="70312"/>
          <a:stretch/>
        </p:blipFill>
        <p:spPr>
          <a:xfrm>
            <a:off x="8972550" y="448603"/>
            <a:ext cx="3219450" cy="2693238"/>
          </a:xfrm>
          <a:prstGeom prst="rect">
            <a:avLst/>
          </a:prstGeom>
        </p:spPr>
      </p:pic>
      <p:pic>
        <p:nvPicPr>
          <p:cNvPr id="14" name="EEVNG6_U01">
            <a:hlinkClick r:id="" action="ppaction://media"/>
            <a:extLst>
              <a:ext uri="{FF2B5EF4-FFF2-40B4-BE49-F238E27FC236}">
                <a16:creationId xmlns:a16="http://schemas.microsoft.com/office/drawing/2014/main" id="{36CD7F40-B0EE-42A7-9EA8-71923DC8D07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534150" y="2479599"/>
            <a:ext cx="5498709" cy="308320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999CFF-C87F-4186-AF29-AA5C15BAD30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" r="33" b="75929"/>
          <a:stretch/>
        </p:blipFill>
        <p:spPr>
          <a:xfrm>
            <a:off x="-95684" y="4844137"/>
            <a:ext cx="7617404" cy="105729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7FC7483-0147-4374-88E6-59BCDCD4D7B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86"/>
          <a:stretch/>
        </p:blipFill>
        <p:spPr>
          <a:xfrm>
            <a:off x="6457175" y="2465311"/>
            <a:ext cx="5589972" cy="313437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75031534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 fullScrn="1"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  <p:bldLst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7489E3F7-EF65-48E8-9901-372A8B1FE5E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" t="34704" r="33" b="30260"/>
          <a:stretch/>
        </p:blipFill>
        <p:spPr>
          <a:xfrm>
            <a:off x="0" y="3244405"/>
            <a:ext cx="7689945" cy="155359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770EA83-9BBB-41FF-B189-493D415FF82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" t="20292" r="56891" b="61651"/>
          <a:stretch/>
        </p:blipFill>
        <p:spPr>
          <a:xfrm>
            <a:off x="1" y="2293411"/>
            <a:ext cx="3314700" cy="800689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WHAT'S YOUR FAVORITE BAND?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901238" y="2370"/>
              <a:ext cx="2131621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8CDDD3B-3238-46F1-A693-CD6A64ADF785}"/>
              </a:ext>
            </a:extLst>
          </p:cNvPr>
          <p:cNvCxnSpPr>
            <a:cxnSpLocks/>
          </p:cNvCxnSpPr>
          <p:nvPr/>
        </p:nvCxnSpPr>
        <p:spPr>
          <a:xfrm>
            <a:off x="2217807" y="3593388"/>
            <a:ext cx="1360155" cy="98983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7E1CA33-6763-413C-A124-D8FAC5039331}"/>
              </a:ext>
            </a:extLst>
          </p:cNvPr>
          <p:cNvCxnSpPr>
            <a:cxnSpLocks/>
          </p:cNvCxnSpPr>
          <p:nvPr/>
        </p:nvCxnSpPr>
        <p:spPr>
          <a:xfrm flipV="1">
            <a:off x="2191236" y="3609939"/>
            <a:ext cx="1386726" cy="47836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0E66DC1-C21C-4E29-8D2C-D9978D3786D8}"/>
              </a:ext>
            </a:extLst>
          </p:cNvPr>
          <p:cNvCxnSpPr>
            <a:cxnSpLocks/>
          </p:cNvCxnSpPr>
          <p:nvPr/>
        </p:nvCxnSpPr>
        <p:spPr>
          <a:xfrm flipV="1">
            <a:off x="2191236" y="4055623"/>
            <a:ext cx="1386726" cy="4493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6186C80E-48AB-4EC6-A6F8-32425C0EDA0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7" t="3470" r="21251" b="76378"/>
          <a:stretch/>
        </p:blipFill>
        <p:spPr>
          <a:xfrm>
            <a:off x="0" y="454101"/>
            <a:ext cx="6743700" cy="97464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250D5CE-502A-4C3F-8E64-1174EA06CD7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23"/>
          <a:stretch/>
        </p:blipFill>
        <p:spPr>
          <a:xfrm>
            <a:off x="-1657350" y="1176249"/>
            <a:ext cx="12192000" cy="119570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CA09063-627B-4D73-9EDD-6301BCC986F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1" t="29326" r="70312"/>
          <a:stretch/>
        </p:blipFill>
        <p:spPr>
          <a:xfrm>
            <a:off x="8972550" y="448603"/>
            <a:ext cx="3219450" cy="2693238"/>
          </a:xfrm>
          <a:prstGeom prst="rect">
            <a:avLst/>
          </a:prstGeom>
        </p:spPr>
      </p:pic>
      <p:pic>
        <p:nvPicPr>
          <p:cNvPr id="18" name="EEVNG6_U01">
            <a:hlinkClick r:id="" action="ppaction://media"/>
            <a:extLst>
              <a:ext uri="{FF2B5EF4-FFF2-40B4-BE49-F238E27FC236}">
                <a16:creationId xmlns:a16="http://schemas.microsoft.com/office/drawing/2014/main" id="{4CB2EC97-080A-4282-97C8-CA61D429564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534150" y="2479599"/>
            <a:ext cx="5498709" cy="3083204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1A83F23-305B-4DD2-8372-B643A4ECDF6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67" t="20292" r="33" b="63669"/>
          <a:stretch/>
        </p:blipFill>
        <p:spPr>
          <a:xfrm>
            <a:off x="781327" y="2650782"/>
            <a:ext cx="4378438" cy="71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2962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video fullScrn="1"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WHAT'S YOUR FAVORITE BAND?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901238" y="2370"/>
              <a:ext cx="2131621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6186C80E-48AB-4EC6-A6F8-32425C0EDA0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7" t="3470" r="21251" b="76378"/>
          <a:stretch/>
        </p:blipFill>
        <p:spPr>
          <a:xfrm>
            <a:off x="0" y="454101"/>
            <a:ext cx="6743700" cy="97464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250D5CE-502A-4C3F-8E64-1174EA06CD7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23"/>
          <a:stretch/>
        </p:blipFill>
        <p:spPr>
          <a:xfrm>
            <a:off x="-1657350" y="1176249"/>
            <a:ext cx="12192000" cy="119570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CA09063-627B-4D73-9EDD-6301BCC986F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1" t="29326" r="70312"/>
          <a:stretch/>
        </p:blipFill>
        <p:spPr>
          <a:xfrm>
            <a:off x="8972550" y="448603"/>
            <a:ext cx="3219450" cy="269323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F04A9B6E-8E8A-415C-8579-FB6D9B4BAFC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" t="69740" r="33"/>
          <a:stretch/>
        </p:blipFill>
        <p:spPr>
          <a:xfrm>
            <a:off x="1117159" y="2635826"/>
            <a:ext cx="9091317" cy="1586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68271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lop 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490</TotalTime>
  <Words>274</Words>
  <Application>Microsoft Office PowerPoint</Application>
  <PresentationFormat>Màn hình rộng</PresentationFormat>
  <Paragraphs>110</Paragraphs>
  <Slides>25</Slides>
  <Notes>0</Notes>
  <HiddenSlides>0</HiddenSlides>
  <MMClips>12</MMClips>
  <ScaleCrop>false</ScaleCrop>
  <HeadingPairs>
    <vt:vector size="4" baseType="variant">
      <vt:variant>
        <vt:lpstr>Chủ đề</vt:lpstr>
      </vt:variant>
      <vt:variant>
        <vt:i4>1</vt:i4>
      </vt:variant>
      <vt:variant>
        <vt:lpstr>Tiêu đề Bản chiếu</vt:lpstr>
      </vt:variant>
      <vt:variant>
        <vt:i4>25</vt:i4>
      </vt:variant>
    </vt:vector>
  </HeadingPairs>
  <TitlesOfParts>
    <vt:vector size="26" baseType="lpstr">
      <vt:lpstr>lop 2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Hong Anh</cp:lastModifiedBy>
  <cp:revision>66</cp:revision>
  <dcterms:created xsi:type="dcterms:W3CDTF">2021-03-31T02:40:41Z</dcterms:created>
  <dcterms:modified xsi:type="dcterms:W3CDTF">2022-02-24T09:22:23Z</dcterms:modified>
</cp:coreProperties>
</file>