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60" r:id="rId1"/>
  </p:sldMasterIdLst>
  <p:notesMasterIdLst>
    <p:notesMasterId r:id="rId27"/>
  </p:notesMasterIdLst>
  <p:sldIdLst>
    <p:sldId id="382" r:id="rId2"/>
    <p:sldId id="258" r:id="rId3"/>
    <p:sldId id="370" r:id="rId4"/>
    <p:sldId id="383" r:id="rId5"/>
    <p:sldId id="371" r:id="rId6"/>
    <p:sldId id="355" r:id="rId7"/>
    <p:sldId id="369" r:id="rId8"/>
    <p:sldId id="384" r:id="rId9"/>
    <p:sldId id="372" r:id="rId10"/>
    <p:sldId id="406" r:id="rId11"/>
    <p:sldId id="368" r:id="rId12"/>
    <p:sldId id="373" r:id="rId13"/>
    <p:sldId id="385" r:id="rId14"/>
    <p:sldId id="374" r:id="rId15"/>
    <p:sldId id="387" r:id="rId16"/>
    <p:sldId id="386" r:id="rId17"/>
    <p:sldId id="376" r:id="rId18"/>
    <p:sldId id="377" r:id="rId19"/>
    <p:sldId id="388" r:id="rId20"/>
    <p:sldId id="378" r:id="rId21"/>
    <p:sldId id="407" r:id="rId22"/>
    <p:sldId id="379" r:id="rId23"/>
    <p:sldId id="381" r:id="rId24"/>
    <p:sldId id="380" r:id="rId25"/>
    <p:sldId id="408" r:id="rId26"/>
  </p:sldIdLst>
  <p:sldSz cx="12192000" cy="6858000"/>
  <p:notesSz cx="6858000" cy="9144000"/>
  <p:embeddedFontLst>
    <p:embeddedFont>
      <p:font typeface="Adobe Gothic Std B" panose="020B0800000000000000" pitchFamily="34" charset="-128"/>
      <p:bold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alibri Light" panose="020F0302020204030204" pitchFamily="34" charset="0"/>
      <p:regular r:id="rId33"/>
      <p:italic r:id="rId34"/>
    </p:embeddedFont>
    <p:embeddedFont>
      <p:font typeface="Myriad Pro" panose="020B0503030403020204" pitchFamily="34" charset="0"/>
      <p:regular r:id="rId35"/>
      <p:bold r:id="rId36"/>
      <p:italic r:id="rId37"/>
      <p:boldItalic r:id="rId38"/>
    </p:embeddedFont>
    <p:embeddedFont>
      <p:font typeface="MyriadPro-Bold" panose="020B0703030403020204" pitchFamily="34" charset="0"/>
      <p:bold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B879"/>
    <a:srgbClr val="154E94"/>
    <a:srgbClr val="CCE2ED"/>
    <a:srgbClr val="B9D7E7"/>
    <a:srgbClr val="CDE7F8"/>
    <a:srgbClr val="1D418C"/>
    <a:srgbClr val="1C9BB4"/>
    <a:srgbClr val="841E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49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4F727C-71E1-4BB9-B120-83B928161574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7D495B-D9FF-4767-8BFA-C39554EC6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674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1845807"/>
      </p:ext>
    </p:extLst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456529436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73009080"/>
      </p:ext>
    </p:extLst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25584356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19037064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37167637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46390505"/>
      </p:ext>
    </p:extLst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523113098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1604874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986010696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669645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D30E03FE-0ADD-43FF-B53A-5F5AF55DE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>
            <a:extLst>
              <a:ext uri="{FF2B5EF4-FFF2-40B4-BE49-F238E27FC236}">
                <a16:creationId xmlns:a16="http://schemas.microsoft.com/office/drawing/2014/main" id="{CD5F6121-3A01-4461-B735-3FF14FEB10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AF344272-7993-473C-90E8-FDF3A940D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4DAE2458-B427-4E11-899B-7B02F2618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A4ACAD3A-3BE8-4B7B-A01F-A3AE39C9E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74771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754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0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7.png"/><Relationship Id="rId5" Type="http://schemas.openxmlformats.org/officeDocument/2006/relationships/image" Target="../media/image12.jp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7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7.png"/><Relationship Id="rId5" Type="http://schemas.openxmlformats.org/officeDocument/2006/relationships/image" Target="../media/image19.jp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7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0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1.png"/><Relationship Id="rId5" Type="http://schemas.openxmlformats.org/officeDocument/2006/relationships/image" Target="../media/image22.png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7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6.png"/><Relationship Id="rId5" Type="http://schemas.openxmlformats.org/officeDocument/2006/relationships/image" Target="../media/image27.jp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7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6.png"/><Relationship Id="rId5" Type="http://schemas.openxmlformats.org/officeDocument/2006/relationships/image" Target="../media/image27.jp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5.png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4.png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image" Target="../media/image33.png"/><Relationship Id="rId5" Type="http://schemas.openxmlformats.org/officeDocument/2006/relationships/image" Target="../media/image37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1</a:t>
            </a:fld>
            <a:endParaRPr lang="vi-V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8600"/>
            <a:ext cx="12192000" cy="751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825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29DFDC8E-CA40-4C0A-A99B-26A091BE712C}"/>
              </a:ext>
            </a:extLst>
          </p:cNvPr>
          <p:cNvSpPr txBox="1"/>
          <p:nvPr/>
        </p:nvSpPr>
        <p:spPr>
          <a:xfrm>
            <a:off x="4871719" y="1981200"/>
            <a:ext cx="4254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vi-VN" sz="3200" b="1" dirty="0">
              <a:latin typeface="Myriad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0F05DBF-34B6-4FD5-9A74-B13A98EFFA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9" t="13077" r="6930" b="79557"/>
          <a:stretch/>
        </p:blipFill>
        <p:spPr>
          <a:xfrm>
            <a:off x="137907" y="943357"/>
            <a:ext cx="8226137" cy="103784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37AD57D-5696-4D65-8797-33BC013145A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10" b="27878"/>
          <a:stretch/>
        </p:blipFill>
        <p:spPr>
          <a:xfrm>
            <a:off x="137907" y="2281461"/>
            <a:ext cx="4733812" cy="25929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EB927BC-EC06-43EC-93AF-41F108054B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7" t="53738" r="44333" b="24242"/>
          <a:stretch/>
        </p:blipFill>
        <p:spPr>
          <a:xfrm>
            <a:off x="5030859" y="2281461"/>
            <a:ext cx="3568217" cy="25929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87D8617-783A-415D-8047-8CE61C5B13D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19" t="53131" r="6061" b="23839"/>
          <a:stretch/>
        </p:blipFill>
        <p:spPr>
          <a:xfrm>
            <a:off x="8599076" y="2281461"/>
            <a:ext cx="3433783" cy="2592907"/>
          </a:xfrm>
          <a:prstGeom prst="rect">
            <a:avLst/>
          </a:prstGeom>
        </p:spPr>
      </p:pic>
      <p:pic>
        <p:nvPicPr>
          <p:cNvPr id="21" name="EE_G6_1-11">
            <a:hlinkClick r:id="" action="ppaction://media"/>
            <a:extLst>
              <a:ext uri="{FF2B5EF4-FFF2-40B4-BE49-F238E27FC236}">
                <a16:creationId xmlns:a16="http://schemas.microsoft.com/office/drawing/2014/main" id="{45836B53-5E64-4140-885F-0CE9BD4CBC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09693" y="1406977"/>
            <a:ext cx="609600" cy="609600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5140AC1C-61D6-4B33-807A-FB17FB9D0B4A}"/>
              </a:ext>
            </a:extLst>
          </p:cNvPr>
          <p:cNvSpPr/>
          <p:nvPr/>
        </p:nvSpPr>
        <p:spPr>
          <a:xfrm>
            <a:off x="2934784" y="3232692"/>
            <a:ext cx="392616" cy="392616"/>
          </a:xfrm>
          <a:prstGeom prst="ellipse">
            <a:avLst/>
          </a:prstGeom>
          <a:solidFill>
            <a:schemeClr val="bg1"/>
          </a:solidFill>
          <a:ln w="28575">
            <a:solidFill>
              <a:srgbClr val="1D41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latin typeface="Myriad Pro" panose="020B0503030403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8CE408-1C17-4971-85F4-1B939BEEE429}"/>
              </a:ext>
            </a:extLst>
          </p:cNvPr>
          <p:cNvSpPr txBox="1"/>
          <p:nvPr/>
        </p:nvSpPr>
        <p:spPr>
          <a:xfrm>
            <a:off x="5151511" y="2336813"/>
            <a:ext cx="392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04CE564-B5BB-4041-9B59-BE8C0171B1F0}"/>
              </a:ext>
            </a:extLst>
          </p:cNvPr>
          <p:cNvSpPr txBox="1"/>
          <p:nvPr/>
        </p:nvSpPr>
        <p:spPr>
          <a:xfrm>
            <a:off x="8758216" y="2366664"/>
            <a:ext cx="392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578BA9A-1D16-42C6-A38F-54C07734F79F}"/>
              </a:ext>
            </a:extLst>
          </p:cNvPr>
          <p:cNvSpPr txBox="1"/>
          <p:nvPr/>
        </p:nvSpPr>
        <p:spPr>
          <a:xfrm>
            <a:off x="2934784" y="3222437"/>
            <a:ext cx="392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3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r>
                <a:rPr lang="en-US" dirty="0"/>
                <a:t>UNIT 2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MONKEYS ARE AMAZING!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algn="r"/>
              <a:r>
                <a:rPr lang="en-US" dirty="0"/>
                <a:t>PREVIEW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466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1509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23" grpId="0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29DFDC8E-CA40-4C0A-A99B-26A091BE712C}"/>
              </a:ext>
            </a:extLst>
          </p:cNvPr>
          <p:cNvSpPr txBox="1"/>
          <p:nvPr/>
        </p:nvSpPr>
        <p:spPr>
          <a:xfrm>
            <a:off x="4067761" y="1590534"/>
            <a:ext cx="4448708" cy="476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vi-VN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0F05DBF-34B6-4FD5-9A74-B13A98EFFA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9" t="19952" r="6930" b="60514"/>
          <a:stretch/>
        </p:blipFill>
        <p:spPr>
          <a:xfrm>
            <a:off x="137907" y="1030362"/>
            <a:ext cx="10958052" cy="36662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C6C791A-32AE-43D4-A140-85DA34E5231E}"/>
              </a:ext>
            </a:extLst>
          </p:cNvPr>
          <p:cNvSpPr txBox="1"/>
          <p:nvPr/>
        </p:nvSpPr>
        <p:spPr>
          <a:xfrm>
            <a:off x="3170810" y="3954783"/>
            <a:ext cx="13989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jaguar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3348EC-EAF5-491F-90FF-D4F70426145B}"/>
              </a:ext>
            </a:extLst>
          </p:cNvPr>
          <p:cNvSpPr txBox="1"/>
          <p:nvPr/>
        </p:nvSpPr>
        <p:spPr>
          <a:xfrm>
            <a:off x="5354799" y="3971968"/>
            <a:ext cx="13989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snake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BB59E7-F6BF-4FAD-AAB1-B641DBA6DC76}"/>
              </a:ext>
            </a:extLst>
          </p:cNvPr>
          <p:cNvSpPr txBox="1"/>
          <p:nvPr/>
        </p:nvSpPr>
        <p:spPr>
          <a:xfrm>
            <a:off x="7479241" y="3976618"/>
            <a:ext cx="13989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parrot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901F76-84EC-40A3-A02B-EDF4165501F6}"/>
              </a:ext>
            </a:extLst>
          </p:cNvPr>
          <p:cNvSpPr txBox="1"/>
          <p:nvPr/>
        </p:nvSpPr>
        <p:spPr>
          <a:xfrm>
            <a:off x="9663230" y="3954783"/>
            <a:ext cx="1516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monkey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02FF74E-1DA6-4425-946A-F6B1EAC7515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4FFD703-8D07-41E8-BFFD-C8E3E77D0537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AB505D6-DC5B-4953-88A8-46CE5E41E969}"/>
                </a:ext>
              </a:extLst>
            </p:cNvPr>
            <p:cNvSpPr txBox="1"/>
            <p:nvPr/>
          </p:nvSpPr>
          <p:spPr>
            <a:xfrm>
              <a:off x="137907" y="59794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r>
                <a:rPr lang="en-US" dirty="0"/>
                <a:t>UNIT 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3F9E9F0-55DE-4BF0-AD7B-452414C3F32F}"/>
                </a:ext>
              </a:extLst>
            </p:cNvPr>
            <p:cNvSpPr txBox="1"/>
            <p:nvPr/>
          </p:nvSpPr>
          <p:spPr>
            <a:xfrm>
              <a:off x="3713018" y="52288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MONKEYS ARE AMAZING!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9ABA6D4-C61D-4823-AC32-00880DF43E12}"/>
                </a:ext>
              </a:extLst>
            </p:cNvPr>
            <p:cNvSpPr txBox="1"/>
            <p:nvPr/>
          </p:nvSpPr>
          <p:spPr>
            <a:xfrm>
              <a:off x="8599076" y="46166"/>
              <a:ext cx="3433783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algn="r"/>
              <a:r>
                <a:rPr lang="en-US" dirty="0"/>
                <a:t>LANGUAGE FOCUS</a:t>
              </a:r>
            </a:p>
          </p:txBody>
        </p:sp>
      </p:grpSp>
      <p:pic>
        <p:nvPicPr>
          <p:cNvPr id="2" name="EE_G6_1-12">
            <a:hlinkClick r:id="" action="ppaction://media"/>
            <a:extLst>
              <a:ext uri="{FF2B5EF4-FFF2-40B4-BE49-F238E27FC236}">
                <a16:creationId xmlns:a16="http://schemas.microsoft.com/office/drawing/2014/main" id="{8089ECD1-E56A-4DF4-96ED-8652CBB2BE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91159" y="12189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7749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21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29DFDC8E-CA40-4C0A-A99B-26A091BE712C}"/>
              </a:ext>
            </a:extLst>
          </p:cNvPr>
          <p:cNvSpPr txBox="1"/>
          <p:nvPr/>
        </p:nvSpPr>
        <p:spPr>
          <a:xfrm>
            <a:off x="4067761" y="1590534"/>
            <a:ext cx="4448708" cy="476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vi-VN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0F05DBF-34B6-4FD5-9A74-B13A98EFFA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9" t="38786" r="6930" b="48849"/>
          <a:stretch/>
        </p:blipFill>
        <p:spPr>
          <a:xfrm>
            <a:off x="309130" y="1880419"/>
            <a:ext cx="14624244" cy="3097161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402FF74E-1DA6-4425-946A-F6B1EAC7515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4FFD703-8D07-41E8-BFFD-C8E3E77D0537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AB505D6-DC5B-4953-88A8-46CE5E41E969}"/>
                </a:ext>
              </a:extLst>
            </p:cNvPr>
            <p:cNvSpPr txBox="1"/>
            <p:nvPr/>
          </p:nvSpPr>
          <p:spPr>
            <a:xfrm>
              <a:off x="137907" y="59794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r>
                <a:rPr lang="en-US" dirty="0"/>
                <a:t>UNIT 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3F9E9F0-55DE-4BF0-AD7B-452414C3F32F}"/>
                </a:ext>
              </a:extLst>
            </p:cNvPr>
            <p:cNvSpPr txBox="1"/>
            <p:nvPr/>
          </p:nvSpPr>
          <p:spPr>
            <a:xfrm>
              <a:off x="3713018" y="52288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MONKEYS ARE AMAZING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9ABA6D4-C61D-4823-AC32-00880DF43E12}"/>
                </a:ext>
              </a:extLst>
            </p:cNvPr>
            <p:cNvSpPr txBox="1"/>
            <p:nvPr/>
          </p:nvSpPr>
          <p:spPr>
            <a:xfrm>
              <a:off x="8599076" y="46166"/>
              <a:ext cx="3433783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algn="r"/>
              <a:r>
                <a:rPr lang="en-US" dirty="0"/>
                <a:t>LANGUAGE FOCUS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8278616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29DFDC8E-CA40-4C0A-A99B-26A091BE712C}"/>
              </a:ext>
            </a:extLst>
          </p:cNvPr>
          <p:cNvSpPr txBox="1"/>
          <p:nvPr/>
        </p:nvSpPr>
        <p:spPr>
          <a:xfrm>
            <a:off x="4871719" y="1981200"/>
            <a:ext cx="4254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vi-VN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0809E77-FE6B-431B-8A04-5DA421A9188F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FA9F3F3-5047-444D-97CB-68AA1E609F3C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3C86ABD-087A-4CDB-91E4-17912FB354DE}"/>
                </a:ext>
              </a:extLst>
            </p:cNvPr>
            <p:cNvSpPr txBox="1"/>
            <p:nvPr/>
          </p:nvSpPr>
          <p:spPr>
            <a:xfrm>
              <a:off x="137907" y="59794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r>
                <a:rPr lang="en-US" dirty="0"/>
                <a:t>UNIT 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E383387-F962-483F-8E43-F1931B09ABB1}"/>
                </a:ext>
              </a:extLst>
            </p:cNvPr>
            <p:cNvSpPr txBox="1"/>
            <p:nvPr/>
          </p:nvSpPr>
          <p:spPr>
            <a:xfrm>
              <a:off x="3713018" y="52288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MONKEYS ARE AMAZING!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CE05D0D-0518-4604-B308-7A8F95CBD3D3}"/>
                </a:ext>
              </a:extLst>
            </p:cNvPr>
            <p:cNvSpPr txBox="1"/>
            <p:nvPr/>
          </p:nvSpPr>
          <p:spPr>
            <a:xfrm>
              <a:off x="8599076" y="46166"/>
              <a:ext cx="3433783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algn="r"/>
              <a:r>
                <a:rPr lang="en-US" dirty="0"/>
                <a:t>LANGUAGE FOCUS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D88A9577-D63A-4A2C-9E26-6DE4E844C97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36" b="40750"/>
          <a:stretch/>
        </p:blipFill>
        <p:spPr>
          <a:xfrm>
            <a:off x="-874729" y="1297027"/>
            <a:ext cx="12678857" cy="6264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0E40A2-BE11-4AE6-ADED-7AB748E587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1582057"/>
            <a:ext cx="6336964" cy="41658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402B66-A27E-46DD-89D7-7035C0BB1C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899" y="491838"/>
            <a:ext cx="3818960" cy="87959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D07A520-C7F8-4C60-9480-0548D633F5E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68" b="13319"/>
          <a:stretch/>
        </p:blipFill>
        <p:spPr>
          <a:xfrm>
            <a:off x="-874725" y="2463586"/>
            <a:ext cx="12678853" cy="62643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252FF5C-0935-4C5E-8B6C-938756AB7C4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439"/>
          <a:stretch/>
        </p:blipFill>
        <p:spPr>
          <a:xfrm>
            <a:off x="-874729" y="422314"/>
            <a:ext cx="12678857" cy="879600"/>
          </a:xfrm>
          <a:prstGeom prst="rect">
            <a:avLst/>
          </a:prstGeom>
        </p:spPr>
      </p:pic>
      <p:pic>
        <p:nvPicPr>
          <p:cNvPr id="14" name="EE_G6_1-13">
            <a:hlinkClick r:id="" action="ppaction://media"/>
            <a:extLst>
              <a:ext uri="{FF2B5EF4-FFF2-40B4-BE49-F238E27FC236}">
                <a16:creationId xmlns:a16="http://schemas.microsoft.com/office/drawing/2014/main" id="{6E97433E-E5FF-4ECB-8BB9-CFB15169D5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081611" y="1617130"/>
            <a:ext cx="576396" cy="576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6964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8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B99BD6-EAE4-4580-9C54-9AF46985A6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65"/>
          <a:stretch/>
        </p:blipFill>
        <p:spPr>
          <a:xfrm>
            <a:off x="137906" y="1199513"/>
            <a:ext cx="12054093" cy="401542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0867794-2351-48AB-9D66-AD38D0284B74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25EED97-3400-4780-9129-4E02D9C2DC14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5573043-CBD9-45E5-8EA2-1E1E0702CCE4}"/>
                </a:ext>
              </a:extLst>
            </p:cNvPr>
            <p:cNvSpPr txBox="1"/>
            <p:nvPr/>
          </p:nvSpPr>
          <p:spPr>
            <a:xfrm>
              <a:off x="137907" y="59794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r>
                <a:rPr lang="en-US" dirty="0"/>
                <a:t>UNIT 2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D3E617F-7EF6-4923-8321-8B8E4AFA4EAB}"/>
                </a:ext>
              </a:extLst>
            </p:cNvPr>
            <p:cNvSpPr txBox="1"/>
            <p:nvPr/>
          </p:nvSpPr>
          <p:spPr>
            <a:xfrm>
              <a:off x="3713018" y="52288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MONKEYS ARE AMAZING!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12E3134-5E2D-4779-A196-95959D83989B}"/>
                </a:ext>
              </a:extLst>
            </p:cNvPr>
            <p:cNvSpPr txBox="1"/>
            <p:nvPr/>
          </p:nvSpPr>
          <p:spPr>
            <a:xfrm>
              <a:off x="8599076" y="46166"/>
              <a:ext cx="3433783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algn="r"/>
              <a:r>
                <a:rPr lang="en-US" dirty="0"/>
                <a:t>LANGUAGE FOCUS</a:t>
              </a:r>
            </a:p>
          </p:txBody>
        </p:sp>
      </p:grpSp>
      <p:pic>
        <p:nvPicPr>
          <p:cNvPr id="5" name="EE_G6_1-14">
            <a:hlinkClick r:id="" action="ppaction://media"/>
            <a:extLst>
              <a:ext uri="{FF2B5EF4-FFF2-40B4-BE49-F238E27FC236}">
                <a16:creationId xmlns:a16="http://schemas.microsoft.com/office/drawing/2014/main" id="{BCB33A7E-89DB-40DC-BC9C-494A10FBE1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47354" y="1199512"/>
            <a:ext cx="671757" cy="671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78083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8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694F1F-3962-4076-99EE-6AE925FC08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8" t="3865" r="36707" b="78652"/>
          <a:stretch/>
        </p:blipFill>
        <p:spPr>
          <a:xfrm>
            <a:off x="796316" y="1612571"/>
            <a:ext cx="9779907" cy="363285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3A034E72-8804-4F3A-8542-8C4B210D8A27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BAB373E-AF02-44FA-8180-A6DAB64A2D7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FA5D9C3-6D35-498D-85B6-341AB70B9F6B}"/>
                </a:ext>
              </a:extLst>
            </p:cNvPr>
            <p:cNvSpPr txBox="1"/>
            <p:nvPr/>
          </p:nvSpPr>
          <p:spPr>
            <a:xfrm>
              <a:off x="137907" y="59794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r>
                <a:rPr lang="en-US" dirty="0"/>
                <a:t>UNIT 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949947D-B4FD-4B5C-B25B-7420208359B1}"/>
                </a:ext>
              </a:extLst>
            </p:cNvPr>
            <p:cNvSpPr txBox="1"/>
            <p:nvPr/>
          </p:nvSpPr>
          <p:spPr>
            <a:xfrm>
              <a:off x="3713018" y="52288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MONKEYS ARE AMAZING!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52E3D03-BE71-4785-8AF9-3B05CC439D92}"/>
                </a:ext>
              </a:extLst>
            </p:cNvPr>
            <p:cNvSpPr txBox="1"/>
            <p:nvPr/>
          </p:nvSpPr>
          <p:spPr>
            <a:xfrm>
              <a:off x="8599076" y="46166"/>
              <a:ext cx="3433783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algn="r"/>
              <a:r>
                <a:rPr lang="en-US" dirty="0"/>
                <a:t>LANGUAGE FOCUS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1CFBA492-C8C9-4F8A-954E-986A71D1BB97}"/>
              </a:ext>
            </a:extLst>
          </p:cNvPr>
          <p:cNvSpPr/>
          <p:nvPr/>
        </p:nvSpPr>
        <p:spPr>
          <a:xfrm>
            <a:off x="3206751" y="2334936"/>
            <a:ext cx="895350" cy="49716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8238D24-7B26-4FC1-88A3-7DA0CC3B7C37}"/>
              </a:ext>
            </a:extLst>
          </p:cNvPr>
          <p:cNvSpPr/>
          <p:nvPr/>
        </p:nvSpPr>
        <p:spPr>
          <a:xfrm>
            <a:off x="4285532" y="3426071"/>
            <a:ext cx="1492967" cy="59982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B1CBFE8-A937-4F47-BC93-C7FE37106825}"/>
              </a:ext>
            </a:extLst>
          </p:cNvPr>
          <p:cNvSpPr/>
          <p:nvPr/>
        </p:nvSpPr>
        <p:spPr>
          <a:xfrm>
            <a:off x="3492500" y="2928908"/>
            <a:ext cx="609600" cy="4971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A881FEC-30E1-4D7F-A3DE-96EFB5FBE9CC}"/>
              </a:ext>
            </a:extLst>
          </p:cNvPr>
          <p:cNvSpPr/>
          <p:nvPr/>
        </p:nvSpPr>
        <p:spPr>
          <a:xfrm>
            <a:off x="4433982" y="4115117"/>
            <a:ext cx="1242918" cy="48228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E1BD027-0CE1-4038-B434-CBAD94C9167A}"/>
              </a:ext>
            </a:extLst>
          </p:cNvPr>
          <p:cNvSpPr/>
          <p:nvPr/>
        </p:nvSpPr>
        <p:spPr>
          <a:xfrm>
            <a:off x="3432281" y="4763135"/>
            <a:ext cx="853251" cy="36036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EE_G6_1-15">
            <a:hlinkClick r:id="" action="ppaction://media"/>
            <a:extLst>
              <a:ext uri="{FF2B5EF4-FFF2-40B4-BE49-F238E27FC236}">
                <a16:creationId xmlns:a16="http://schemas.microsoft.com/office/drawing/2014/main" id="{71EF6FF2-0BE1-4FA2-AD1B-97D0F7303D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76858" y="1612571"/>
            <a:ext cx="561473" cy="56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85839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737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694F1F-3962-4076-99EE-6AE925FC08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" t="21520" r="18096" b="51852"/>
          <a:stretch/>
        </p:blipFill>
        <p:spPr>
          <a:xfrm>
            <a:off x="-1230" y="983176"/>
            <a:ext cx="11677650" cy="489164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3A034E72-8804-4F3A-8542-8C4B210D8A27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BAB373E-AF02-44FA-8180-A6DAB64A2D7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FA5D9C3-6D35-498D-85B6-341AB70B9F6B}"/>
                </a:ext>
              </a:extLst>
            </p:cNvPr>
            <p:cNvSpPr txBox="1"/>
            <p:nvPr/>
          </p:nvSpPr>
          <p:spPr>
            <a:xfrm>
              <a:off x="137907" y="59794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r>
                <a:rPr lang="en-US" dirty="0"/>
                <a:t>UNIT 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949947D-B4FD-4B5C-B25B-7420208359B1}"/>
                </a:ext>
              </a:extLst>
            </p:cNvPr>
            <p:cNvSpPr txBox="1"/>
            <p:nvPr/>
          </p:nvSpPr>
          <p:spPr>
            <a:xfrm>
              <a:off x="3713018" y="52288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MONKEYS ARE AMAZING!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52E3D03-BE71-4785-8AF9-3B05CC439D92}"/>
                </a:ext>
              </a:extLst>
            </p:cNvPr>
            <p:cNvSpPr txBox="1"/>
            <p:nvPr/>
          </p:nvSpPr>
          <p:spPr>
            <a:xfrm>
              <a:off x="8599076" y="46166"/>
              <a:ext cx="3433783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algn="r"/>
              <a:r>
                <a:rPr lang="en-US" dirty="0"/>
                <a:t>LANGUAGE FOCUS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F6C39B93-AB89-40B8-B365-585C070C8E9B}"/>
              </a:ext>
            </a:extLst>
          </p:cNvPr>
          <p:cNvSpPr txBox="1"/>
          <p:nvPr/>
        </p:nvSpPr>
        <p:spPr>
          <a:xfrm>
            <a:off x="5411938" y="3612897"/>
            <a:ext cx="64817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z="2800" b="0" dirty="0">
                <a:latin typeface="Myriad Pro" panose="020B0503030403020204" pitchFamily="34" charset="0"/>
              </a:rPr>
              <a:t>Are lizards more beautiful than monkeys?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1680BCB-0C73-41FF-86ED-CFD4C0A87D21}"/>
              </a:ext>
            </a:extLst>
          </p:cNvPr>
          <p:cNvSpPr txBox="1"/>
          <p:nvPr/>
        </p:nvSpPr>
        <p:spPr>
          <a:xfrm>
            <a:off x="3804211" y="2049400"/>
            <a:ext cx="64817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Are frogs shier than jaguars?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ADAEF4-6C92-433F-B9F9-0359463AB325}"/>
              </a:ext>
            </a:extLst>
          </p:cNvPr>
          <p:cNvSpPr txBox="1"/>
          <p:nvPr/>
        </p:nvSpPr>
        <p:spPr>
          <a:xfrm>
            <a:off x="4671314" y="2564134"/>
            <a:ext cx="64817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z="2800" b="0" dirty="0">
                <a:latin typeface="Myriad Pro" panose="020B0503030403020204" pitchFamily="34" charset="0"/>
              </a:rPr>
              <a:t>Are jaguars friendlier than parrots?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7823D7-B89C-4C6B-BAA8-6162F7D4B51D}"/>
              </a:ext>
            </a:extLst>
          </p:cNvPr>
          <p:cNvSpPr txBox="1"/>
          <p:nvPr/>
        </p:nvSpPr>
        <p:spPr>
          <a:xfrm>
            <a:off x="4513993" y="3083649"/>
            <a:ext cx="64817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z="2800" b="0" dirty="0">
                <a:latin typeface="Myriad Pro" panose="020B0503030403020204" pitchFamily="34" charset="0"/>
              </a:rPr>
              <a:t>Are parrots quieter than jaguars?</a:t>
            </a:r>
          </a:p>
        </p:txBody>
      </p:sp>
    </p:spTree>
    <p:extLst>
      <p:ext uri="{BB962C8B-B14F-4D97-AF65-F5344CB8AC3E}">
        <p14:creationId xmlns:p14="http://schemas.microsoft.com/office/powerpoint/2010/main" val="101790649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0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47FF89C-661A-4810-9826-A7C74AF3649E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1382BD4-B98F-4F0B-A020-3A9C1839B80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0FB90C7-51E5-432C-8975-389F44D8ADEF}"/>
                </a:ext>
              </a:extLst>
            </p:cNvPr>
            <p:cNvSpPr txBox="1"/>
            <p:nvPr/>
          </p:nvSpPr>
          <p:spPr>
            <a:xfrm>
              <a:off x="137907" y="59794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r>
                <a:rPr lang="en-US" dirty="0"/>
                <a:t>UNIT 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9E49F76-6F09-4FC0-83B6-7F4399BB9FD4}"/>
                </a:ext>
              </a:extLst>
            </p:cNvPr>
            <p:cNvSpPr txBox="1"/>
            <p:nvPr/>
          </p:nvSpPr>
          <p:spPr>
            <a:xfrm>
              <a:off x="3713018" y="52288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MONKEYS ARE AMAZING!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C904794-0DF7-456A-B621-BF81657C1B95}"/>
                </a:ext>
              </a:extLst>
            </p:cNvPr>
            <p:cNvSpPr txBox="1"/>
            <p:nvPr/>
          </p:nvSpPr>
          <p:spPr>
            <a:xfrm>
              <a:off x="8599076" y="46166"/>
              <a:ext cx="3433783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algn="r"/>
              <a:r>
                <a:rPr lang="en-US" dirty="0"/>
                <a:t>LANGUAGE FOCUS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674923E7-850E-4FDE-9749-1D684EA13A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99" b="34464"/>
          <a:stretch/>
        </p:blipFill>
        <p:spPr>
          <a:xfrm>
            <a:off x="-2954" y="2547273"/>
            <a:ext cx="12192000" cy="43107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2A1023D-09E0-4916-9513-2BA1B79BEE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02"/>
          <a:stretch/>
        </p:blipFill>
        <p:spPr>
          <a:xfrm>
            <a:off x="-2955" y="506723"/>
            <a:ext cx="10797483" cy="67437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2FE9275-649D-4440-886D-1553A058CF5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36"/>
          <a:stretch/>
        </p:blipFill>
        <p:spPr>
          <a:xfrm>
            <a:off x="-682975" y="1250572"/>
            <a:ext cx="10797483" cy="259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931045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MONKEYS ARE AMAZING!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IDIOM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80C779E-78BB-4FE2-84C4-BDEE9CF15B46}"/>
              </a:ext>
            </a:extLst>
          </p:cNvPr>
          <p:cNvGrpSpPr/>
          <p:nvPr/>
        </p:nvGrpSpPr>
        <p:grpSpPr>
          <a:xfrm>
            <a:off x="998207" y="1420110"/>
            <a:ext cx="5624945" cy="1647825"/>
            <a:chOff x="595745" y="1427018"/>
            <a:chExt cx="5624945" cy="1647825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AFB3D578-8E7B-45C4-9EE9-2C0988A89CF1}"/>
                </a:ext>
              </a:extLst>
            </p:cNvPr>
            <p:cNvSpPr/>
            <p:nvPr/>
          </p:nvSpPr>
          <p:spPr>
            <a:xfrm>
              <a:off x="595745" y="1427018"/>
              <a:ext cx="5624945" cy="164782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491D674-56AB-444B-B570-F41A1E029C2D}"/>
                </a:ext>
              </a:extLst>
            </p:cNvPr>
            <p:cNvSpPr txBox="1"/>
            <p:nvPr/>
          </p:nvSpPr>
          <p:spPr>
            <a:xfrm>
              <a:off x="595745" y="2042153"/>
              <a:ext cx="56249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i="0" u="none" strike="noStrike" baseline="0" dirty="0">
                  <a:latin typeface="Myriad Pro" panose="020B0503030403020204" pitchFamily="34" charset="0"/>
                </a:rPr>
                <a:t>What is a </a:t>
              </a:r>
              <a:r>
                <a:rPr lang="en-US" sz="3600" b="1" i="0" u="none" strike="noStrike" baseline="0" dirty="0">
                  <a:latin typeface="MyriadPro-Bold" panose="020B0703030403020204" pitchFamily="34" charset="0"/>
                </a:rPr>
                <a:t>“teacher’s pet”?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C74E5F88-C1E3-457D-AF6C-5947C2D65824}"/>
              </a:ext>
            </a:extLst>
          </p:cNvPr>
          <p:cNvSpPr/>
          <p:nvPr/>
        </p:nvSpPr>
        <p:spPr>
          <a:xfrm>
            <a:off x="4225996" y="3067935"/>
            <a:ext cx="6354918" cy="1625825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marR="0" lvl="0" indent="-6334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the teacher’s computer</a:t>
            </a:r>
          </a:p>
          <a:p>
            <a:pPr marL="914400" marR="0" lvl="0" indent="-6334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the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 teacher’s favorite students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yriad Pro" panose="020B0503030403020204" pitchFamily="34" charset="0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9A6C5E1-9579-48AE-ADD5-5907AB7CC611}"/>
              </a:ext>
            </a:extLst>
          </p:cNvPr>
          <p:cNvSpPr/>
          <p:nvPr/>
        </p:nvSpPr>
        <p:spPr>
          <a:xfrm>
            <a:off x="4523588" y="3880847"/>
            <a:ext cx="479515" cy="5354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356062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D19672EA-B43D-4A40-9D1D-ACB5CCDD29FD}"/>
              </a:ext>
            </a:extLst>
          </p:cNvPr>
          <p:cNvGrpSpPr/>
          <p:nvPr/>
        </p:nvGrpSpPr>
        <p:grpSpPr>
          <a:xfrm>
            <a:off x="3689188" y="2548205"/>
            <a:ext cx="4256683" cy="2760232"/>
            <a:chOff x="3689188" y="2548205"/>
            <a:chExt cx="4256683" cy="276023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656B13F-9E5D-4F63-95B8-7FE3C90BB7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01" t="6137" r="4019" b="6137"/>
            <a:stretch/>
          </p:blipFill>
          <p:spPr>
            <a:xfrm>
              <a:off x="3689188" y="2548205"/>
              <a:ext cx="4256683" cy="2760232"/>
            </a:xfrm>
            <a:prstGeom prst="rect">
              <a:avLst/>
            </a:prstGeom>
          </p:spPr>
        </p:pic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F77611E2-C2D0-4362-8A90-0982C7C52A26}"/>
                </a:ext>
              </a:extLst>
            </p:cNvPr>
            <p:cNvSpPr/>
            <p:nvPr/>
          </p:nvSpPr>
          <p:spPr>
            <a:xfrm>
              <a:off x="4592752" y="4612958"/>
              <a:ext cx="3267446" cy="64143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solidFill>
                    <a:schemeClr val="tx1"/>
                  </a:solidFill>
                  <a:latin typeface="Myriad Pro" panose="020B0503030403020204" pitchFamily="34" charset="0"/>
                </a:rPr>
                <a:t>2. ________________________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EE65B52-34B5-4FE0-B924-806D0E0479F2}"/>
              </a:ext>
            </a:extLst>
          </p:cNvPr>
          <p:cNvGrpSpPr/>
          <p:nvPr/>
        </p:nvGrpSpPr>
        <p:grpSpPr>
          <a:xfrm>
            <a:off x="45796" y="2548205"/>
            <a:ext cx="3559948" cy="2769251"/>
            <a:chOff x="45796" y="2548205"/>
            <a:chExt cx="3559948" cy="276925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E34C1E8-C773-4D43-BC9D-235E1BB55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70" b="1670"/>
            <a:stretch/>
          </p:blipFill>
          <p:spPr>
            <a:xfrm>
              <a:off x="45796" y="2548205"/>
              <a:ext cx="3559948" cy="2769251"/>
            </a:xfrm>
            <a:prstGeom prst="rect">
              <a:avLst/>
            </a:prstGeom>
          </p:spPr>
        </p:pic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D65ECB17-0B52-4864-AE49-007A513D3CB8}"/>
                </a:ext>
              </a:extLst>
            </p:cNvPr>
            <p:cNvSpPr/>
            <p:nvPr/>
          </p:nvSpPr>
          <p:spPr>
            <a:xfrm>
              <a:off x="137907" y="4644490"/>
              <a:ext cx="3267446" cy="64143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solidFill>
                    <a:schemeClr val="tx1"/>
                  </a:solidFill>
                  <a:latin typeface="Myriad Pro" panose="020B0503030403020204" pitchFamily="34" charset="0"/>
                </a:rPr>
                <a:t>1. ________________________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CBDB9A21-7B21-46A0-90BF-7A522BD409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2" b="3652"/>
          <a:stretch/>
        </p:blipFill>
        <p:spPr>
          <a:xfrm>
            <a:off x="137907" y="521459"/>
            <a:ext cx="10405925" cy="175338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E9554AB-9F46-4A6D-A476-4DB9F2577DC4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3FAEA8B-6A30-49EB-AAD8-1D1584D17BF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04F2F99-628B-4AE2-A8D4-35BDB20BC3DC}"/>
                </a:ext>
              </a:extLst>
            </p:cNvPr>
            <p:cNvSpPr txBox="1"/>
            <p:nvPr/>
          </p:nvSpPr>
          <p:spPr>
            <a:xfrm>
              <a:off x="137907" y="59794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r>
                <a:rPr lang="en-US" dirty="0"/>
                <a:t>UNIT 2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0126575-23FA-4C80-AB90-5BF6DBA1DEBC}"/>
                </a:ext>
              </a:extLst>
            </p:cNvPr>
            <p:cNvSpPr txBox="1"/>
            <p:nvPr/>
          </p:nvSpPr>
          <p:spPr>
            <a:xfrm>
              <a:off x="3713018" y="52288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MONKEYS ARE AMAZING!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6EF9B52-57F7-44B3-9B24-FF5648BBA396}"/>
                </a:ext>
              </a:extLst>
            </p:cNvPr>
            <p:cNvSpPr txBox="1"/>
            <p:nvPr/>
          </p:nvSpPr>
          <p:spPr>
            <a:xfrm>
              <a:off x="8599076" y="46166"/>
              <a:ext cx="3433783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algn="r"/>
              <a:r>
                <a:rPr lang="en-US" dirty="0"/>
                <a:t>THE REAL WORLD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8119D34-58CD-4928-8228-FE8405B1EDA8}"/>
              </a:ext>
            </a:extLst>
          </p:cNvPr>
          <p:cNvSpPr txBox="1"/>
          <p:nvPr/>
        </p:nvSpPr>
        <p:spPr>
          <a:xfrm>
            <a:off x="1032804" y="4612958"/>
            <a:ext cx="1962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macaw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2CE33F-B0CD-40F3-887C-858BDEAC63BC}"/>
              </a:ext>
            </a:extLst>
          </p:cNvPr>
          <p:cNvSpPr txBox="1"/>
          <p:nvPr/>
        </p:nvSpPr>
        <p:spPr>
          <a:xfrm>
            <a:off x="4913151" y="4574679"/>
            <a:ext cx="3027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howler monkey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F754586-7463-4755-8DBB-14429CD1D952}"/>
              </a:ext>
            </a:extLst>
          </p:cNvPr>
          <p:cNvGrpSpPr/>
          <p:nvPr/>
        </p:nvGrpSpPr>
        <p:grpSpPr>
          <a:xfrm>
            <a:off x="8015057" y="2548205"/>
            <a:ext cx="4086334" cy="2755609"/>
            <a:chOff x="8015057" y="2548205"/>
            <a:chExt cx="4086334" cy="275560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6EFB914-E3DB-43DF-9799-89BBC5051F9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59" r="4759"/>
            <a:stretch/>
          </p:blipFill>
          <p:spPr>
            <a:xfrm>
              <a:off x="8015057" y="2548205"/>
              <a:ext cx="4086334" cy="2755609"/>
            </a:xfrm>
            <a:prstGeom prst="rect">
              <a:avLst/>
            </a:prstGeom>
          </p:spPr>
        </p:pic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94435986-CF74-4D39-BDA7-FDF3F2368731}"/>
                </a:ext>
              </a:extLst>
            </p:cNvPr>
            <p:cNvSpPr/>
            <p:nvPr/>
          </p:nvSpPr>
          <p:spPr>
            <a:xfrm>
              <a:off x="8763762" y="4584628"/>
              <a:ext cx="3267446" cy="64143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solidFill>
                    <a:schemeClr val="tx1"/>
                  </a:solidFill>
                  <a:latin typeface="Myriad Pro" panose="020B0503030403020204" pitchFamily="34" charset="0"/>
                </a:rPr>
                <a:t>3. ________________________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63B0C7A-1E0C-4883-9C56-33D511FDD6F1}"/>
              </a:ext>
            </a:extLst>
          </p:cNvPr>
          <p:cNvSpPr txBox="1"/>
          <p:nvPr/>
        </p:nvSpPr>
        <p:spPr>
          <a:xfrm>
            <a:off x="9252671" y="4543146"/>
            <a:ext cx="2582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green iguana</a:t>
            </a:r>
          </a:p>
        </p:txBody>
      </p:sp>
      <p:pic>
        <p:nvPicPr>
          <p:cNvPr id="16" name="EE_G6_1-16">
            <a:hlinkClick r:id="" action="ppaction://media"/>
            <a:extLst>
              <a:ext uri="{FF2B5EF4-FFF2-40B4-BE49-F238E27FC236}">
                <a16:creationId xmlns:a16="http://schemas.microsoft.com/office/drawing/2014/main" id="{CD569C6B-22D4-4F71-A828-A993BAFBC5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315967" y="5840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72957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243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3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0B7543-B4FB-4CBD-B50C-22DD9942396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0" t="49076" r="6624" b="29635"/>
          <a:stretch/>
        </p:blipFill>
        <p:spPr>
          <a:xfrm>
            <a:off x="288647" y="1569896"/>
            <a:ext cx="11734800" cy="371820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7B8E99A-BAB8-4355-92F8-60A4C10B283D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AFD3BCA-C8D7-4EDE-90D8-4E49F4788D53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A81F3FE-0732-4C0B-88A0-72D92A2C6F1B}"/>
                </a:ext>
              </a:extLst>
            </p:cNvPr>
            <p:cNvSpPr txBox="1"/>
            <p:nvPr/>
          </p:nvSpPr>
          <p:spPr>
            <a:xfrm>
              <a:off x="137907" y="59794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r>
                <a:rPr lang="en-US" dirty="0"/>
                <a:t>UNIT 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FCAD033-92C8-4C52-8DA2-BC4C7CA53E34}"/>
                </a:ext>
              </a:extLst>
            </p:cNvPr>
            <p:cNvSpPr txBox="1"/>
            <p:nvPr/>
          </p:nvSpPr>
          <p:spPr>
            <a:xfrm>
              <a:off x="3713018" y="52288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MONKEYS ARE AMAZING!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68AF4C0-6768-479F-9B4A-582AB34DAAD2}"/>
                </a:ext>
              </a:extLst>
            </p:cNvPr>
            <p:cNvSpPr txBox="1"/>
            <p:nvPr/>
          </p:nvSpPr>
          <p:spPr>
            <a:xfrm>
              <a:off x="8599076" y="46166"/>
              <a:ext cx="3433783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algn="r"/>
              <a:r>
                <a:rPr lang="en-US" dirty="0"/>
                <a:t>THE REAL WORLD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3F300BA-09A5-4E60-A02A-6D1CB47CE9F5}"/>
              </a:ext>
            </a:extLst>
          </p:cNvPr>
          <p:cNvSpPr txBox="1"/>
          <p:nvPr/>
        </p:nvSpPr>
        <p:spPr>
          <a:xfrm>
            <a:off x="4708247" y="2959860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parrot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806D38-7A6E-4704-9019-5FB690379DC9}"/>
              </a:ext>
            </a:extLst>
          </p:cNvPr>
          <p:cNvSpPr txBox="1"/>
          <p:nvPr/>
        </p:nvSpPr>
        <p:spPr>
          <a:xfrm>
            <a:off x="4708247" y="393332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z="2800" b="0" dirty="0">
                <a:latin typeface="Myriad Pro" panose="020B0503030403020204" pitchFamily="34" charset="0"/>
              </a:rPr>
              <a:t>colorful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7BCBBB-68CF-4B8D-939A-16064D5A903B}"/>
              </a:ext>
            </a:extLst>
          </p:cNvPr>
          <p:cNvSpPr txBox="1"/>
          <p:nvPr/>
        </p:nvSpPr>
        <p:spPr>
          <a:xfrm>
            <a:off x="5070197" y="4492287"/>
            <a:ext cx="819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z="2800" b="0" dirty="0">
                <a:latin typeface="Myriad Pro" panose="020B0503030403020204" pitchFamily="34" charset="0"/>
              </a:rPr>
              <a:t>60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EB08D4-87D2-4C2E-92CA-D945035459A7}"/>
              </a:ext>
            </a:extLst>
          </p:cNvPr>
          <p:cNvSpPr txBox="1"/>
          <p:nvPr/>
        </p:nvSpPr>
        <p:spPr>
          <a:xfrm>
            <a:off x="7058923" y="395237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z="2800" b="0" dirty="0">
                <a:latin typeface="Myriad Pro" panose="020B0503030403020204" pitchFamily="34" charset="0"/>
              </a:rPr>
              <a:t>red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AC7E5D0-9946-424A-B66A-D3363B544878}"/>
              </a:ext>
            </a:extLst>
          </p:cNvPr>
          <p:cNvSpPr txBox="1"/>
          <p:nvPr/>
        </p:nvSpPr>
        <p:spPr>
          <a:xfrm>
            <a:off x="7449448" y="4492287"/>
            <a:ext cx="819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z="2800" b="0" dirty="0">
                <a:latin typeface="Myriad Pro" panose="020B0503030403020204" pitchFamily="34" charset="0"/>
              </a:rPr>
              <a:t>20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9B752F-843A-4048-B7A7-AFD574792114}"/>
              </a:ext>
            </a:extLst>
          </p:cNvPr>
          <p:cNvSpPr txBox="1"/>
          <p:nvPr/>
        </p:nvSpPr>
        <p:spPr>
          <a:xfrm>
            <a:off x="9461614" y="2962828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lizard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9F31726-F135-4FBC-8F9D-A76909C95D03}"/>
              </a:ext>
            </a:extLst>
          </p:cNvPr>
          <p:cNvSpPr txBox="1"/>
          <p:nvPr/>
        </p:nvSpPr>
        <p:spPr>
          <a:xfrm>
            <a:off x="9966439" y="4506962"/>
            <a:ext cx="819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z="2800" b="0" dirty="0">
                <a:latin typeface="Myriad Pro" panose="020B0503030403020204" pitchFamily="34" charset="0"/>
              </a:rPr>
              <a:t>20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B3E3E2-47CC-4AD8-A6BA-BFE1D98EFE46}"/>
              </a:ext>
            </a:extLst>
          </p:cNvPr>
          <p:cNvSpPr txBox="1"/>
          <p:nvPr/>
        </p:nvSpPr>
        <p:spPr>
          <a:xfrm>
            <a:off x="9966439" y="3490705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bright</a:t>
            </a:r>
          </a:p>
        </p:txBody>
      </p:sp>
      <p:pic>
        <p:nvPicPr>
          <p:cNvPr id="10" name="EE_G6_1-17">
            <a:hlinkClick r:id="" action="ppaction://media"/>
            <a:extLst>
              <a:ext uri="{FF2B5EF4-FFF2-40B4-BE49-F238E27FC236}">
                <a16:creationId xmlns:a16="http://schemas.microsoft.com/office/drawing/2014/main" id="{06D83916-0812-44E0-9304-9922F15296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66439" y="163495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95248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4550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7B8E99A-BAB8-4355-92F8-60A4C10B283D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AFD3BCA-C8D7-4EDE-90D8-4E49F4788D53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A81F3FE-0732-4C0B-88A0-72D92A2C6F1B}"/>
                </a:ext>
              </a:extLst>
            </p:cNvPr>
            <p:cNvSpPr txBox="1"/>
            <p:nvPr/>
          </p:nvSpPr>
          <p:spPr>
            <a:xfrm>
              <a:off x="137907" y="59794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r>
                <a:rPr lang="en-US" dirty="0"/>
                <a:t>UNIT 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FCAD033-92C8-4C52-8DA2-BC4C7CA53E34}"/>
                </a:ext>
              </a:extLst>
            </p:cNvPr>
            <p:cNvSpPr txBox="1"/>
            <p:nvPr/>
          </p:nvSpPr>
          <p:spPr>
            <a:xfrm>
              <a:off x="3713018" y="52288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MONKEYS ARE AMAZING!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68AF4C0-6768-479F-9B4A-582AB34DAAD2}"/>
                </a:ext>
              </a:extLst>
            </p:cNvPr>
            <p:cNvSpPr txBox="1"/>
            <p:nvPr/>
          </p:nvSpPr>
          <p:spPr>
            <a:xfrm>
              <a:off x="8599076" y="46166"/>
              <a:ext cx="3433783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algn="r"/>
              <a:r>
                <a:rPr lang="en-US" dirty="0"/>
                <a:t>THE REAL WORLD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A3D12BF-024C-4988-9C3C-CE736BA1ED38}"/>
              </a:ext>
            </a:extLst>
          </p:cNvPr>
          <p:cNvGrpSpPr/>
          <p:nvPr/>
        </p:nvGrpSpPr>
        <p:grpSpPr>
          <a:xfrm>
            <a:off x="159141" y="1818062"/>
            <a:ext cx="11873718" cy="3221875"/>
            <a:chOff x="820186" y="1907111"/>
            <a:chExt cx="8925074" cy="242177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B0B7543-B4FB-4CBD-B50C-22DD994239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10" t="69787" r="52130" b="25817"/>
            <a:stretch/>
          </p:blipFill>
          <p:spPr>
            <a:xfrm>
              <a:off x="820186" y="2184993"/>
              <a:ext cx="8925074" cy="1244007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33AC7CDB-D120-4AEE-9BE4-45DC143A11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36" t="71633" r="13404" b="25187"/>
            <a:stretch/>
          </p:blipFill>
          <p:spPr>
            <a:xfrm>
              <a:off x="820186" y="3429000"/>
              <a:ext cx="8925074" cy="899886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611D145-845B-421D-936A-3E9F162A93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36" t="71633" r="13404" b="25187"/>
            <a:stretch/>
          </p:blipFill>
          <p:spPr>
            <a:xfrm>
              <a:off x="820186" y="1907111"/>
              <a:ext cx="8925074" cy="8998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4175238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116CF6B0-0F1B-4D10-86BD-501FAF10658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195"/>
          <a:stretch/>
        </p:blipFill>
        <p:spPr>
          <a:xfrm>
            <a:off x="330777" y="2038683"/>
            <a:ext cx="12192000" cy="178403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4A8C2B41-32A4-4D70-B541-06A588E5183E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C45A562-D88F-4A9B-BFED-6ED112C8F501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084985E-01DC-4AE0-A2C5-7D5C5AB839E9}"/>
                </a:ext>
              </a:extLst>
            </p:cNvPr>
            <p:cNvSpPr txBox="1"/>
            <p:nvPr/>
          </p:nvSpPr>
          <p:spPr>
            <a:xfrm>
              <a:off x="137907" y="59794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r>
                <a:rPr lang="en-US" dirty="0"/>
                <a:t>UNIT 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0D1F05C-922C-42CB-84D2-08DDD6D74CFE}"/>
                </a:ext>
              </a:extLst>
            </p:cNvPr>
            <p:cNvSpPr txBox="1"/>
            <p:nvPr/>
          </p:nvSpPr>
          <p:spPr>
            <a:xfrm>
              <a:off x="3713018" y="52288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MONKEYS ARE AMAZING!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2D83706-8882-426B-9393-7D3773EBCD23}"/>
                </a:ext>
              </a:extLst>
            </p:cNvPr>
            <p:cNvSpPr txBox="1"/>
            <p:nvPr/>
          </p:nvSpPr>
          <p:spPr>
            <a:xfrm>
              <a:off x="8599076" y="46166"/>
              <a:ext cx="3433783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algn="r"/>
              <a:r>
                <a:rPr lang="en-US" dirty="0"/>
                <a:t>PRONUNCIATION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2DBCC57B-BBE2-4C50-A139-9A1CE15135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07" y="314088"/>
            <a:ext cx="6288870" cy="1225661"/>
          </a:xfrm>
          <a:prstGeom prst="rect">
            <a:avLst/>
          </a:prstGeom>
        </p:spPr>
      </p:pic>
      <p:pic>
        <p:nvPicPr>
          <p:cNvPr id="14" name="EE_G6_1-18">
            <a:hlinkClick r:id="" action="ppaction://media"/>
            <a:extLst>
              <a:ext uri="{FF2B5EF4-FFF2-40B4-BE49-F238E27FC236}">
                <a16:creationId xmlns:a16="http://schemas.microsoft.com/office/drawing/2014/main" id="{717336C2-D737-4D4F-8EC5-EE2F7829F6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26777" y="2142154"/>
            <a:ext cx="663853" cy="66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26756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4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A8C2B41-32A4-4D70-B541-06A588E5183E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C45A562-D88F-4A9B-BFED-6ED112C8F501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084985E-01DC-4AE0-A2C5-7D5C5AB839E9}"/>
                </a:ext>
              </a:extLst>
            </p:cNvPr>
            <p:cNvSpPr txBox="1"/>
            <p:nvPr/>
          </p:nvSpPr>
          <p:spPr>
            <a:xfrm>
              <a:off x="137907" y="59794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r>
                <a:rPr lang="en-US" dirty="0"/>
                <a:t>UNIT 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0D1F05C-922C-42CB-84D2-08DDD6D74CFE}"/>
                </a:ext>
              </a:extLst>
            </p:cNvPr>
            <p:cNvSpPr txBox="1"/>
            <p:nvPr/>
          </p:nvSpPr>
          <p:spPr>
            <a:xfrm>
              <a:off x="3713018" y="52288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MONKEYS ARE AMAZING!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2D83706-8882-426B-9393-7D3773EBCD23}"/>
                </a:ext>
              </a:extLst>
            </p:cNvPr>
            <p:cNvSpPr txBox="1"/>
            <p:nvPr/>
          </p:nvSpPr>
          <p:spPr>
            <a:xfrm>
              <a:off x="8599076" y="46166"/>
              <a:ext cx="3433783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algn="r"/>
              <a:r>
                <a:rPr lang="en-US" dirty="0"/>
                <a:t>PRONUNCIATION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4D54FCF1-73F8-4F43-B41C-71908F547B2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62" b="13156"/>
          <a:stretch/>
        </p:blipFill>
        <p:spPr>
          <a:xfrm>
            <a:off x="0" y="1392241"/>
            <a:ext cx="7448550" cy="407351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0A4494F-D98F-4AD9-97FF-0D92A611BEC3}"/>
              </a:ext>
            </a:extLst>
          </p:cNvPr>
          <p:cNvSpPr txBox="1"/>
          <p:nvPr/>
        </p:nvSpPr>
        <p:spPr>
          <a:xfrm>
            <a:off x="2714207" y="4071523"/>
            <a:ext cx="1474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</a:t>
            </a:r>
            <a:r>
              <a:rPr lang="en-US" sz="3200" u="sng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</a:t>
            </a:r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rrot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60E5A0-6FDA-466B-90B0-66966D117969}"/>
              </a:ext>
            </a:extLst>
          </p:cNvPr>
          <p:cNvSpPr txBox="1"/>
          <p:nvPr/>
        </p:nvSpPr>
        <p:spPr>
          <a:xfrm>
            <a:off x="785731" y="4568426"/>
            <a:ext cx="1474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j</a:t>
            </a:r>
            <a:r>
              <a:rPr lang="en-US" sz="3200" u="sng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</a:t>
            </a:r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guar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52CDE53-FAF0-452D-825D-E46800FBC5F6}"/>
              </a:ext>
            </a:extLst>
          </p:cNvPr>
          <p:cNvSpPr txBox="1"/>
          <p:nvPr/>
        </p:nvSpPr>
        <p:spPr>
          <a:xfrm>
            <a:off x="4346217" y="4071524"/>
            <a:ext cx="1474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</a:t>
            </a:r>
            <a:r>
              <a:rPr lang="en-US" sz="3200" u="sng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</a:t>
            </a:r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7EBE5CE-1336-40A7-80BF-C70CD21B6413}"/>
              </a:ext>
            </a:extLst>
          </p:cNvPr>
          <p:cNvSpPr txBox="1"/>
          <p:nvPr/>
        </p:nvSpPr>
        <p:spPr>
          <a:xfrm>
            <a:off x="4336769" y="4656667"/>
            <a:ext cx="1664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am</a:t>
            </a:r>
            <a:r>
              <a:rPr lang="en-US" sz="3200" u="sng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</a:t>
            </a:r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zing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62CB7B-230B-4941-B882-69F5C52DDDD3}"/>
              </a:ext>
            </a:extLst>
          </p:cNvPr>
          <p:cNvSpPr txBox="1"/>
          <p:nvPr/>
        </p:nvSpPr>
        <p:spPr>
          <a:xfrm>
            <a:off x="5697663" y="4071523"/>
            <a:ext cx="1832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f</a:t>
            </a:r>
            <a:r>
              <a:rPr lang="en-US" sz="3200" u="sng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</a:t>
            </a:r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vorite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42C87D4-BAB4-46DB-80FA-E66B5999D955}"/>
              </a:ext>
            </a:extLst>
          </p:cNvPr>
          <p:cNvSpPr txBox="1"/>
          <p:nvPr/>
        </p:nvSpPr>
        <p:spPr>
          <a:xfrm>
            <a:off x="774853" y="4071522"/>
            <a:ext cx="1474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154E94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bl</a:t>
            </a:r>
            <a:r>
              <a:rPr lang="en-US" sz="3200" u="sng" dirty="0">
                <a:solidFill>
                  <a:srgbClr val="154E94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</a:t>
            </a:r>
            <a:r>
              <a:rPr lang="en-US" sz="3200" dirty="0">
                <a:solidFill>
                  <a:srgbClr val="154E94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ck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2AC6493-BDEA-482B-9FF5-164598FB8F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07" y="314088"/>
            <a:ext cx="6288870" cy="122566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832FD63-9A94-4DAE-B822-9572D11CAF0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431"/>
          <a:stretch/>
        </p:blipFill>
        <p:spPr>
          <a:xfrm>
            <a:off x="71162" y="5275258"/>
            <a:ext cx="7529788" cy="79504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68BA7F2-4DE6-4517-BF75-3D6385D29B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409" y="314088"/>
            <a:ext cx="3383055" cy="5987670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0E035CD4-1755-435A-9144-A504CF43A531}"/>
              </a:ext>
            </a:extLst>
          </p:cNvPr>
          <p:cNvSpPr/>
          <p:nvPr/>
        </p:nvSpPr>
        <p:spPr>
          <a:xfrm>
            <a:off x="8637176" y="4999273"/>
            <a:ext cx="244443" cy="2697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EE_G6_1-19">
            <a:hlinkClick r:id="" action="ppaction://media"/>
            <a:extLst>
              <a:ext uri="{FF2B5EF4-FFF2-40B4-BE49-F238E27FC236}">
                <a16:creationId xmlns:a16="http://schemas.microsoft.com/office/drawing/2014/main" id="{560527DF-653C-4094-9F58-B91D91020A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070704" y="1442184"/>
            <a:ext cx="682645" cy="68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2695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3880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5" grpId="0"/>
      <p:bldP spid="16" grpId="0"/>
      <p:bldP spid="18" grpId="0"/>
      <p:bldP spid="20" grpId="0"/>
      <p:bldP spid="21" grpId="0"/>
      <p:bldP spid="2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550704FD-9CB4-4C19-A10A-1DC448BFA9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00"/>
            <a:ext cx="12192000" cy="803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729702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623409B-7C5B-4711-9420-D8CF8DC2F911}"/>
              </a:ext>
            </a:extLst>
          </p:cNvPr>
          <p:cNvSpPr/>
          <p:nvPr/>
        </p:nvSpPr>
        <p:spPr>
          <a:xfrm>
            <a:off x="7067905" y="952499"/>
            <a:ext cx="4964954" cy="46970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1270944-690F-40E9-9D8B-CA1F59A0CE33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8A5CCC5-F0C2-41EC-9984-1AF9B75D65B1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73CC045-3F03-46C5-8EE9-D7E6B81599C6}"/>
                </a:ext>
              </a:extLst>
            </p:cNvPr>
            <p:cNvSpPr txBox="1"/>
            <p:nvPr/>
          </p:nvSpPr>
          <p:spPr>
            <a:xfrm>
              <a:off x="137907" y="59794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r>
                <a:rPr lang="en-US" dirty="0"/>
                <a:t>UNIT 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90E6BBB-A9EC-49A9-8A11-0C442D30B258}"/>
                </a:ext>
              </a:extLst>
            </p:cNvPr>
            <p:cNvSpPr txBox="1"/>
            <p:nvPr/>
          </p:nvSpPr>
          <p:spPr>
            <a:xfrm>
              <a:off x="3713018" y="52288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MONKEYS ARE AMAZING!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1AF39E-64F7-425C-922B-8599203CDF70}"/>
                </a:ext>
              </a:extLst>
            </p:cNvPr>
            <p:cNvSpPr txBox="1"/>
            <p:nvPr/>
          </p:nvSpPr>
          <p:spPr>
            <a:xfrm>
              <a:off x="8599076" y="46166"/>
              <a:ext cx="3433783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algn="r"/>
              <a:r>
                <a:rPr lang="en-US" dirty="0"/>
                <a:t>READING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037C9348-4F33-41B5-AEAD-AA6A95B225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51"/>
          <a:stretch/>
        </p:blipFill>
        <p:spPr>
          <a:xfrm>
            <a:off x="7137129" y="1033038"/>
            <a:ext cx="4816161" cy="453194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2B694DC-C07A-4100-B157-CD20DC2F09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613"/>
          <a:stretch/>
        </p:blipFill>
        <p:spPr>
          <a:xfrm>
            <a:off x="1" y="1635098"/>
            <a:ext cx="7998642" cy="993802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30B45C20-00C0-457C-9701-DCB666B4C205}"/>
              </a:ext>
            </a:extLst>
          </p:cNvPr>
          <p:cNvGrpSpPr/>
          <p:nvPr/>
        </p:nvGrpSpPr>
        <p:grpSpPr>
          <a:xfrm>
            <a:off x="339201" y="2749274"/>
            <a:ext cx="3443041" cy="1688902"/>
            <a:chOff x="339201" y="2749274"/>
            <a:chExt cx="3443041" cy="1688902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5F19D85-5BCA-4B81-87D8-42EDBCE3FC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2" t="44495" r="64477" b="37207"/>
            <a:stretch/>
          </p:blipFill>
          <p:spPr>
            <a:xfrm>
              <a:off x="339201" y="2749274"/>
              <a:ext cx="3373817" cy="638021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F6A3C38-F7BA-44E7-8970-55C3FD09E8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220" t="44495" r="33259" b="37207"/>
            <a:stretch/>
          </p:blipFill>
          <p:spPr>
            <a:xfrm>
              <a:off x="408425" y="3326387"/>
              <a:ext cx="3373817" cy="638021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DE02E6C-C011-4A81-B711-B50663E5A2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372" t="42349" r="2107" b="39353"/>
            <a:stretch/>
          </p:blipFill>
          <p:spPr>
            <a:xfrm>
              <a:off x="395554" y="3800155"/>
              <a:ext cx="3373817" cy="6380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8663637"/>
      </p:ext>
    </p:extLst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1270944-690F-40E9-9D8B-CA1F59A0CE33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8A5CCC5-F0C2-41EC-9984-1AF9B75D65B1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73CC045-3F03-46C5-8EE9-D7E6B81599C6}"/>
                </a:ext>
              </a:extLst>
            </p:cNvPr>
            <p:cNvSpPr txBox="1"/>
            <p:nvPr/>
          </p:nvSpPr>
          <p:spPr>
            <a:xfrm>
              <a:off x="137907" y="59794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r>
                <a:rPr lang="en-US" dirty="0"/>
                <a:t>UNIT 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90E6BBB-A9EC-49A9-8A11-0C442D30B258}"/>
                </a:ext>
              </a:extLst>
            </p:cNvPr>
            <p:cNvSpPr txBox="1"/>
            <p:nvPr/>
          </p:nvSpPr>
          <p:spPr>
            <a:xfrm>
              <a:off x="3713018" y="52288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MONKEYS ARE AMAZING!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1AF39E-64F7-425C-922B-8599203CDF70}"/>
                </a:ext>
              </a:extLst>
            </p:cNvPr>
            <p:cNvSpPr txBox="1"/>
            <p:nvPr/>
          </p:nvSpPr>
          <p:spPr>
            <a:xfrm>
              <a:off x="8599076" y="46166"/>
              <a:ext cx="3433783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algn="r"/>
              <a:r>
                <a:rPr lang="en-US" dirty="0"/>
                <a:t>READING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F042755C-9F19-42A4-B7DF-24460A6C94D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19" t="2699" r="4300" b="55014"/>
          <a:stretch/>
        </p:blipFill>
        <p:spPr>
          <a:xfrm>
            <a:off x="4871246" y="640956"/>
            <a:ext cx="6290240" cy="515779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FA0FE2F-E333-4006-821C-C1C46B65DFF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4" t="47407" b="4762"/>
          <a:stretch/>
        </p:blipFill>
        <p:spPr>
          <a:xfrm>
            <a:off x="673941" y="2126636"/>
            <a:ext cx="3739681" cy="3280229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4E8CE3-04FA-4C57-8970-E5C2BC6A80D9}"/>
              </a:ext>
            </a:extLst>
          </p:cNvPr>
          <p:cNvCxnSpPr>
            <a:cxnSpLocks/>
          </p:cNvCxnSpPr>
          <p:nvPr/>
        </p:nvCxnSpPr>
        <p:spPr>
          <a:xfrm>
            <a:off x="6371771" y="3976914"/>
            <a:ext cx="46445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4B7F8B1-DCE7-43A1-A1AD-C97A5B0C7BF3}"/>
              </a:ext>
            </a:extLst>
          </p:cNvPr>
          <p:cNvCxnSpPr>
            <a:cxnSpLocks/>
          </p:cNvCxnSpPr>
          <p:nvPr/>
        </p:nvCxnSpPr>
        <p:spPr>
          <a:xfrm>
            <a:off x="7090228" y="3976914"/>
            <a:ext cx="54428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28E2B0F-16B1-4F5A-B2D2-5BAD7FD07194}"/>
              </a:ext>
            </a:extLst>
          </p:cNvPr>
          <p:cNvCxnSpPr>
            <a:cxnSpLocks/>
          </p:cNvCxnSpPr>
          <p:nvPr/>
        </p:nvCxnSpPr>
        <p:spPr>
          <a:xfrm>
            <a:off x="8846457" y="3976914"/>
            <a:ext cx="46445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8D6E013-3AA0-4BFD-99F7-E8E2D293C750}"/>
              </a:ext>
            </a:extLst>
          </p:cNvPr>
          <p:cNvCxnSpPr>
            <a:cxnSpLocks/>
          </p:cNvCxnSpPr>
          <p:nvPr/>
        </p:nvCxnSpPr>
        <p:spPr>
          <a:xfrm>
            <a:off x="10472057" y="4013199"/>
            <a:ext cx="46445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9369965-77CE-48AD-A836-CD2508B81B7A}"/>
              </a:ext>
            </a:extLst>
          </p:cNvPr>
          <p:cNvCxnSpPr>
            <a:cxnSpLocks/>
          </p:cNvCxnSpPr>
          <p:nvPr/>
        </p:nvCxnSpPr>
        <p:spPr>
          <a:xfrm>
            <a:off x="6400799" y="4216401"/>
            <a:ext cx="46445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300171B-C182-4600-B427-EBCB3CB8A935}"/>
              </a:ext>
            </a:extLst>
          </p:cNvPr>
          <p:cNvCxnSpPr>
            <a:cxnSpLocks/>
          </p:cNvCxnSpPr>
          <p:nvPr/>
        </p:nvCxnSpPr>
        <p:spPr>
          <a:xfrm>
            <a:off x="9891485" y="4216401"/>
            <a:ext cx="46445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5117EB0-EB88-4711-B622-6A2DB14489B9}"/>
              </a:ext>
            </a:extLst>
          </p:cNvPr>
          <p:cNvCxnSpPr>
            <a:cxnSpLocks/>
          </p:cNvCxnSpPr>
          <p:nvPr/>
        </p:nvCxnSpPr>
        <p:spPr>
          <a:xfrm>
            <a:off x="10413999" y="4201887"/>
            <a:ext cx="5225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72CD827-41A1-42C3-9A39-5353A5FF162E}"/>
              </a:ext>
            </a:extLst>
          </p:cNvPr>
          <p:cNvCxnSpPr>
            <a:cxnSpLocks/>
          </p:cNvCxnSpPr>
          <p:nvPr/>
        </p:nvCxnSpPr>
        <p:spPr>
          <a:xfrm>
            <a:off x="5631542" y="4680857"/>
            <a:ext cx="31931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98F30FF-BC69-427A-810A-E0E5B0FECAE0}"/>
              </a:ext>
            </a:extLst>
          </p:cNvPr>
          <p:cNvCxnSpPr>
            <a:cxnSpLocks/>
          </p:cNvCxnSpPr>
          <p:nvPr/>
        </p:nvCxnSpPr>
        <p:spPr>
          <a:xfrm>
            <a:off x="7141028" y="4680857"/>
            <a:ext cx="46445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755756B-D07C-499D-92F0-F07F9810CCC4}"/>
              </a:ext>
            </a:extLst>
          </p:cNvPr>
          <p:cNvCxnSpPr>
            <a:cxnSpLocks/>
          </p:cNvCxnSpPr>
          <p:nvPr/>
        </p:nvCxnSpPr>
        <p:spPr>
          <a:xfrm>
            <a:off x="7975600" y="5043714"/>
            <a:ext cx="46445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822F837-82A8-45C9-B6A5-A40F58530545}"/>
              </a:ext>
            </a:extLst>
          </p:cNvPr>
          <p:cNvCxnSpPr>
            <a:cxnSpLocks/>
          </p:cNvCxnSpPr>
          <p:nvPr/>
        </p:nvCxnSpPr>
        <p:spPr>
          <a:xfrm>
            <a:off x="9978571" y="5050971"/>
            <a:ext cx="64588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A5206B6-C8D5-4B67-86B9-C9359EDC37AE}"/>
              </a:ext>
            </a:extLst>
          </p:cNvPr>
          <p:cNvCxnSpPr>
            <a:cxnSpLocks/>
          </p:cNvCxnSpPr>
          <p:nvPr/>
        </p:nvCxnSpPr>
        <p:spPr>
          <a:xfrm>
            <a:off x="6342743" y="5232400"/>
            <a:ext cx="68942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2BCA0342-64EA-4279-9B01-6AFA8E95CD22}"/>
              </a:ext>
            </a:extLst>
          </p:cNvPr>
          <p:cNvGrpSpPr/>
          <p:nvPr/>
        </p:nvGrpSpPr>
        <p:grpSpPr>
          <a:xfrm>
            <a:off x="-40198" y="977319"/>
            <a:ext cx="5167957" cy="1149317"/>
            <a:chOff x="118871" y="658227"/>
            <a:chExt cx="5167957" cy="114931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1D38D14-A69F-4DAB-90BD-8A1C2F9348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760" r="57850" b="20020"/>
            <a:stretch/>
          </p:blipFill>
          <p:spPr>
            <a:xfrm>
              <a:off x="118871" y="658227"/>
              <a:ext cx="5138929" cy="70075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972542E-0981-4657-8533-4266BC182E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749" t="61760" r="22626" b="20020"/>
            <a:stretch/>
          </p:blipFill>
          <p:spPr>
            <a:xfrm>
              <a:off x="943428" y="1106794"/>
              <a:ext cx="4343400" cy="700750"/>
            </a:xfrm>
            <a:prstGeom prst="rect">
              <a:avLst/>
            </a:prstGeom>
          </p:spPr>
        </p:pic>
      </p:grpSp>
      <p:pic>
        <p:nvPicPr>
          <p:cNvPr id="38" name="EE_G6_1-20">
            <a:hlinkClick r:id="" action="ppaction://media"/>
            <a:extLst>
              <a:ext uri="{FF2B5EF4-FFF2-40B4-BE49-F238E27FC236}">
                <a16:creationId xmlns:a16="http://schemas.microsoft.com/office/drawing/2014/main" id="{33821E9C-9A29-451C-85FE-C1A02D8CBC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01114" y="5300281"/>
            <a:ext cx="544285" cy="54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55976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55513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1270944-690F-40E9-9D8B-CA1F59A0CE33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8A5CCC5-F0C2-41EC-9984-1AF9B75D65B1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73CC045-3F03-46C5-8EE9-D7E6B81599C6}"/>
                </a:ext>
              </a:extLst>
            </p:cNvPr>
            <p:cNvSpPr txBox="1"/>
            <p:nvPr/>
          </p:nvSpPr>
          <p:spPr>
            <a:xfrm>
              <a:off x="137907" y="59794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r>
                <a:rPr lang="en-US" dirty="0"/>
                <a:t>UNIT 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90E6BBB-A9EC-49A9-8A11-0C442D30B258}"/>
                </a:ext>
              </a:extLst>
            </p:cNvPr>
            <p:cNvSpPr txBox="1"/>
            <p:nvPr/>
          </p:nvSpPr>
          <p:spPr>
            <a:xfrm>
              <a:off x="3713018" y="52288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MONKEYS ARE AMAZING!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1AF39E-64F7-425C-922B-8599203CDF70}"/>
                </a:ext>
              </a:extLst>
            </p:cNvPr>
            <p:cNvSpPr txBox="1"/>
            <p:nvPr/>
          </p:nvSpPr>
          <p:spPr>
            <a:xfrm>
              <a:off x="8599076" y="46166"/>
              <a:ext cx="3433783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algn="r"/>
              <a:r>
                <a:rPr lang="en-US" dirty="0"/>
                <a:t>READING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F042755C-9F19-42A4-B7DF-24460A6C94D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19" t="2699" r="4300" b="55014"/>
          <a:stretch/>
        </p:blipFill>
        <p:spPr>
          <a:xfrm>
            <a:off x="4871246" y="640956"/>
            <a:ext cx="6290240" cy="515779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FA0FE2F-E333-4006-821C-C1C46B65DFF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4" t="47407" b="4762"/>
          <a:stretch/>
        </p:blipFill>
        <p:spPr>
          <a:xfrm>
            <a:off x="673941" y="2126636"/>
            <a:ext cx="3739681" cy="328022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DA00283-250E-4BDB-8100-3D0417AC70B3}"/>
              </a:ext>
            </a:extLst>
          </p:cNvPr>
          <p:cNvGrpSpPr/>
          <p:nvPr/>
        </p:nvGrpSpPr>
        <p:grpSpPr>
          <a:xfrm>
            <a:off x="137907" y="917653"/>
            <a:ext cx="4928876" cy="1186741"/>
            <a:chOff x="137907" y="917653"/>
            <a:chExt cx="4928876" cy="118674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9694DC9-0CB1-4598-8B75-88C2898C61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0710" r="75774"/>
            <a:stretch/>
          </p:blipFill>
          <p:spPr>
            <a:xfrm>
              <a:off x="137907" y="917653"/>
              <a:ext cx="2953636" cy="741871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5559546-FBDA-4123-A9B1-1ADBD87A83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69" t="80710" r="42708"/>
            <a:stretch/>
          </p:blipFill>
          <p:spPr>
            <a:xfrm>
              <a:off x="991876" y="1362523"/>
              <a:ext cx="4074907" cy="741871"/>
            </a:xfrm>
            <a:prstGeom prst="rect">
              <a:avLst/>
            </a:prstGeom>
          </p:spPr>
        </p:pic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A91DC519-F9F9-4C4E-B56F-ADFC085C32DE}"/>
              </a:ext>
            </a:extLst>
          </p:cNvPr>
          <p:cNvSpPr txBox="1"/>
          <p:nvPr/>
        </p:nvSpPr>
        <p:spPr>
          <a:xfrm>
            <a:off x="464152" y="5539746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0" i="0" u="none" strike="noStrike" baseline="0" dirty="0">
                <a:solidFill>
                  <a:srgbClr val="FF0000"/>
                </a:solidFill>
                <a:latin typeface="Myriad Pro" panose="020B0503030403020204" pitchFamily="34" charset="0"/>
              </a:rPr>
              <a:t>rain forests / Madagascar</a:t>
            </a:r>
            <a:endParaRPr lang="en-US" sz="72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pic>
        <p:nvPicPr>
          <p:cNvPr id="38" name="EE_G6_1-20">
            <a:hlinkClick r:id="" action="ppaction://media"/>
            <a:extLst>
              <a:ext uri="{FF2B5EF4-FFF2-40B4-BE49-F238E27FC236}">
                <a16:creationId xmlns:a16="http://schemas.microsoft.com/office/drawing/2014/main" id="{33821E9C-9A29-451C-85FE-C1A02D8CBC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087565" y="5450849"/>
            <a:ext cx="544285" cy="544285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C06F230-674B-4319-875F-0FCC851CAAC6}"/>
              </a:ext>
            </a:extLst>
          </p:cNvPr>
          <p:cNvCxnSpPr>
            <a:cxnSpLocks/>
          </p:cNvCxnSpPr>
          <p:nvPr/>
        </p:nvCxnSpPr>
        <p:spPr>
          <a:xfrm>
            <a:off x="8171543" y="3429000"/>
            <a:ext cx="175622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9A6CEB5-BE4E-4F9E-BA2D-1A1D4CF9BEFB}"/>
              </a:ext>
            </a:extLst>
          </p:cNvPr>
          <p:cNvCxnSpPr>
            <a:cxnSpLocks/>
          </p:cNvCxnSpPr>
          <p:nvPr/>
        </p:nvCxnSpPr>
        <p:spPr>
          <a:xfrm>
            <a:off x="5277932" y="3639457"/>
            <a:ext cx="128222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9F4C350-CF0D-4509-85B9-2BD4D29EA49B}"/>
              </a:ext>
            </a:extLst>
          </p:cNvPr>
          <p:cNvCxnSpPr>
            <a:cxnSpLocks/>
          </p:cNvCxnSpPr>
          <p:nvPr/>
        </p:nvCxnSpPr>
        <p:spPr>
          <a:xfrm>
            <a:off x="9989820" y="3429000"/>
            <a:ext cx="7239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583414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5513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D9F169C-BC14-411D-8B4A-1B9F9F8EF2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19" t="2699" r="4300" b="55014"/>
          <a:stretch/>
        </p:blipFill>
        <p:spPr>
          <a:xfrm>
            <a:off x="6209009" y="507830"/>
            <a:ext cx="5823850" cy="477537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F8F8F7F-3056-49E0-8479-01A40518CC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07" y="649138"/>
            <a:ext cx="6225429" cy="505089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1270944-690F-40E9-9D8B-CA1F59A0CE33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8A5CCC5-F0C2-41EC-9984-1AF9B75D65B1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73CC045-3F03-46C5-8EE9-D7E6B81599C6}"/>
                </a:ext>
              </a:extLst>
            </p:cNvPr>
            <p:cNvSpPr txBox="1"/>
            <p:nvPr/>
          </p:nvSpPr>
          <p:spPr>
            <a:xfrm>
              <a:off x="137907" y="59794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r>
                <a:rPr lang="en-US" dirty="0"/>
                <a:t>UNIT 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90E6BBB-A9EC-49A9-8A11-0C442D30B258}"/>
                </a:ext>
              </a:extLst>
            </p:cNvPr>
            <p:cNvSpPr txBox="1"/>
            <p:nvPr/>
          </p:nvSpPr>
          <p:spPr>
            <a:xfrm>
              <a:off x="3713018" y="52288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MONKEYS ARE AMAZING!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1AF39E-64F7-425C-922B-8599203CDF70}"/>
                </a:ext>
              </a:extLst>
            </p:cNvPr>
            <p:cNvSpPr txBox="1"/>
            <p:nvPr/>
          </p:nvSpPr>
          <p:spPr>
            <a:xfrm>
              <a:off x="8599076" y="46166"/>
              <a:ext cx="3433783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algn="r"/>
              <a:r>
                <a:rPr lang="en-US" dirty="0"/>
                <a:t>COMPREHENSION</a:t>
              </a:r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B8DA6626-D0D3-412A-9D7E-CD185B3B1502}"/>
              </a:ext>
            </a:extLst>
          </p:cNvPr>
          <p:cNvSpPr/>
          <p:nvPr/>
        </p:nvSpPr>
        <p:spPr>
          <a:xfrm>
            <a:off x="4505325" y="1948995"/>
            <a:ext cx="280719" cy="38826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40D006D-223D-427E-A5D7-D4B12AB373F2}"/>
              </a:ext>
            </a:extLst>
          </p:cNvPr>
          <p:cNvSpPr/>
          <p:nvPr/>
        </p:nvSpPr>
        <p:spPr>
          <a:xfrm>
            <a:off x="767289" y="2786322"/>
            <a:ext cx="280719" cy="38826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D0D2287-49AA-478E-8139-AB7540C8798A}"/>
              </a:ext>
            </a:extLst>
          </p:cNvPr>
          <p:cNvSpPr/>
          <p:nvPr/>
        </p:nvSpPr>
        <p:spPr>
          <a:xfrm>
            <a:off x="4505324" y="4474441"/>
            <a:ext cx="280719" cy="38826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FCD0C64-44E3-4B47-B593-815802D75BF0}"/>
              </a:ext>
            </a:extLst>
          </p:cNvPr>
          <p:cNvSpPr/>
          <p:nvPr/>
        </p:nvSpPr>
        <p:spPr>
          <a:xfrm>
            <a:off x="4505325" y="3637114"/>
            <a:ext cx="280719" cy="38826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98914AD-8882-418E-B428-86DB750ED2F7}"/>
              </a:ext>
            </a:extLst>
          </p:cNvPr>
          <p:cNvSpPr/>
          <p:nvPr/>
        </p:nvSpPr>
        <p:spPr>
          <a:xfrm>
            <a:off x="2696029" y="5283201"/>
            <a:ext cx="280719" cy="38826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CB546DC-5729-4B08-ACAB-59A81132CFDB}"/>
              </a:ext>
            </a:extLst>
          </p:cNvPr>
          <p:cNvCxnSpPr>
            <a:cxnSpLocks/>
          </p:cNvCxnSpPr>
          <p:nvPr/>
        </p:nvCxnSpPr>
        <p:spPr>
          <a:xfrm>
            <a:off x="6648450" y="3592675"/>
            <a:ext cx="2159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EA1BC95-EB50-4381-AEF3-CF419E93E6F9}"/>
              </a:ext>
            </a:extLst>
          </p:cNvPr>
          <p:cNvCxnSpPr>
            <a:cxnSpLocks/>
          </p:cNvCxnSpPr>
          <p:nvPr/>
        </p:nvCxnSpPr>
        <p:spPr>
          <a:xfrm>
            <a:off x="6588125" y="4547279"/>
            <a:ext cx="49657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FD1E231-ECC9-4EE9-BB27-56008A5B74C8}"/>
              </a:ext>
            </a:extLst>
          </p:cNvPr>
          <p:cNvCxnSpPr>
            <a:cxnSpLocks/>
          </p:cNvCxnSpPr>
          <p:nvPr/>
        </p:nvCxnSpPr>
        <p:spPr>
          <a:xfrm>
            <a:off x="7212523" y="4013200"/>
            <a:ext cx="261727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5A5DB36-7033-46F2-88F0-6288EDCF98E0}"/>
              </a:ext>
            </a:extLst>
          </p:cNvPr>
          <p:cNvCxnSpPr>
            <a:cxnSpLocks/>
          </p:cNvCxnSpPr>
          <p:nvPr/>
        </p:nvCxnSpPr>
        <p:spPr>
          <a:xfrm>
            <a:off x="6588125" y="4242872"/>
            <a:ext cx="221932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93070B0-AB26-414A-9C2E-E085D416CF2E}"/>
              </a:ext>
            </a:extLst>
          </p:cNvPr>
          <p:cNvCxnSpPr>
            <a:cxnSpLocks/>
          </p:cNvCxnSpPr>
          <p:nvPr/>
        </p:nvCxnSpPr>
        <p:spPr>
          <a:xfrm>
            <a:off x="9829800" y="4025158"/>
            <a:ext cx="200025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73091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1270944-690F-40E9-9D8B-CA1F59A0CE33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8A5CCC5-F0C2-41EC-9984-1AF9B75D65B1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73CC045-3F03-46C5-8EE9-D7E6B81599C6}"/>
                </a:ext>
              </a:extLst>
            </p:cNvPr>
            <p:cNvSpPr txBox="1"/>
            <p:nvPr/>
          </p:nvSpPr>
          <p:spPr>
            <a:xfrm>
              <a:off x="137907" y="59794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r>
                <a:rPr lang="en-US" dirty="0"/>
                <a:t>UNIT 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90E6BBB-A9EC-49A9-8A11-0C442D30B258}"/>
                </a:ext>
              </a:extLst>
            </p:cNvPr>
            <p:cNvSpPr txBox="1"/>
            <p:nvPr/>
          </p:nvSpPr>
          <p:spPr>
            <a:xfrm>
              <a:off x="3713018" y="52288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MONKEYS ARE AMAZING!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1AF39E-64F7-425C-922B-8599203CDF70}"/>
                </a:ext>
              </a:extLst>
            </p:cNvPr>
            <p:cNvSpPr txBox="1"/>
            <p:nvPr/>
          </p:nvSpPr>
          <p:spPr>
            <a:xfrm>
              <a:off x="8599076" y="46166"/>
              <a:ext cx="3433783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algn="r"/>
              <a:r>
                <a:rPr lang="en-US" dirty="0"/>
                <a:t>COMPREHENSION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4422EF6-E872-41C5-8B50-555CF24E24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292" y="35303"/>
            <a:ext cx="4886057" cy="63967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B31FC7-7591-4E39-B5D0-3056AB1AC3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626"/>
          <a:stretch/>
        </p:blipFill>
        <p:spPr>
          <a:xfrm>
            <a:off x="-168459" y="2329377"/>
            <a:ext cx="8590471" cy="1755929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39E2B8FE-D61F-418D-963C-B34D0405E1C9}"/>
              </a:ext>
            </a:extLst>
          </p:cNvPr>
          <p:cNvSpPr txBox="1"/>
          <p:nvPr/>
        </p:nvSpPr>
        <p:spPr>
          <a:xfrm>
            <a:off x="8663320" y="562476"/>
            <a:ext cx="1750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ear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B811928-C6D6-4839-828A-7783C8E4D0B9}"/>
              </a:ext>
            </a:extLst>
          </p:cNvPr>
          <p:cNvSpPr txBox="1"/>
          <p:nvPr/>
        </p:nvSpPr>
        <p:spPr>
          <a:xfrm>
            <a:off x="7273773" y="1122761"/>
            <a:ext cx="1750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eye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38DF0DD-4B9F-4652-BB32-7B25C09C9420}"/>
              </a:ext>
            </a:extLst>
          </p:cNvPr>
          <p:cNvSpPr txBox="1"/>
          <p:nvPr/>
        </p:nvSpPr>
        <p:spPr>
          <a:xfrm>
            <a:off x="6509559" y="3983158"/>
            <a:ext cx="2326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finger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505AF9E-48DC-4520-A703-B3A028792DB3}"/>
              </a:ext>
            </a:extLst>
          </p:cNvPr>
          <p:cNvSpPr txBox="1"/>
          <p:nvPr/>
        </p:nvSpPr>
        <p:spPr>
          <a:xfrm>
            <a:off x="7084924" y="5336752"/>
            <a:ext cx="1750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tail</a:t>
            </a:r>
          </a:p>
        </p:txBody>
      </p:sp>
    </p:spTree>
    <p:extLst>
      <p:ext uri="{BB962C8B-B14F-4D97-AF65-F5344CB8AC3E}">
        <p14:creationId xmlns:p14="http://schemas.microsoft.com/office/powerpoint/2010/main" val="287765428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3" grpId="0"/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1270944-690F-40E9-9D8B-CA1F59A0CE33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8A5CCC5-F0C2-41EC-9984-1AF9B75D65B1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73CC045-3F03-46C5-8EE9-D7E6B81599C6}"/>
                </a:ext>
              </a:extLst>
            </p:cNvPr>
            <p:cNvSpPr txBox="1"/>
            <p:nvPr/>
          </p:nvSpPr>
          <p:spPr>
            <a:xfrm>
              <a:off x="137907" y="59794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r>
                <a:rPr lang="en-US" dirty="0"/>
                <a:t>UNIT 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90E6BBB-A9EC-49A9-8A11-0C442D30B258}"/>
                </a:ext>
              </a:extLst>
            </p:cNvPr>
            <p:cNvSpPr txBox="1"/>
            <p:nvPr/>
          </p:nvSpPr>
          <p:spPr>
            <a:xfrm>
              <a:off x="3713018" y="52288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MONKEYS ARE AMAZING!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1AF39E-64F7-425C-922B-8599203CDF70}"/>
                </a:ext>
              </a:extLst>
            </p:cNvPr>
            <p:cNvSpPr txBox="1"/>
            <p:nvPr/>
          </p:nvSpPr>
          <p:spPr>
            <a:xfrm>
              <a:off x="8599076" y="46166"/>
              <a:ext cx="3433783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algn="r"/>
              <a:r>
                <a:rPr lang="en-US" dirty="0"/>
                <a:t>WRITING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62C4D96-32D5-4119-ABCA-544F7956BA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574" y="2014948"/>
            <a:ext cx="5580497" cy="30568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29A2430-772E-4A1E-A1BE-5299CA7620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97"/>
          <a:stretch/>
        </p:blipFill>
        <p:spPr>
          <a:xfrm>
            <a:off x="5284923" y="599231"/>
            <a:ext cx="6747936" cy="5217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25828"/>
      </p:ext>
    </p:extLst>
  </p:cSld>
  <p:clrMapOvr>
    <a:masterClrMapping/>
  </p:clrMapOvr>
  <p:transition spd="slow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1270944-690F-40E9-9D8B-CA1F59A0CE33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8A5CCC5-F0C2-41EC-9984-1AF9B75D65B1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73CC045-3F03-46C5-8EE9-D7E6B81599C6}"/>
                </a:ext>
              </a:extLst>
            </p:cNvPr>
            <p:cNvSpPr txBox="1"/>
            <p:nvPr/>
          </p:nvSpPr>
          <p:spPr>
            <a:xfrm>
              <a:off x="137907" y="59794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r>
                <a:rPr lang="en-US" dirty="0"/>
                <a:t>UNIT 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90E6BBB-A9EC-49A9-8A11-0C442D30B258}"/>
                </a:ext>
              </a:extLst>
            </p:cNvPr>
            <p:cNvSpPr txBox="1"/>
            <p:nvPr/>
          </p:nvSpPr>
          <p:spPr>
            <a:xfrm>
              <a:off x="3713018" y="52288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MONKEYS ARE AMAZING!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1AF39E-64F7-425C-922B-8599203CDF70}"/>
                </a:ext>
              </a:extLst>
            </p:cNvPr>
            <p:cNvSpPr txBox="1"/>
            <p:nvPr/>
          </p:nvSpPr>
          <p:spPr>
            <a:xfrm>
              <a:off x="8599076" y="46166"/>
              <a:ext cx="3433783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algn="r"/>
              <a:r>
                <a:rPr lang="en-US" dirty="0"/>
                <a:t>VIDEO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2CA61725-64B2-41C6-B553-3999B08B371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7" t="3470" r="21251" b="74835"/>
          <a:stretch/>
        </p:blipFill>
        <p:spPr>
          <a:xfrm>
            <a:off x="0" y="454101"/>
            <a:ext cx="6743700" cy="10492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629695-86BC-4CC9-AB31-BDFC748C404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92"/>
          <a:stretch/>
        </p:blipFill>
        <p:spPr>
          <a:xfrm>
            <a:off x="-557940" y="1348353"/>
            <a:ext cx="8152109" cy="986615"/>
          </a:xfrm>
          <a:prstGeom prst="rect">
            <a:avLst/>
          </a:prstGeom>
        </p:spPr>
      </p:pic>
      <p:pic>
        <p:nvPicPr>
          <p:cNvPr id="16" name="EEVNG6_U02">
            <a:hlinkClick r:id="" action="ppaction://media"/>
            <a:extLst>
              <a:ext uri="{FF2B5EF4-FFF2-40B4-BE49-F238E27FC236}">
                <a16:creationId xmlns:a16="http://schemas.microsoft.com/office/drawing/2014/main" id="{6E2144A0-78A5-40C0-ADC2-D7005715E6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050753" y="2507229"/>
            <a:ext cx="4982106" cy="37365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67072A4-1D10-4524-A155-44456B2D9DA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73" r="73163"/>
          <a:stretch/>
        </p:blipFill>
        <p:spPr>
          <a:xfrm>
            <a:off x="9772890" y="415498"/>
            <a:ext cx="2043643" cy="235258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FAFE0E5-C1BB-4044-8D56-6DFEB6F9F26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43" t="30195" b="34631"/>
          <a:stretch/>
        </p:blipFill>
        <p:spPr>
          <a:xfrm>
            <a:off x="0" y="2602479"/>
            <a:ext cx="7372350" cy="155042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A02808D-56D3-4D0A-AE1D-69BD260EBE9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43" t="65369" b="1"/>
          <a:stretch/>
        </p:blipFill>
        <p:spPr>
          <a:xfrm>
            <a:off x="26843" y="4152900"/>
            <a:ext cx="7372350" cy="152645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CDC6C4E-9323-4BDD-9374-A90F7562E7D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4" t="107" r="11935" b="-107"/>
          <a:stretch/>
        </p:blipFill>
        <p:spPr>
          <a:xfrm>
            <a:off x="7050753" y="2484987"/>
            <a:ext cx="4982106" cy="3726539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5940515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 fullScrn="1"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A86CD94-7219-474A-9F04-C63268B1686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"/>
          <a:stretch/>
        </p:blipFill>
        <p:spPr>
          <a:xfrm>
            <a:off x="-84067" y="2619375"/>
            <a:ext cx="7678236" cy="306696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1270944-690F-40E9-9D8B-CA1F59A0CE33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8A5CCC5-F0C2-41EC-9984-1AF9B75D65B1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73CC045-3F03-46C5-8EE9-D7E6B81599C6}"/>
                </a:ext>
              </a:extLst>
            </p:cNvPr>
            <p:cNvSpPr txBox="1"/>
            <p:nvPr/>
          </p:nvSpPr>
          <p:spPr>
            <a:xfrm>
              <a:off x="137907" y="59794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r>
                <a:rPr lang="en-US" dirty="0"/>
                <a:t>UNIT 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90E6BBB-A9EC-49A9-8A11-0C442D30B258}"/>
                </a:ext>
              </a:extLst>
            </p:cNvPr>
            <p:cNvSpPr txBox="1"/>
            <p:nvPr/>
          </p:nvSpPr>
          <p:spPr>
            <a:xfrm>
              <a:off x="3713018" y="52288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MONKEYS ARE AMAZING!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1AF39E-64F7-425C-922B-8599203CDF70}"/>
                </a:ext>
              </a:extLst>
            </p:cNvPr>
            <p:cNvSpPr txBox="1"/>
            <p:nvPr/>
          </p:nvSpPr>
          <p:spPr>
            <a:xfrm>
              <a:off x="8599076" y="46166"/>
              <a:ext cx="3433783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algn="r"/>
              <a:r>
                <a:rPr lang="en-US" dirty="0"/>
                <a:t>VIDEO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CBE91DB-E36F-41CB-B85C-558432AB0C45}"/>
              </a:ext>
            </a:extLst>
          </p:cNvPr>
          <p:cNvSpPr txBox="1"/>
          <p:nvPr/>
        </p:nvSpPr>
        <p:spPr>
          <a:xfrm>
            <a:off x="5409141" y="4116844"/>
            <a:ext cx="1020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big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E50DBBF-547D-41C9-AC72-D52A57D9F050}"/>
              </a:ext>
            </a:extLst>
          </p:cNvPr>
          <p:cNvSpPr txBox="1"/>
          <p:nvPr/>
        </p:nvSpPr>
        <p:spPr>
          <a:xfrm>
            <a:off x="2587480" y="4494443"/>
            <a:ext cx="251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nosy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9FC4676-6966-43A0-9324-5CF5B17B59DB}"/>
              </a:ext>
            </a:extLst>
          </p:cNvPr>
          <p:cNvSpPr txBox="1"/>
          <p:nvPr/>
        </p:nvSpPr>
        <p:spPr>
          <a:xfrm>
            <a:off x="2642064" y="4876090"/>
            <a:ext cx="1020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long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9202F6-C027-4B9F-8262-9CEB20C20E97}"/>
              </a:ext>
            </a:extLst>
          </p:cNvPr>
          <p:cNvSpPr txBox="1"/>
          <p:nvPr/>
        </p:nvSpPr>
        <p:spPr>
          <a:xfrm>
            <a:off x="2269587" y="5262163"/>
            <a:ext cx="251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small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95F3B48-7799-405D-AC11-6B72FB06E92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7" t="3470" r="21251" b="74835"/>
          <a:stretch/>
        </p:blipFill>
        <p:spPr>
          <a:xfrm>
            <a:off x="0" y="454101"/>
            <a:ext cx="6743700" cy="104923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698C219-B33F-4062-A595-FA03A406E26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92"/>
          <a:stretch/>
        </p:blipFill>
        <p:spPr>
          <a:xfrm>
            <a:off x="-557940" y="1348353"/>
            <a:ext cx="8152109" cy="98661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ED8524D-F1B6-4497-8D06-5AF53E94E6B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73" r="73163"/>
          <a:stretch/>
        </p:blipFill>
        <p:spPr>
          <a:xfrm>
            <a:off x="9772890" y="415498"/>
            <a:ext cx="2043643" cy="2352588"/>
          </a:xfrm>
          <a:prstGeom prst="rect">
            <a:avLst/>
          </a:prstGeom>
        </p:spPr>
      </p:pic>
      <p:pic>
        <p:nvPicPr>
          <p:cNvPr id="22" name="EEVNG6_U02">
            <a:hlinkClick r:id="" action="ppaction://media"/>
            <a:extLst>
              <a:ext uri="{FF2B5EF4-FFF2-40B4-BE49-F238E27FC236}">
                <a16:creationId xmlns:a16="http://schemas.microsoft.com/office/drawing/2014/main" id="{4F09F0C4-FC68-41F0-99EF-041912477E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050753" y="2507229"/>
            <a:ext cx="4982106" cy="373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5644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video fullScrn="1"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1270944-690F-40E9-9D8B-CA1F59A0CE33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8A5CCC5-F0C2-41EC-9984-1AF9B75D65B1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73CC045-3F03-46C5-8EE9-D7E6B81599C6}"/>
                </a:ext>
              </a:extLst>
            </p:cNvPr>
            <p:cNvSpPr txBox="1"/>
            <p:nvPr/>
          </p:nvSpPr>
          <p:spPr>
            <a:xfrm>
              <a:off x="137907" y="59794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r>
                <a:rPr lang="en-US" dirty="0"/>
                <a:t>UNIT 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90E6BBB-A9EC-49A9-8A11-0C442D30B258}"/>
                </a:ext>
              </a:extLst>
            </p:cNvPr>
            <p:cNvSpPr txBox="1"/>
            <p:nvPr/>
          </p:nvSpPr>
          <p:spPr>
            <a:xfrm>
              <a:off x="3713018" y="52288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MONKEYS </a:t>
              </a:r>
              <a:r>
                <a:rPr lang="en-US"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ARE AMAZING!</a:t>
              </a:r>
              <a:endParaRPr lang="en-US" b="1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1AF39E-64F7-425C-922B-8599203CDF70}"/>
                </a:ext>
              </a:extLst>
            </p:cNvPr>
            <p:cNvSpPr txBox="1"/>
            <p:nvPr/>
          </p:nvSpPr>
          <p:spPr>
            <a:xfrm>
              <a:off x="8599076" y="46166"/>
              <a:ext cx="3433783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algn="r"/>
              <a:r>
                <a:rPr lang="en-US" dirty="0"/>
                <a:t>VIDEO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95F3B48-7799-405D-AC11-6B72FB06E9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7" t="3470" r="21251" b="74835"/>
          <a:stretch/>
        </p:blipFill>
        <p:spPr>
          <a:xfrm>
            <a:off x="0" y="454101"/>
            <a:ext cx="6743700" cy="104923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698C219-B33F-4062-A595-FA03A406E26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92"/>
          <a:stretch/>
        </p:blipFill>
        <p:spPr>
          <a:xfrm>
            <a:off x="-557940" y="1348353"/>
            <a:ext cx="8152109" cy="98661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ED8524D-F1B6-4497-8D06-5AF53E94E6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73" r="73163"/>
          <a:stretch/>
        </p:blipFill>
        <p:spPr>
          <a:xfrm>
            <a:off x="9772890" y="415498"/>
            <a:ext cx="2043643" cy="23525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315D76-7B47-4A81-919F-889D8179B3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865368"/>
            <a:ext cx="8152109" cy="112726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B67F486-8470-4AA2-98A8-93D282C9E3D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4" t="107" r="11935" b="-107"/>
          <a:stretch/>
        </p:blipFill>
        <p:spPr>
          <a:xfrm>
            <a:off x="6927958" y="2521975"/>
            <a:ext cx="4888575" cy="3656579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3506847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lop 2</Template>
  <TotalTime>2418</TotalTime>
  <Words>261</Words>
  <Application>Microsoft Office PowerPoint</Application>
  <PresentationFormat>Widescreen</PresentationFormat>
  <Paragraphs>114</Paragraphs>
  <Slides>25</Slides>
  <Notes>0</Notes>
  <HiddenSlides>0</HiddenSlides>
  <MMClips>13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Myriad Pro</vt:lpstr>
      <vt:lpstr>Adobe Gothic Std B</vt:lpstr>
      <vt:lpstr>MyriadPro-Bold</vt:lpstr>
      <vt:lpstr>lop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Bản trình bày PowerPoint</dc:title>
  <dc:creator>DELL</dc:creator>
  <cp:lastModifiedBy>Hong Anh</cp:lastModifiedBy>
  <cp:revision>254</cp:revision>
  <dcterms:created xsi:type="dcterms:W3CDTF">2019-12-31T09:04:44Z</dcterms:created>
  <dcterms:modified xsi:type="dcterms:W3CDTF">2021-05-31T13:57:53Z</dcterms:modified>
</cp:coreProperties>
</file>