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6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402" r:id="rId12"/>
    <p:sldId id="392" r:id="rId13"/>
    <p:sldId id="403" r:id="rId14"/>
    <p:sldId id="394" r:id="rId15"/>
    <p:sldId id="404" r:id="rId16"/>
    <p:sldId id="406" r:id="rId17"/>
    <p:sldId id="395" r:id="rId18"/>
    <p:sldId id="393" r:id="rId19"/>
    <p:sldId id="399" r:id="rId20"/>
    <p:sldId id="398" r:id="rId21"/>
    <p:sldId id="397" r:id="rId22"/>
    <p:sldId id="396" r:id="rId23"/>
    <p:sldId id="400" r:id="rId24"/>
    <p:sldId id="407" r:id="rId25"/>
    <p:sldId id="401" r:id="rId26"/>
  </p:sldIdLst>
  <p:sldSz cx="12192000" cy="6858000"/>
  <p:notesSz cx="6858000" cy="9144000"/>
  <p:embeddedFontLst>
    <p:embeddedFont>
      <p:font typeface="Adobe Gothic Std B" panose="020B0800000000000000" pitchFamily="34" charset="-128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Myriad Pro" panose="020B050303040302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F73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8" autoAdjust="0"/>
    <p:restoredTop sz="94660"/>
  </p:normalViewPr>
  <p:slideViewPr>
    <p:cSldViewPr snapToGrid="0">
      <p:cViewPr>
        <p:scale>
          <a:sx n="66" d="100"/>
          <a:sy n="66" d="100"/>
        </p:scale>
        <p:origin x="1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38758-E506-487C-B5BF-EE942527F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A0EED-DBDF-4842-9204-DDCAD237C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1A4D9-BF25-43B5-B026-6F89672C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2B162-3494-42FC-A54B-732FA7EE1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53F03-2B96-4C3F-9D99-DB6E92A1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4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B4A53-5F6F-47AB-A4F4-A06CB799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1A1D7-0095-4E68-839E-1C85F63C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77DE3-46F1-44B6-B5A7-05E7F99F0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3E3C7-14E5-4A88-8071-62315D75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5B548-AC3E-4E7A-91BF-39C245229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1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8135-F69C-4A28-84F3-E5B30AAEA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21082-E473-4396-B72F-7579F7382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E7C7B-8911-41F7-9DD5-2DF33458F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3D47C-C9D1-4449-8D20-680F087D1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3891B-2268-4EE0-8A4C-C06B63C7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6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A5A5-5030-4E97-A687-4963BABD2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6AECA-A230-48AF-A864-4D271EB234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B0A26-8674-4BF0-BF8F-084ED21BE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B5E143-FA73-4776-9391-54AC31C3A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331D9-D52D-4E2B-BAA7-B04AB2FE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CF4CD-7612-461F-8789-673DC526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7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124C4-22BE-406E-9ECE-30864023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399E1-16E2-48D4-8FF1-4461A96F0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009760-866A-4DCA-AAF0-4835C1A33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1FAC6D-6764-4D1A-899A-5942C81062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E929F2-4AEF-49CE-9F45-083CB7DCC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CEC54E-61EC-43E8-9A94-32B56396E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8A94D-5D4F-4727-BE95-9C00A5F91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51AC14-E8F0-4C28-83E6-D9C37158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10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77EB-1DF6-4348-A783-042F7D62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F076B4-6851-4965-98F0-A4AD6AEC3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8DF06B-5B62-48C5-8449-FB28534A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A46B4A-86C8-4522-9303-1D6623EF0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8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5B39AA-1665-43FC-8305-D742B6FBC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D38A65-7BC7-4E1E-B6FD-AFB9DF3E4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55F6F-5712-4321-B9C0-13C44C6ED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6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C5C3-DD96-4435-9AD5-9A47F3BF0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A12D9-3771-46D7-ADAA-5DD4EAED4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9B9FB-FC4D-4373-8261-27F472E88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55E41-F5CF-4F22-90E0-D35222A98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571B1-10E5-4891-AE61-04B1D333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5416D-A1B8-47A8-ACF1-202F7A2B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63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45143-15D4-4522-8B03-CABBD99AE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5C44A5-4BE2-44A0-B98E-16EA6575CE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A3058-E15F-464D-8E90-E29251C33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4D2A8-ABEE-4038-B8BE-7CAFEC0C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FB770-C4C5-4284-9D05-1043DC0ED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64D9D-EB56-4260-8C96-FD5A10259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6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E064-7A61-487F-BD52-8EA57D1E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0D1456-20AE-41F9-8851-221177E3A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720D1-D371-457A-A79E-E5BC27C3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2FAC2-8A40-4621-A1C8-17CED17F6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29BA0-6B9B-4E10-A9BA-DEE99F15A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3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BB6E3B-E213-489C-B07F-AC6E656DD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26B326-7C3E-4797-A94D-6C5626F65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69425-1D0A-453B-98CB-3CFA101F1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D7B18-21F9-4C40-AAA1-B0D1D510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CC260-F4E4-4FCC-8ED1-03BD3BE4F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5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303193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83861142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67305799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2393906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22081639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20209389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703385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82893075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97331877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45581925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83271741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7188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FC19BF-CA6B-4104-B463-011999976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87DBE-8D5B-40B4-A943-0CC041D6A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ED5BC-4802-4898-B42F-07EA1EE04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7F43D-7437-461C-AF8E-4A90F0B5EB8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8FD03-7310-451B-A9C9-6F9EC7921D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1CE4B-2FDA-4DB8-B727-F5F049257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21E73-9BFE-40B7-80C6-024889F74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8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25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7.png"/><Relationship Id="rId12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5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7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04B98D-ECF8-4B3C-952D-4B6BC1940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" t="1818" r="1762" b="2010"/>
          <a:stretch/>
        </p:blipFill>
        <p:spPr>
          <a:xfrm>
            <a:off x="5984405" y="-174168"/>
            <a:ext cx="5956321" cy="7504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132F91-ED77-4EFA-B1CB-C75B72F26C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" t="1914" r="2022" b="1914"/>
          <a:stretch/>
        </p:blipFill>
        <p:spPr>
          <a:xfrm>
            <a:off x="183221" y="-159654"/>
            <a:ext cx="5956321" cy="750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2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2071672-0CF2-4B28-8A0F-A14BD986B3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8" t="7778" r="9959" b="74413"/>
          <a:stretch/>
        </p:blipFill>
        <p:spPr>
          <a:xfrm>
            <a:off x="1279236" y="1173925"/>
            <a:ext cx="10213018" cy="4083875"/>
          </a:xfrm>
          <a:prstGeom prst="rect">
            <a:avLst/>
          </a:prstGeom>
        </p:spPr>
      </p:pic>
      <p:pic>
        <p:nvPicPr>
          <p:cNvPr id="7" name="EE_G6_1-21">
            <a:hlinkClick r:id="" action="ppaction://media"/>
            <a:extLst>
              <a:ext uri="{FF2B5EF4-FFF2-40B4-BE49-F238E27FC236}">
                <a16:creationId xmlns:a16="http://schemas.microsoft.com/office/drawing/2014/main" id="{68337E6B-61AA-4698-A77E-FBDAE6E71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9636" y="1914525"/>
            <a:ext cx="609600" cy="609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4D4F900-38DC-47FF-9E3A-DE0189732BB0}"/>
              </a:ext>
            </a:extLst>
          </p:cNvPr>
          <p:cNvSpPr/>
          <p:nvPr/>
        </p:nvSpPr>
        <p:spPr>
          <a:xfrm>
            <a:off x="5655495" y="2641600"/>
            <a:ext cx="1460500" cy="673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434EECE-6682-4051-BD47-166D94E9F081}"/>
              </a:ext>
            </a:extLst>
          </p:cNvPr>
          <p:cNvSpPr/>
          <p:nvPr/>
        </p:nvSpPr>
        <p:spPr>
          <a:xfrm>
            <a:off x="4775200" y="3276600"/>
            <a:ext cx="1206500" cy="673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754306-2AB1-4024-9753-89C76B03D99E}"/>
              </a:ext>
            </a:extLst>
          </p:cNvPr>
          <p:cNvSpPr/>
          <p:nvPr/>
        </p:nvSpPr>
        <p:spPr>
          <a:xfrm>
            <a:off x="3975100" y="3937000"/>
            <a:ext cx="812800" cy="558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C345C1-6CF5-44BB-A640-1E19193C2469}"/>
              </a:ext>
            </a:extLst>
          </p:cNvPr>
          <p:cNvSpPr/>
          <p:nvPr/>
        </p:nvSpPr>
        <p:spPr>
          <a:xfrm>
            <a:off x="5287194" y="4584699"/>
            <a:ext cx="897705" cy="5278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404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32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9AD3A20-FB50-4FA8-8EE4-B6B266B995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8" t="24911" r="9959" b="51534"/>
          <a:stretch/>
        </p:blipFill>
        <p:spPr>
          <a:xfrm>
            <a:off x="0" y="943567"/>
            <a:ext cx="7869382" cy="41621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4B6FA9-F649-472A-B695-EC249B5B41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1"/>
          <a:stretch/>
        </p:blipFill>
        <p:spPr>
          <a:xfrm>
            <a:off x="8268292" y="481869"/>
            <a:ext cx="3446617" cy="29456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E300EA-280B-429D-9429-DEC10B8FB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86" y="3429000"/>
            <a:ext cx="6124512" cy="248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28335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A1912A3-A9C7-4C7F-97D5-F4E5FAAD2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55" y="1613825"/>
            <a:ext cx="11207689" cy="363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93590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2AA73F2-DF1A-4FD3-AD34-88E69A62BD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9347" r="7702" b="41616"/>
          <a:stretch/>
        </p:blipFill>
        <p:spPr>
          <a:xfrm>
            <a:off x="4812620" y="1665640"/>
            <a:ext cx="7220239" cy="41277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8203D4-1584-4560-AAD3-3F56DEB236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7"/>
          <a:stretch/>
        </p:blipFill>
        <p:spPr>
          <a:xfrm>
            <a:off x="-87084" y="1961359"/>
            <a:ext cx="5891460" cy="1094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E264E9-6499-4781-A844-841ECDE816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380" y="746433"/>
            <a:ext cx="5891460" cy="1214926"/>
          </a:xfrm>
          <a:prstGeom prst="rect">
            <a:avLst/>
          </a:prstGeom>
        </p:spPr>
      </p:pic>
      <p:pic>
        <p:nvPicPr>
          <p:cNvPr id="4" name="EE_G6_1-22">
            <a:hlinkClick r:id="" action="ppaction://media"/>
            <a:extLst>
              <a:ext uri="{FF2B5EF4-FFF2-40B4-BE49-F238E27FC236}">
                <a16:creationId xmlns:a16="http://schemas.microsoft.com/office/drawing/2014/main" id="{4366000F-E020-4A64-965C-41119D29B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495066" y="1525455"/>
            <a:ext cx="435904" cy="435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1E4649-5498-4B27-9D6E-3446C723E0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072" y="744607"/>
            <a:ext cx="3610081" cy="92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605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73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F8F49F9-EBEC-4517-9474-B7998CCBD4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58927" r="27979" b="7448"/>
          <a:stretch/>
        </p:blipFill>
        <p:spPr>
          <a:xfrm>
            <a:off x="1875695" y="481869"/>
            <a:ext cx="8440609" cy="5436391"/>
          </a:xfrm>
          <a:prstGeom prst="rect">
            <a:avLst/>
          </a:prstGeom>
        </p:spPr>
      </p:pic>
      <p:pic>
        <p:nvPicPr>
          <p:cNvPr id="5" name="EE_G6_1-23">
            <a:hlinkClick r:id="" action="ppaction://media"/>
            <a:extLst>
              <a:ext uri="{FF2B5EF4-FFF2-40B4-BE49-F238E27FC236}">
                <a16:creationId xmlns:a16="http://schemas.microsoft.com/office/drawing/2014/main" id="{5A74154A-F837-42EF-B9BE-8CF00BBCF1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4727" y="4548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640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CE1D324-50B6-403F-B428-F23BEDA05A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r="31614"/>
          <a:stretch/>
        </p:blipFill>
        <p:spPr>
          <a:xfrm>
            <a:off x="0" y="187036"/>
            <a:ext cx="7794211" cy="59216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EA3C866-8C20-44C5-BFEB-26B5BB12D9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9280" r="50009" b="61048"/>
          <a:stretch/>
        </p:blipFill>
        <p:spPr>
          <a:xfrm>
            <a:off x="7146930" y="1656657"/>
            <a:ext cx="4548322" cy="25755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AAEFEA-06B8-48BA-8200-2F6CDB6BA369}"/>
              </a:ext>
            </a:extLst>
          </p:cNvPr>
          <p:cNvSpPr txBox="1"/>
          <p:nvPr/>
        </p:nvSpPr>
        <p:spPr>
          <a:xfrm>
            <a:off x="4254282" y="2655884"/>
            <a:ext cx="326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There’re seven colorful fish.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6FFC6B-2DEA-4FE7-B932-AF422982A90D}"/>
              </a:ext>
            </a:extLst>
          </p:cNvPr>
          <p:cNvSpPr txBox="1"/>
          <p:nvPr/>
        </p:nvSpPr>
        <p:spPr>
          <a:xfrm>
            <a:off x="4114800" y="3078596"/>
            <a:ext cx="326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No, there isn’t.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A1D671-422B-415B-AC48-4644F3108AFE}"/>
              </a:ext>
            </a:extLst>
          </p:cNvPr>
          <p:cNvSpPr txBox="1"/>
          <p:nvPr/>
        </p:nvSpPr>
        <p:spPr>
          <a:xfrm>
            <a:off x="4114800" y="3512248"/>
            <a:ext cx="326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There’s one crab.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378589-E6A2-41CB-A20C-15065077C8B6}"/>
              </a:ext>
            </a:extLst>
          </p:cNvPr>
          <p:cNvSpPr txBox="1"/>
          <p:nvPr/>
        </p:nvSpPr>
        <p:spPr>
          <a:xfrm>
            <a:off x="4114800" y="3940111"/>
            <a:ext cx="3260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Myanmar Text" panose="020B0502040204020203" pitchFamily="34" charset="0"/>
              </a:rPr>
              <a:t>Yes, there are (some rocks).</a:t>
            </a:r>
          </a:p>
        </p:txBody>
      </p:sp>
    </p:spTree>
    <p:extLst>
      <p:ext uri="{BB962C8B-B14F-4D97-AF65-F5344CB8AC3E}">
        <p14:creationId xmlns:p14="http://schemas.microsoft.com/office/powerpoint/2010/main" val="3689274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494526-7343-4097-AEB0-455EC7B411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" t="27366" r="29589" b="43746"/>
          <a:stretch/>
        </p:blipFill>
        <p:spPr>
          <a:xfrm>
            <a:off x="0" y="1223796"/>
            <a:ext cx="6932477" cy="391835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8E46DF2-0BDD-4DE2-B412-A5514579365F}"/>
              </a:ext>
            </a:extLst>
          </p:cNvPr>
          <p:cNvSpPr txBox="1"/>
          <p:nvPr/>
        </p:nvSpPr>
        <p:spPr>
          <a:xfrm>
            <a:off x="2387384" y="2805428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front of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8A9AA9-391C-4AB2-842A-E09EB08F39CB}"/>
              </a:ext>
            </a:extLst>
          </p:cNvPr>
          <p:cNvSpPr txBox="1"/>
          <p:nvPr/>
        </p:nvSpPr>
        <p:spPr>
          <a:xfrm>
            <a:off x="1960418" y="3170575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behind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38A0D7-7C23-4080-8832-E802C265E3F3}"/>
              </a:ext>
            </a:extLst>
          </p:cNvPr>
          <p:cNvSpPr txBox="1"/>
          <p:nvPr/>
        </p:nvSpPr>
        <p:spPr>
          <a:xfrm>
            <a:off x="2114902" y="3539008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under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F0DF45-AF92-45F3-9271-0F9C54FD5170}"/>
              </a:ext>
            </a:extLst>
          </p:cNvPr>
          <p:cNvSpPr txBox="1"/>
          <p:nvPr/>
        </p:nvSpPr>
        <p:spPr>
          <a:xfrm>
            <a:off x="2115430" y="3891836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DBB89B-BA8A-429D-891C-9F346A208464}"/>
              </a:ext>
            </a:extLst>
          </p:cNvPr>
          <p:cNvSpPr txBox="1"/>
          <p:nvPr/>
        </p:nvSpPr>
        <p:spPr>
          <a:xfrm>
            <a:off x="2056681" y="4244664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23287F-E405-4FFF-9E89-D51276206500}"/>
              </a:ext>
            </a:extLst>
          </p:cNvPr>
          <p:cNvSpPr txBox="1"/>
          <p:nvPr/>
        </p:nvSpPr>
        <p:spPr>
          <a:xfrm>
            <a:off x="2387384" y="4612990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between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1CA796-A160-4790-B84A-7AA7F10A3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r="2323"/>
          <a:stretch/>
        </p:blipFill>
        <p:spPr>
          <a:xfrm>
            <a:off x="5443882" y="1734570"/>
            <a:ext cx="6588977" cy="28442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69469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4C648CD-7284-4720-AF9B-9C98C8A53B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" t="1905" r="3384" b="52804"/>
          <a:stretch/>
        </p:blipFill>
        <p:spPr>
          <a:xfrm>
            <a:off x="1869389" y="481869"/>
            <a:ext cx="8573315" cy="53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14061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5B5D644-9849-4868-83DB-2DB07D7133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48043" r="51356" b="34392"/>
          <a:stretch/>
        </p:blipFill>
        <p:spPr>
          <a:xfrm>
            <a:off x="0" y="1466850"/>
            <a:ext cx="5760769" cy="316651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E7DBE07-D9B5-48ED-9292-02BF5AD403BE}"/>
              </a:ext>
            </a:extLst>
          </p:cNvPr>
          <p:cNvSpPr/>
          <p:nvPr/>
        </p:nvSpPr>
        <p:spPr>
          <a:xfrm>
            <a:off x="2750039" y="2379148"/>
            <a:ext cx="1319234" cy="5911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30EE94-973D-4E69-899B-897264185582}"/>
              </a:ext>
            </a:extLst>
          </p:cNvPr>
          <p:cNvSpPr/>
          <p:nvPr/>
        </p:nvSpPr>
        <p:spPr>
          <a:xfrm>
            <a:off x="975553" y="3268668"/>
            <a:ext cx="1993339" cy="3857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904E951-83D5-4D2A-BCE9-4D4C15463484}"/>
              </a:ext>
            </a:extLst>
          </p:cNvPr>
          <p:cNvSpPr/>
          <p:nvPr/>
        </p:nvSpPr>
        <p:spPr>
          <a:xfrm>
            <a:off x="3407174" y="3669748"/>
            <a:ext cx="1591998" cy="5125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5D4618-8958-45DB-B166-83483A8585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4" t="1905" r="8150" b="52804"/>
          <a:stretch/>
        </p:blipFill>
        <p:spPr>
          <a:xfrm>
            <a:off x="5501899" y="916069"/>
            <a:ext cx="6514302" cy="46084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47750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83608A6-C1C3-4FA5-B1E3-C2950FCCE6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3" t="48378" r="9314" b="35537"/>
          <a:stretch/>
        </p:blipFill>
        <p:spPr>
          <a:xfrm>
            <a:off x="0" y="1990823"/>
            <a:ext cx="5363992" cy="2496850"/>
          </a:xfrm>
          <a:prstGeom prst="rect">
            <a:avLst/>
          </a:prstGeom>
        </p:spPr>
      </p:pic>
      <p:pic>
        <p:nvPicPr>
          <p:cNvPr id="6" name="EE_G6_1-24">
            <a:hlinkClick r:id="" action="ppaction://media"/>
            <a:extLst>
              <a:ext uri="{FF2B5EF4-FFF2-40B4-BE49-F238E27FC236}">
                <a16:creationId xmlns:a16="http://schemas.microsoft.com/office/drawing/2014/main" id="{C70ADDCB-EFE2-4244-BE9A-15EA47130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907" y="2435118"/>
            <a:ext cx="474501" cy="47450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AA9C282-671E-4357-985C-A985E24E581E}"/>
              </a:ext>
            </a:extLst>
          </p:cNvPr>
          <p:cNvSpPr/>
          <p:nvPr/>
        </p:nvSpPr>
        <p:spPr>
          <a:xfrm>
            <a:off x="4680489" y="2538171"/>
            <a:ext cx="325464" cy="340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6E6FB6A-4CAF-4D98-8CAD-11670A3D0377}"/>
              </a:ext>
            </a:extLst>
          </p:cNvPr>
          <p:cNvSpPr/>
          <p:nvPr/>
        </p:nvSpPr>
        <p:spPr>
          <a:xfrm>
            <a:off x="5034370" y="2954042"/>
            <a:ext cx="325464" cy="340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BB95A7-A9F2-4F26-9F10-5D49F07C00B0}"/>
              </a:ext>
            </a:extLst>
          </p:cNvPr>
          <p:cNvSpPr/>
          <p:nvPr/>
        </p:nvSpPr>
        <p:spPr>
          <a:xfrm>
            <a:off x="5034370" y="3380405"/>
            <a:ext cx="325464" cy="340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1EA6B3-0671-4E64-8EB9-F492287DE568}"/>
              </a:ext>
            </a:extLst>
          </p:cNvPr>
          <p:cNvSpPr/>
          <p:nvPr/>
        </p:nvSpPr>
        <p:spPr>
          <a:xfrm>
            <a:off x="4674222" y="3775168"/>
            <a:ext cx="325464" cy="3404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016C4CE-4265-43F9-9787-D7B2FB6345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4" t="1905" r="8150" b="52804"/>
          <a:stretch/>
        </p:blipFill>
        <p:spPr>
          <a:xfrm>
            <a:off x="5501899" y="916069"/>
            <a:ext cx="6514302" cy="46084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75180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66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1091" y="2370"/>
              <a:ext cx="261176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F873689-DA75-4423-9EE5-F97CAC413132}"/>
              </a:ext>
            </a:extLst>
          </p:cNvPr>
          <p:cNvGrpSpPr/>
          <p:nvPr/>
        </p:nvGrpSpPr>
        <p:grpSpPr>
          <a:xfrm>
            <a:off x="175799" y="2691795"/>
            <a:ext cx="5092147" cy="1022955"/>
            <a:chOff x="135922" y="3722052"/>
            <a:chExt cx="5092147" cy="102295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587ED6-3C84-452F-9EEA-5F13B8C42A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1" t="67219" r="59958" b="30422"/>
            <a:stretch/>
          </p:blipFill>
          <p:spPr>
            <a:xfrm>
              <a:off x="135922" y="3722892"/>
              <a:ext cx="4819068" cy="46033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B2C8DE9-E161-4599-A52D-53BAB942DD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02" t="67219" r="38439" b="29793"/>
            <a:stretch/>
          </p:blipFill>
          <p:spPr>
            <a:xfrm>
              <a:off x="1862048" y="4161796"/>
              <a:ext cx="3366021" cy="58321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BCBDFA-90E8-496D-82B0-0E549F66BA76}"/>
                </a:ext>
              </a:extLst>
            </p:cNvPr>
            <p:cNvSpPr/>
            <p:nvPr/>
          </p:nvSpPr>
          <p:spPr>
            <a:xfrm>
              <a:off x="4902605" y="3722052"/>
              <a:ext cx="325463" cy="464346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6FF31A-F18F-4171-A52A-2E30B41894AB}"/>
                </a:ext>
              </a:extLst>
            </p:cNvPr>
            <p:cNvSpPr/>
            <p:nvPr/>
          </p:nvSpPr>
          <p:spPr>
            <a:xfrm>
              <a:off x="135923" y="4161797"/>
              <a:ext cx="1726124" cy="583210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4562AE5-F889-4AC1-8152-AAF5DA090B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4" t="1905" r="8150" b="52804"/>
          <a:stretch/>
        </p:blipFill>
        <p:spPr>
          <a:xfrm>
            <a:off x="5501899" y="916069"/>
            <a:ext cx="6514302" cy="46084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2530498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794930" y="2370"/>
              <a:ext cx="223793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0A0BB5E-ACC4-463B-83A2-A2193336F4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11577" r="45878" b="83111"/>
          <a:stretch/>
        </p:blipFill>
        <p:spPr>
          <a:xfrm>
            <a:off x="983637" y="2329706"/>
            <a:ext cx="10809418" cy="1445430"/>
          </a:xfrm>
          <a:prstGeom prst="rect">
            <a:avLst/>
          </a:prstGeom>
        </p:spPr>
      </p:pic>
      <p:pic>
        <p:nvPicPr>
          <p:cNvPr id="5" name="EE_G6_1-25">
            <a:hlinkClick r:id="" action="ppaction://media"/>
            <a:extLst>
              <a:ext uri="{FF2B5EF4-FFF2-40B4-BE49-F238E27FC236}">
                <a16:creationId xmlns:a16="http://schemas.microsoft.com/office/drawing/2014/main" id="{EA076A18-8B09-49AA-98A8-8DE4DCEF56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00" y="2348871"/>
            <a:ext cx="703550" cy="7035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487A61-86CD-40F5-B9AA-8DD5E831F8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6234" r="45878" b="88236"/>
          <a:stretch/>
        </p:blipFill>
        <p:spPr>
          <a:xfrm>
            <a:off x="-338589" y="655777"/>
            <a:ext cx="8103213" cy="112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027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794930" y="2370"/>
              <a:ext cx="223793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0A0BB5E-ACC4-463B-83A2-A2193336F4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17295" r="37304" b="65411"/>
          <a:stretch/>
        </p:blipFill>
        <p:spPr>
          <a:xfrm>
            <a:off x="320142" y="1770722"/>
            <a:ext cx="9245093" cy="3436501"/>
          </a:xfrm>
          <a:prstGeom prst="rect">
            <a:avLst/>
          </a:prstGeom>
        </p:spPr>
      </p:pic>
      <p:pic>
        <p:nvPicPr>
          <p:cNvPr id="6" name="EE_G6_1-26">
            <a:hlinkClick r:id="" action="ppaction://media"/>
            <a:extLst>
              <a:ext uri="{FF2B5EF4-FFF2-40B4-BE49-F238E27FC236}">
                <a16:creationId xmlns:a16="http://schemas.microsoft.com/office/drawing/2014/main" id="{388B8621-6DFD-47D9-B57C-C4ADB08FA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907" y="1770723"/>
            <a:ext cx="765056" cy="76505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B04850D-252A-446C-818D-EB595EC66548}"/>
              </a:ext>
            </a:extLst>
          </p:cNvPr>
          <p:cNvSpPr/>
          <p:nvPr/>
        </p:nvSpPr>
        <p:spPr>
          <a:xfrm>
            <a:off x="1932759" y="2590599"/>
            <a:ext cx="1308646" cy="5510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976BC4-2432-4D85-A695-85B1E3312E63}"/>
              </a:ext>
            </a:extLst>
          </p:cNvPr>
          <p:cNvSpPr/>
          <p:nvPr/>
        </p:nvSpPr>
        <p:spPr>
          <a:xfrm>
            <a:off x="3331295" y="3018035"/>
            <a:ext cx="1052560" cy="5510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7A5E14D-B75D-4906-B81B-E2D4AEF16256}"/>
              </a:ext>
            </a:extLst>
          </p:cNvPr>
          <p:cNvSpPr/>
          <p:nvPr/>
        </p:nvSpPr>
        <p:spPr>
          <a:xfrm>
            <a:off x="3331295" y="3568388"/>
            <a:ext cx="1052560" cy="5510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A873C2B-609F-4A11-BA0D-56507188CBB2}"/>
              </a:ext>
            </a:extLst>
          </p:cNvPr>
          <p:cNvSpPr/>
          <p:nvPr/>
        </p:nvSpPr>
        <p:spPr>
          <a:xfrm>
            <a:off x="1931532" y="4105128"/>
            <a:ext cx="1308646" cy="5510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9C08371-9977-4E91-A87C-5EC9BF7B93DB}"/>
              </a:ext>
            </a:extLst>
          </p:cNvPr>
          <p:cNvSpPr/>
          <p:nvPr/>
        </p:nvSpPr>
        <p:spPr>
          <a:xfrm>
            <a:off x="1932759" y="4656176"/>
            <a:ext cx="1308646" cy="5510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ED6CFFE-BC2E-400D-A492-0C250DA775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6234" r="45878" b="88236"/>
          <a:stretch/>
        </p:blipFill>
        <p:spPr>
          <a:xfrm>
            <a:off x="-338589" y="655777"/>
            <a:ext cx="8103213" cy="11280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293E8F5-F0D6-468F-AA3A-B41A40F265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34574" r="37304" b="61130"/>
          <a:stretch/>
        </p:blipFill>
        <p:spPr>
          <a:xfrm>
            <a:off x="320142" y="5147090"/>
            <a:ext cx="9245093" cy="8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726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29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1578778" y="1420110"/>
            <a:ext cx="5984072" cy="1647825"/>
            <a:chOff x="595744" y="1427018"/>
            <a:chExt cx="5624946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595745" y="1427018"/>
              <a:ext cx="5624945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595744" y="1828491"/>
              <a:ext cx="562494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If someone </a:t>
              </a:r>
              <a:r>
                <a:rPr lang="en-US" sz="2800" dirty="0">
                  <a:solidFill>
                    <a:prstClr val="black"/>
                  </a:solidFill>
                  <a:latin typeface="Myriad Pro" panose="020B0503030403020204" pitchFamily="34" charset="0"/>
                </a:rPr>
                <a:t>is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“</a:t>
              </a:r>
              <a:r>
                <a:rPr lang="en-US" sz="2800" b="1" dirty="0">
                  <a:solidFill>
                    <a:prstClr val="black"/>
                  </a:solidFill>
                  <a:latin typeface="Myriad Pro" panose="020B0503030403020204" pitchFamily="34" charset="0"/>
                </a:rPr>
                <a:t>like a fish out of water,”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they are ________.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4806568" y="3067935"/>
            <a:ext cx="4794311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not comfortable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not well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5048741" y="3389011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14481" y="0"/>
              <a:ext cx="2718378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E8E4617-25F7-4F22-8C15-7FB2A35F3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" b="670"/>
          <a:stretch/>
        </p:blipFill>
        <p:spPr>
          <a:xfrm>
            <a:off x="2595413" y="495724"/>
            <a:ext cx="7001174" cy="539365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68637025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4E279B9-AAD5-4F0E-BC6A-99091FEEF9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" t="5750" r="1924" b="29717"/>
          <a:stretch/>
        </p:blipFill>
        <p:spPr>
          <a:xfrm>
            <a:off x="6174500" y="736075"/>
            <a:ext cx="5858359" cy="4993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AD4EA2-C04E-4E39-A374-89CE3D7842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71816" r="22003" b="18394"/>
          <a:stretch/>
        </p:blipFill>
        <p:spPr>
          <a:xfrm>
            <a:off x="0" y="2640149"/>
            <a:ext cx="6623087" cy="118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58011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6EF5DC7-33F0-4900-817A-2AEB5631EC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4" t="58742" r="2327" b="3196"/>
          <a:stretch/>
        </p:blipFill>
        <p:spPr>
          <a:xfrm>
            <a:off x="6096000" y="3123364"/>
            <a:ext cx="2873622" cy="2033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87370A-1863-470A-BD53-D7A369938A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" t="5750" r="1924" b="29717"/>
          <a:stretch/>
        </p:blipFill>
        <p:spPr>
          <a:xfrm>
            <a:off x="9159237" y="2681356"/>
            <a:ext cx="2873622" cy="24495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EB0714-74D7-4A56-A30C-8D69DE7208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1" t="5859" r="7394" b="42372"/>
          <a:stretch/>
        </p:blipFill>
        <p:spPr>
          <a:xfrm>
            <a:off x="295695" y="374073"/>
            <a:ext cx="5622371" cy="607351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D0F5F78-28B0-41E7-B26D-B4A2720354BE}"/>
              </a:ext>
            </a:extLst>
          </p:cNvPr>
          <p:cNvGrpSpPr/>
          <p:nvPr/>
        </p:nvGrpSpPr>
        <p:grpSpPr>
          <a:xfrm>
            <a:off x="5414806" y="827785"/>
            <a:ext cx="4986286" cy="784275"/>
            <a:chOff x="-111104" y="2543253"/>
            <a:chExt cx="4986286" cy="7842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D400AD4-13BC-4C55-9E64-A39231F461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15" t="81787" r="58250" b="15576"/>
            <a:stretch/>
          </p:blipFill>
          <p:spPr>
            <a:xfrm>
              <a:off x="-111104" y="2543253"/>
              <a:ext cx="4125165" cy="42839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44F7396-ADFC-4462-8D20-239AF705D3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16" t="81787" r="24440" b="15576"/>
            <a:stretch/>
          </p:blipFill>
          <p:spPr>
            <a:xfrm>
              <a:off x="478334" y="2899129"/>
              <a:ext cx="4396848" cy="42839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3FB602-341D-496B-99EB-CE62179FBC40}"/>
              </a:ext>
            </a:extLst>
          </p:cNvPr>
          <p:cNvGrpSpPr/>
          <p:nvPr/>
        </p:nvGrpSpPr>
        <p:grpSpPr>
          <a:xfrm>
            <a:off x="5409624" y="1821320"/>
            <a:ext cx="5720158" cy="867108"/>
            <a:chOff x="-80392" y="2256591"/>
            <a:chExt cx="5720158" cy="86710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E24AC35-1639-4F22-9BAD-86B38CC21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2" t="84394" r="64507" b="12558"/>
            <a:stretch/>
          </p:blipFill>
          <p:spPr>
            <a:xfrm>
              <a:off x="-80392" y="2256591"/>
              <a:ext cx="3484768" cy="51123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6366171-5D72-43C8-A517-63DE8BA682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78" t="84963" r="47371" b="12545"/>
            <a:stretch/>
          </p:blipFill>
          <p:spPr>
            <a:xfrm>
              <a:off x="589438" y="2705671"/>
              <a:ext cx="2281096" cy="41802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3E87757-2A87-4E9D-9437-322DFFD92D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63" t="84963" r="26416" b="12545"/>
            <a:stretch/>
          </p:blipFill>
          <p:spPr>
            <a:xfrm>
              <a:off x="2870534" y="2698599"/>
              <a:ext cx="2769232" cy="41802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0CAB02-334B-408D-9946-0299CB8AAFD6}"/>
              </a:ext>
            </a:extLst>
          </p:cNvPr>
          <p:cNvCxnSpPr>
            <a:cxnSpLocks/>
          </p:cNvCxnSpPr>
          <p:nvPr/>
        </p:nvCxnSpPr>
        <p:spPr>
          <a:xfrm>
            <a:off x="1762548" y="4696394"/>
            <a:ext cx="6699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828195-4AFF-475A-9F21-7D6F92EACA15}"/>
              </a:ext>
            </a:extLst>
          </p:cNvPr>
          <p:cNvCxnSpPr>
            <a:cxnSpLocks/>
          </p:cNvCxnSpPr>
          <p:nvPr/>
        </p:nvCxnSpPr>
        <p:spPr>
          <a:xfrm>
            <a:off x="2537248" y="4696394"/>
            <a:ext cx="3714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1259935-6BC5-4441-A958-EEE19A70BB5A}"/>
              </a:ext>
            </a:extLst>
          </p:cNvPr>
          <p:cNvCxnSpPr>
            <a:cxnSpLocks/>
          </p:cNvCxnSpPr>
          <p:nvPr/>
        </p:nvCxnSpPr>
        <p:spPr>
          <a:xfrm>
            <a:off x="3299248" y="4696394"/>
            <a:ext cx="3714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C1F613-BB1B-4367-96E3-51BBE7FE22E8}"/>
              </a:ext>
            </a:extLst>
          </p:cNvPr>
          <p:cNvCxnSpPr>
            <a:cxnSpLocks/>
          </p:cNvCxnSpPr>
          <p:nvPr/>
        </p:nvCxnSpPr>
        <p:spPr>
          <a:xfrm>
            <a:off x="3227810" y="5205436"/>
            <a:ext cx="6619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EE_G6_1-27">
            <a:hlinkClick r:id="" action="ppaction://media"/>
            <a:extLst>
              <a:ext uri="{FF2B5EF4-FFF2-40B4-BE49-F238E27FC236}">
                <a16:creationId xmlns:a16="http://schemas.microsoft.com/office/drawing/2014/main" id="{0B1A7BAB-68B4-4802-B057-1D24A8690A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9141" y="5881412"/>
            <a:ext cx="428400" cy="4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204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6187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41044" y="0"/>
              <a:ext cx="3291815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ECBC783-8306-4C0C-9BD9-F506E39FD2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234" r="5855" b="56482"/>
          <a:stretch/>
        </p:blipFill>
        <p:spPr>
          <a:xfrm>
            <a:off x="1" y="765388"/>
            <a:ext cx="9391650" cy="502041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054DF30-5D41-4978-9B44-117A2B69AE2E}"/>
              </a:ext>
            </a:extLst>
          </p:cNvPr>
          <p:cNvSpPr/>
          <p:nvPr/>
        </p:nvSpPr>
        <p:spPr>
          <a:xfrm>
            <a:off x="2357582" y="1975475"/>
            <a:ext cx="342900" cy="444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C704B7-1E6D-4D75-8353-F216E6C0E223}"/>
              </a:ext>
            </a:extLst>
          </p:cNvPr>
          <p:cNvSpPr/>
          <p:nvPr/>
        </p:nvSpPr>
        <p:spPr>
          <a:xfrm>
            <a:off x="2357582" y="2837444"/>
            <a:ext cx="342900" cy="444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BBAC93-A696-4BB5-BD5D-DF2DEA9692FF}"/>
              </a:ext>
            </a:extLst>
          </p:cNvPr>
          <p:cNvSpPr/>
          <p:nvPr/>
        </p:nvSpPr>
        <p:spPr>
          <a:xfrm>
            <a:off x="4241223" y="3721099"/>
            <a:ext cx="342900" cy="444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9B9C47-2EDC-49F9-9B04-50D4C9551AB1}"/>
              </a:ext>
            </a:extLst>
          </p:cNvPr>
          <p:cNvSpPr/>
          <p:nvPr/>
        </p:nvSpPr>
        <p:spPr>
          <a:xfrm>
            <a:off x="624867" y="4559299"/>
            <a:ext cx="342900" cy="444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8F234ED-8243-4AB5-B77F-7CF2C0E2762A}"/>
              </a:ext>
            </a:extLst>
          </p:cNvPr>
          <p:cNvSpPr/>
          <p:nvPr/>
        </p:nvSpPr>
        <p:spPr>
          <a:xfrm>
            <a:off x="2357582" y="5423375"/>
            <a:ext cx="342900" cy="444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6F35C4-E442-48C1-8E82-79D894D754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1" t="5859" r="7394" b="42372"/>
          <a:stretch/>
        </p:blipFill>
        <p:spPr>
          <a:xfrm>
            <a:off x="6584950" y="369831"/>
            <a:ext cx="5622371" cy="607351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EF4F26-F640-4403-A2F3-7162D7CF5C6F}"/>
              </a:ext>
            </a:extLst>
          </p:cNvPr>
          <p:cNvCxnSpPr>
            <a:cxnSpLocks/>
          </p:cNvCxnSpPr>
          <p:nvPr/>
        </p:nvCxnSpPr>
        <p:spPr>
          <a:xfrm>
            <a:off x="6908800" y="4267200"/>
            <a:ext cx="50165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F9BE208-FFF9-45E8-AA61-4586EC5744B1}"/>
              </a:ext>
            </a:extLst>
          </p:cNvPr>
          <p:cNvCxnSpPr>
            <a:cxnSpLocks/>
          </p:cNvCxnSpPr>
          <p:nvPr/>
        </p:nvCxnSpPr>
        <p:spPr>
          <a:xfrm>
            <a:off x="6908800" y="4470400"/>
            <a:ext cx="3251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EB6DFD8-BB36-4923-B42C-21D5A7354602}"/>
              </a:ext>
            </a:extLst>
          </p:cNvPr>
          <p:cNvCxnSpPr>
            <a:cxnSpLocks/>
          </p:cNvCxnSpPr>
          <p:nvPr/>
        </p:nvCxnSpPr>
        <p:spPr>
          <a:xfrm>
            <a:off x="6883401" y="5219700"/>
            <a:ext cx="152399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3CACAD3-6F80-4A55-BF90-A3D6B96D23AC}"/>
              </a:ext>
            </a:extLst>
          </p:cNvPr>
          <p:cNvCxnSpPr>
            <a:cxnSpLocks/>
          </p:cNvCxnSpPr>
          <p:nvPr/>
        </p:nvCxnSpPr>
        <p:spPr>
          <a:xfrm>
            <a:off x="10160000" y="5734525"/>
            <a:ext cx="15875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30B935A-FC96-4FF0-8840-A4125E9E0F11}"/>
              </a:ext>
            </a:extLst>
          </p:cNvPr>
          <p:cNvCxnSpPr>
            <a:cxnSpLocks/>
          </p:cNvCxnSpPr>
          <p:nvPr/>
        </p:nvCxnSpPr>
        <p:spPr>
          <a:xfrm>
            <a:off x="7658100" y="5950900"/>
            <a:ext cx="1447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8680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205993" y="0"/>
              <a:ext cx="282686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COMPREHENSION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5A65240-62D3-4605-8F66-567B1F6DF8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43616" r="16175" b="33559"/>
          <a:stretch/>
        </p:blipFill>
        <p:spPr>
          <a:xfrm>
            <a:off x="298587" y="607718"/>
            <a:ext cx="10650926" cy="39487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086285-EE28-485F-9027-0E14AC60CA7A}"/>
              </a:ext>
            </a:extLst>
          </p:cNvPr>
          <p:cNvSpPr txBox="1"/>
          <p:nvPr/>
        </p:nvSpPr>
        <p:spPr>
          <a:xfrm>
            <a:off x="4386611" y="1838013"/>
            <a:ext cx="3212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 rock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2CAE8F-4027-47D1-882D-65EAAAC09316}"/>
              </a:ext>
            </a:extLst>
          </p:cNvPr>
          <p:cNvSpPr txBox="1"/>
          <p:nvPr/>
        </p:nvSpPr>
        <p:spPr>
          <a:xfrm>
            <a:off x="4386610" y="2227960"/>
            <a:ext cx="3212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seaweed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B1457C-D12A-4BA3-9A04-A64799C49EEE}"/>
              </a:ext>
            </a:extLst>
          </p:cNvPr>
          <p:cNvSpPr txBox="1"/>
          <p:nvPr/>
        </p:nvSpPr>
        <p:spPr>
          <a:xfrm>
            <a:off x="7599531" y="1838013"/>
            <a:ext cx="3212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on the sand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9915CF-A008-4130-A75F-D060C15F881D}"/>
              </a:ext>
            </a:extLst>
          </p:cNvPr>
          <p:cNvSpPr txBox="1"/>
          <p:nvPr/>
        </p:nvSpPr>
        <p:spPr>
          <a:xfrm>
            <a:off x="7599531" y="2227960"/>
            <a:ext cx="3212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the seaweed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26C12E-B137-47DD-B091-FBE4E0BD7C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41" r="12793" b="26827"/>
          <a:stretch/>
        </p:blipFill>
        <p:spPr>
          <a:xfrm>
            <a:off x="-475428" y="4663810"/>
            <a:ext cx="12198951" cy="118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7669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B44E164-1B39-426F-8F1E-51E3088077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7" t="72768" r="8765" b="2146"/>
          <a:stretch/>
        </p:blipFill>
        <p:spPr>
          <a:xfrm>
            <a:off x="2866417" y="779265"/>
            <a:ext cx="8839978" cy="43417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1DCEAE-A22F-4EDC-8BAD-10E8C6AE37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4" t="72768" r="73855" b="7520"/>
          <a:stretch/>
        </p:blipFill>
        <p:spPr>
          <a:xfrm>
            <a:off x="274457" y="1736972"/>
            <a:ext cx="2591960" cy="338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66044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FE8F861-D86B-4640-AE95-B253F99996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77" b="66958"/>
          <a:stretch/>
        </p:blipFill>
        <p:spPr>
          <a:xfrm>
            <a:off x="137907" y="448904"/>
            <a:ext cx="3575111" cy="1614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7F4102-E21C-4D05-A73D-115F82CC6E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8" t="33308" r="25213" b="44948"/>
          <a:stretch/>
        </p:blipFill>
        <p:spPr>
          <a:xfrm>
            <a:off x="0" y="1921129"/>
            <a:ext cx="5818909" cy="774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671456-04E1-4B7C-94CD-B1F3E28BD1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86" r="70677" b="1801"/>
          <a:stretch/>
        </p:blipFill>
        <p:spPr>
          <a:xfrm>
            <a:off x="8844718" y="374074"/>
            <a:ext cx="2910093" cy="17071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5D13B2-427B-4058-B56B-64BD6D2D5B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8" t="55286" r="16843"/>
          <a:stretch/>
        </p:blipFill>
        <p:spPr>
          <a:xfrm>
            <a:off x="137907" y="2673160"/>
            <a:ext cx="6553200" cy="2185278"/>
          </a:xfrm>
          <a:prstGeom prst="rect">
            <a:avLst/>
          </a:prstGeom>
        </p:spPr>
      </p:pic>
      <p:pic>
        <p:nvPicPr>
          <p:cNvPr id="11" name="EEVNG6_U03">
            <a:hlinkClick r:id="" action="ppaction://media"/>
            <a:extLst>
              <a:ext uri="{FF2B5EF4-FFF2-40B4-BE49-F238E27FC236}">
                <a16:creationId xmlns:a16="http://schemas.microsoft.com/office/drawing/2014/main" id="{9AD1D948-33A6-4EE7-9096-A9A3807CF1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56047" y="2468350"/>
            <a:ext cx="5914818" cy="33165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0B8A6F-221E-4F53-8311-5E1C1552C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47" y="2503357"/>
            <a:ext cx="5931077" cy="33165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452BFA-6F3E-4F67-8F5E-1D3F9FCDAC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6650"/>
            <a:ext cx="7210090" cy="114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575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 fullScrn="1"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FE8F861-D86B-4640-AE95-B253F99996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77" b="66958"/>
          <a:stretch/>
        </p:blipFill>
        <p:spPr>
          <a:xfrm>
            <a:off x="137907" y="448904"/>
            <a:ext cx="3575111" cy="1614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7F4102-E21C-4D05-A73D-115F82CC6E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8" t="33308" r="25213" b="44948"/>
          <a:stretch/>
        </p:blipFill>
        <p:spPr>
          <a:xfrm>
            <a:off x="0" y="1921129"/>
            <a:ext cx="5818909" cy="774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671456-04E1-4B7C-94CD-B1F3E28BD1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86" r="70677" b="1801"/>
          <a:stretch/>
        </p:blipFill>
        <p:spPr>
          <a:xfrm>
            <a:off x="8844718" y="374074"/>
            <a:ext cx="2910093" cy="1707140"/>
          </a:xfrm>
          <a:prstGeom prst="rect">
            <a:avLst/>
          </a:prstGeom>
        </p:spPr>
      </p:pic>
      <p:pic>
        <p:nvPicPr>
          <p:cNvPr id="11" name="EEVNG6_U03">
            <a:hlinkClick r:id="" action="ppaction://media"/>
            <a:extLst>
              <a:ext uri="{FF2B5EF4-FFF2-40B4-BE49-F238E27FC236}">
                <a16:creationId xmlns:a16="http://schemas.microsoft.com/office/drawing/2014/main" id="{9AD1D948-33A6-4EE7-9096-A9A3807CF1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56047" y="2468350"/>
            <a:ext cx="5914818" cy="33165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F76A4E-5DD3-48FA-9D1D-8298B6AD90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" b="3503"/>
          <a:stretch/>
        </p:blipFill>
        <p:spPr>
          <a:xfrm>
            <a:off x="0" y="3082973"/>
            <a:ext cx="7171877" cy="221293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D2E6129-286D-4DDF-9180-65EBC2912E93}"/>
              </a:ext>
            </a:extLst>
          </p:cNvPr>
          <p:cNvSpPr/>
          <p:nvPr/>
        </p:nvSpPr>
        <p:spPr>
          <a:xfrm>
            <a:off x="3175909" y="3535974"/>
            <a:ext cx="996041" cy="4407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DCFF8A-8594-4502-8C16-C528FDCF6874}"/>
              </a:ext>
            </a:extLst>
          </p:cNvPr>
          <p:cNvSpPr/>
          <p:nvPr/>
        </p:nvSpPr>
        <p:spPr>
          <a:xfrm>
            <a:off x="2768148" y="3976688"/>
            <a:ext cx="860877" cy="4388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641B9A6-A7F6-4996-A91B-62F02591749A}"/>
              </a:ext>
            </a:extLst>
          </p:cNvPr>
          <p:cNvSpPr/>
          <p:nvPr/>
        </p:nvSpPr>
        <p:spPr>
          <a:xfrm>
            <a:off x="3952875" y="4429689"/>
            <a:ext cx="647699" cy="3517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01AF6D2-AECC-4681-934B-7ECE7FF3761B}"/>
              </a:ext>
            </a:extLst>
          </p:cNvPr>
          <p:cNvSpPr/>
          <p:nvPr/>
        </p:nvSpPr>
        <p:spPr>
          <a:xfrm>
            <a:off x="2481263" y="4885032"/>
            <a:ext cx="533399" cy="3537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088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 fullScrn="1"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WHERE'S THE SHARK?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35ED6736-B28E-4C31-AFD6-1865167EC6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77" b="66958"/>
          <a:stretch/>
        </p:blipFill>
        <p:spPr>
          <a:xfrm>
            <a:off x="137907" y="448904"/>
            <a:ext cx="3575111" cy="16148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ABF9FF-7E81-466A-8974-1671BECA22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8" t="33308" r="25213" b="44948"/>
          <a:stretch/>
        </p:blipFill>
        <p:spPr>
          <a:xfrm>
            <a:off x="0" y="1921129"/>
            <a:ext cx="5818909" cy="7747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9DD307-ABFB-4E9C-B027-F6234478A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86" r="70677" b="1801"/>
          <a:stretch/>
        </p:blipFill>
        <p:spPr>
          <a:xfrm>
            <a:off x="8844718" y="374074"/>
            <a:ext cx="2910093" cy="17071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BBE1303-952E-4385-9BB1-39EB6D20A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916" y="2761641"/>
            <a:ext cx="5138943" cy="2873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DB9519-D57E-46F0-B9D0-BC2646D3E4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1" y="3223148"/>
            <a:ext cx="6857979" cy="115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929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230</Words>
  <Application>Microsoft Office PowerPoint</Application>
  <PresentationFormat>Widescreen</PresentationFormat>
  <Paragraphs>86</Paragraphs>
  <Slides>24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Adobe Gothic Std B</vt:lpstr>
      <vt:lpstr>Calibri</vt:lpstr>
      <vt:lpstr>Arial</vt:lpstr>
      <vt:lpstr>Calibri Light</vt:lpstr>
      <vt:lpstr>Times New Roman</vt:lpstr>
      <vt:lpstr>Myriad Pro</vt:lpstr>
      <vt:lpstr>Office Theme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42</cp:revision>
  <dcterms:created xsi:type="dcterms:W3CDTF">2021-03-31T14:23:29Z</dcterms:created>
  <dcterms:modified xsi:type="dcterms:W3CDTF">2021-05-31T14:00:32Z</dcterms:modified>
</cp:coreProperties>
</file>