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6"/>
  </p:notesMasterIdLst>
  <p:sldIdLst>
    <p:sldId id="388" r:id="rId2"/>
    <p:sldId id="387" r:id="rId3"/>
    <p:sldId id="386" r:id="rId4"/>
    <p:sldId id="392" r:id="rId5"/>
    <p:sldId id="393" r:id="rId6"/>
    <p:sldId id="395" r:id="rId7"/>
    <p:sldId id="394" r:id="rId8"/>
    <p:sldId id="397" r:id="rId9"/>
    <p:sldId id="398" r:id="rId10"/>
    <p:sldId id="399" r:id="rId11"/>
    <p:sldId id="411" r:id="rId12"/>
    <p:sldId id="400" r:id="rId13"/>
    <p:sldId id="401" r:id="rId14"/>
    <p:sldId id="402" r:id="rId15"/>
    <p:sldId id="403" r:id="rId16"/>
    <p:sldId id="404" r:id="rId17"/>
    <p:sldId id="405" r:id="rId18"/>
    <p:sldId id="414" r:id="rId19"/>
    <p:sldId id="412" r:id="rId20"/>
    <p:sldId id="406" r:id="rId21"/>
    <p:sldId id="407" r:id="rId22"/>
    <p:sldId id="408" r:id="rId23"/>
    <p:sldId id="409" r:id="rId24"/>
    <p:sldId id="413" r:id="rId25"/>
  </p:sldIdLst>
  <p:sldSz cx="12192000" cy="6858000"/>
  <p:notesSz cx="6858000" cy="9144000"/>
  <p:embeddedFontLst>
    <p:embeddedFont>
      <p:font typeface="Adobe Gothic Std B" panose="020B0800000000000000" pitchFamily="34" charset="-128"/>
      <p:bold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Myriad Pro" panose="020B050303040302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0E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5" autoAdjust="0"/>
    <p:restoredTop sz="94291" autoAdjust="0"/>
  </p:normalViewPr>
  <p:slideViewPr>
    <p:cSldViewPr snapToGrid="0">
      <p:cViewPr>
        <p:scale>
          <a:sx n="87" d="100"/>
          <a:sy n="87" d="100"/>
        </p:scale>
        <p:origin x="48" y="-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5F63E-7B49-40F1-B291-575D2BE5584F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8D3C9-1AAE-4F11-B22F-027C27AFB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91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07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346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13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098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341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2854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0327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3596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7497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7931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9796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08530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4142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4996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48651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71241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6530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5751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7213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7550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047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77921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3946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598260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0443845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09085284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31347710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9514454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02994794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75447611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29809567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76105652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85644051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80211560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82069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372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1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8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2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8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31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FD106-7AF3-4C22-A8D4-13411F716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E386CC-A892-4318-A4E6-8197C3723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1</a:t>
            </a:fld>
            <a:endParaRPr lang="vi-VN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CCEE87E-3746-4509-83CD-7C51D1EC0FEB}"/>
              </a:ext>
            </a:extLst>
          </p:cNvPr>
          <p:cNvGrpSpPr/>
          <p:nvPr/>
        </p:nvGrpSpPr>
        <p:grpSpPr>
          <a:xfrm>
            <a:off x="-109485" y="-363794"/>
            <a:ext cx="12410970" cy="7853501"/>
            <a:chOff x="-218970" y="-497751"/>
            <a:chExt cx="12410970" cy="785350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50C9586-9714-4747-9451-AFE4746DCA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91" r="2102" b="1481"/>
            <a:stretch/>
          </p:blipFill>
          <p:spPr>
            <a:xfrm>
              <a:off x="-218970" y="-497751"/>
              <a:ext cx="6314970" cy="785350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B4889C7-2A81-4137-A40F-79A00FB8DE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2" t="1990" r="1199" b="1990"/>
            <a:stretch/>
          </p:blipFill>
          <p:spPr>
            <a:xfrm>
              <a:off x="5954400" y="-497751"/>
              <a:ext cx="6237600" cy="78120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902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28317964-BA24-42BA-BBFE-81EFB1EEE31A}"/>
              </a:ext>
            </a:extLst>
          </p:cNvPr>
          <p:cNvGrpSpPr/>
          <p:nvPr/>
        </p:nvGrpSpPr>
        <p:grpSpPr>
          <a:xfrm>
            <a:off x="-109485" y="-363794"/>
            <a:ext cx="12410970" cy="7853501"/>
            <a:chOff x="-218970" y="-497751"/>
            <a:chExt cx="12410970" cy="7853501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EA1BE533-5AEC-4F8F-8BF3-BEAA928164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2" t="1990" r="1199" b="1990"/>
            <a:stretch/>
          </p:blipFill>
          <p:spPr>
            <a:xfrm>
              <a:off x="5954400" y="-497751"/>
              <a:ext cx="6237600" cy="781207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D7BE187-09F0-4A7D-A851-34ECDBFD5A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91" r="2102" b="1481"/>
            <a:stretch/>
          </p:blipFill>
          <p:spPr>
            <a:xfrm>
              <a:off x="-218970" y="-497751"/>
              <a:ext cx="6314970" cy="7853501"/>
            </a:xfrm>
            <a:prstGeom prst="rect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E386CC-A892-4318-A4E6-8197C3723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2</a:t>
            </a:fld>
            <a:endParaRPr lang="vi-VN"/>
          </a:p>
        </p:txBody>
      </p:sp>
      <p:pic>
        <p:nvPicPr>
          <p:cNvPr id="13" name="EE_G6_1-28">
            <a:hlinkClick r:id="" action="ppaction://media"/>
            <a:extLst>
              <a:ext uri="{FF2B5EF4-FFF2-40B4-BE49-F238E27FC236}">
                <a16:creationId xmlns:a16="http://schemas.microsoft.com/office/drawing/2014/main" id="{4566BEC2-F5E7-4FCD-BCB8-3C784989B2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00562" y="4638367"/>
            <a:ext cx="301625" cy="3016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4F070CB-9DD2-469A-9C01-43DFB8E65E89}"/>
              </a:ext>
            </a:extLst>
          </p:cNvPr>
          <p:cNvSpPr txBox="1"/>
          <p:nvPr/>
        </p:nvSpPr>
        <p:spPr>
          <a:xfrm>
            <a:off x="2567903" y="4808815"/>
            <a:ext cx="2120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There are 18 people.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32E667-007B-4487-94C9-B9DC787D17E9}"/>
              </a:ext>
            </a:extLst>
          </p:cNvPr>
          <p:cNvSpPr txBox="1"/>
          <p:nvPr/>
        </p:nvSpPr>
        <p:spPr>
          <a:xfrm>
            <a:off x="942975" y="5652878"/>
            <a:ext cx="733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sister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C4576E-BFC6-4FA6-AEBE-0342F0B7E2AE}"/>
              </a:ext>
            </a:extLst>
          </p:cNvPr>
          <p:cNvSpPr txBox="1"/>
          <p:nvPr/>
        </p:nvSpPr>
        <p:spPr>
          <a:xfrm>
            <a:off x="1921072" y="5652878"/>
            <a:ext cx="99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brother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0C689A-1659-4C8F-AA03-4A937C984B3D}"/>
              </a:ext>
            </a:extLst>
          </p:cNvPr>
          <p:cNvSpPr txBox="1"/>
          <p:nvPr/>
        </p:nvSpPr>
        <p:spPr>
          <a:xfrm>
            <a:off x="3018504" y="5652878"/>
            <a:ext cx="99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61A6EF-5EB5-47B7-A662-693D81EC97E1}"/>
              </a:ext>
            </a:extLst>
          </p:cNvPr>
          <p:cNvSpPr txBox="1"/>
          <p:nvPr/>
        </p:nvSpPr>
        <p:spPr>
          <a:xfrm>
            <a:off x="4115936" y="5652878"/>
            <a:ext cx="99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dad</a:t>
            </a:r>
          </a:p>
        </p:txBody>
      </p:sp>
    </p:spTree>
    <p:extLst>
      <p:ext uri="{BB962C8B-B14F-4D97-AF65-F5344CB8AC3E}">
        <p14:creationId xmlns:p14="http://schemas.microsoft.com/office/powerpoint/2010/main" val="261731381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277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10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D664731F-A2B9-415F-863C-A0071F7857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9" t="80334" r="25125" b="8889"/>
          <a:stretch/>
        </p:blipFill>
        <p:spPr>
          <a:xfrm>
            <a:off x="0" y="1917291"/>
            <a:ext cx="12165514" cy="255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593590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3EDAD91-FC16-4214-B74B-0580C4B61E4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19132" r="8047" b="36344"/>
          <a:stretch/>
        </p:blipFill>
        <p:spPr>
          <a:xfrm>
            <a:off x="5014047" y="1186781"/>
            <a:ext cx="7170057" cy="46941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669652-49C8-4859-A9E4-D85311672D9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57" t="5859" r="8047" b="86143"/>
          <a:stretch/>
        </p:blipFill>
        <p:spPr>
          <a:xfrm>
            <a:off x="9099756" y="187036"/>
            <a:ext cx="2933104" cy="10960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9B4FC1-4CBD-4721-B106-A3E2EDAB23E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31"/>
          <a:stretch/>
        </p:blipFill>
        <p:spPr>
          <a:xfrm>
            <a:off x="-188169" y="2138221"/>
            <a:ext cx="7451968" cy="118593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21F175E-509A-4550-8860-617F3D40F94A}"/>
              </a:ext>
            </a:extLst>
          </p:cNvPr>
          <p:cNvGrpSpPr/>
          <p:nvPr/>
        </p:nvGrpSpPr>
        <p:grpSpPr>
          <a:xfrm>
            <a:off x="-188169" y="3428999"/>
            <a:ext cx="5607333" cy="879159"/>
            <a:chOff x="-159140" y="2747830"/>
            <a:chExt cx="5303565" cy="83153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D4F9D6F-3DA7-459B-9BEA-9798774EA0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58" r="63996"/>
            <a:stretch/>
          </p:blipFill>
          <p:spPr>
            <a:xfrm>
              <a:off x="-159140" y="2747830"/>
              <a:ext cx="2641084" cy="530809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3E62D0F-C196-4B8A-83CB-C5B92EBB96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806" t="66958"/>
            <a:stretch/>
          </p:blipFill>
          <p:spPr>
            <a:xfrm>
              <a:off x="435429" y="3048553"/>
              <a:ext cx="4708996" cy="530809"/>
            </a:xfrm>
            <a:prstGeom prst="rect">
              <a:avLst/>
            </a:prstGeom>
          </p:spPr>
        </p:pic>
      </p:grpSp>
      <p:pic>
        <p:nvPicPr>
          <p:cNvPr id="10" name="EE_G6_1-29">
            <a:hlinkClick r:id="" action="ppaction://media"/>
            <a:extLst>
              <a:ext uri="{FF2B5EF4-FFF2-40B4-BE49-F238E27FC236}">
                <a16:creationId xmlns:a16="http://schemas.microsoft.com/office/drawing/2014/main" id="{52AA57C2-5A7D-4873-9EB3-E4973E6F8F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27354" y="2900994"/>
            <a:ext cx="485664" cy="48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40420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6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4DBF4F5-9021-455B-9DF8-CFCB3A2283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48" b="7037"/>
          <a:stretch/>
        </p:blipFill>
        <p:spPr>
          <a:xfrm>
            <a:off x="137907" y="1035049"/>
            <a:ext cx="13002395" cy="4823959"/>
          </a:xfrm>
          <a:prstGeom prst="rect">
            <a:avLst/>
          </a:prstGeom>
        </p:spPr>
      </p:pic>
      <p:pic>
        <p:nvPicPr>
          <p:cNvPr id="4" name="EE_G6_1-30">
            <a:hlinkClick r:id="" action="ppaction://media"/>
            <a:extLst>
              <a:ext uri="{FF2B5EF4-FFF2-40B4-BE49-F238E27FC236}">
                <a16:creationId xmlns:a16="http://schemas.microsoft.com/office/drawing/2014/main" id="{2B1D8E8B-72F5-492D-9829-782862DEE0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1517" y="9882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40450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C514CB1-A982-4A3F-969E-566F1E5A2E1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9" r="31567" b="73757"/>
          <a:stretch/>
        </p:blipFill>
        <p:spPr>
          <a:xfrm>
            <a:off x="-573437" y="1504380"/>
            <a:ext cx="12034184" cy="3849239"/>
          </a:xfrm>
          <a:prstGeom prst="rect">
            <a:avLst/>
          </a:prstGeom>
        </p:spPr>
      </p:pic>
      <p:pic>
        <p:nvPicPr>
          <p:cNvPr id="4" name="EE_G6_1-31">
            <a:hlinkClick r:id="" action="ppaction://media"/>
            <a:extLst>
              <a:ext uri="{FF2B5EF4-FFF2-40B4-BE49-F238E27FC236}">
                <a16:creationId xmlns:a16="http://schemas.microsoft.com/office/drawing/2014/main" id="{58C02B4E-0ED2-4D13-AC31-4A7699BEB6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907" y="1649009"/>
            <a:ext cx="609600" cy="6096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562576D-132A-44F7-8A14-F0457C8E16B1}"/>
              </a:ext>
            </a:extLst>
          </p:cNvPr>
          <p:cNvSpPr/>
          <p:nvPr/>
        </p:nvSpPr>
        <p:spPr>
          <a:xfrm>
            <a:off x="8183104" y="2371241"/>
            <a:ext cx="462466" cy="4649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9513376" y="2995046"/>
            <a:ext cx="1149458" cy="4649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0987CDB-9CD2-4FDC-8555-36EC252EFA88}"/>
              </a:ext>
            </a:extLst>
          </p:cNvPr>
          <p:cNvSpPr/>
          <p:nvPr/>
        </p:nvSpPr>
        <p:spPr>
          <a:xfrm>
            <a:off x="8485063" y="3572360"/>
            <a:ext cx="705431" cy="4649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EE37399-6B61-4005-A999-97284C33596C}"/>
              </a:ext>
            </a:extLst>
          </p:cNvPr>
          <p:cNvSpPr/>
          <p:nvPr/>
        </p:nvSpPr>
        <p:spPr>
          <a:xfrm>
            <a:off x="9625639" y="4174332"/>
            <a:ext cx="462466" cy="4649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F4A5A43-30FB-45AA-9937-7E6D9543216A}"/>
              </a:ext>
            </a:extLst>
          </p:cNvPr>
          <p:cNvSpPr/>
          <p:nvPr/>
        </p:nvSpPr>
        <p:spPr>
          <a:xfrm>
            <a:off x="9425402" y="4763975"/>
            <a:ext cx="849974" cy="4649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01607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77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B761DFE-0AD0-4641-8430-A5842DA3DCE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26021" r="16727" b="54839"/>
          <a:stretch/>
        </p:blipFill>
        <p:spPr>
          <a:xfrm>
            <a:off x="-47821" y="1738232"/>
            <a:ext cx="7939269" cy="28485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928BA3-6EBD-467A-A48E-30459694C8D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6" t="44731" r="22209" b="13978"/>
          <a:stretch/>
        </p:blipFill>
        <p:spPr>
          <a:xfrm>
            <a:off x="7816645" y="1477503"/>
            <a:ext cx="4216214" cy="33086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386276-156B-4375-9C5E-381AD729A529}"/>
              </a:ext>
            </a:extLst>
          </p:cNvPr>
          <p:cNvSpPr txBox="1"/>
          <p:nvPr/>
        </p:nvSpPr>
        <p:spPr>
          <a:xfrm>
            <a:off x="796317" y="2376331"/>
            <a:ext cx="988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BED817-E06F-403C-A6EE-CC699D9B12C7}"/>
              </a:ext>
            </a:extLst>
          </p:cNvPr>
          <p:cNvSpPr txBox="1"/>
          <p:nvPr/>
        </p:nvSpPr>
        <p:spPr>
          <a:xfrm>
            <a:off x="796317" y="2770314"/>
            <a:ext cx="988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9C09B5-3DB5-4619-8EDA-6F18818C535A}"/>
              </a:ext>
            </a:extLst>
          </p:cNvPr>
          <p:cNvSpPr txBox="1"/>
          <p:nvPr/>
        </p:nvSpPr>
        <p:spPr>
          <a:xfrm>
            <a:off x="796317" y="3164297"/>
            <a:ext cx="988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A0AED4-259D-491B-ACA7-784EB3390C07}"/>
              </a:ext>
            </a:extLst>
          </p:cNvPr>
          <p:cNvSpPr txBox="1"/>
          <p:nvPr/>
        </p:nvSpPr>
        <p:spPr>
          <a:xfrm>
            <a:off x="796317" y="3565602"/>
            <a:ext cx="988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FACFB8-EDA1-487C-B354-2134A40A3D94}"/>
              </a:ext>
            </a:extLst>
          </p:cNvPr>
          <p:cNvSpPr txBox="1"/>
          <p:nvPr/>
        </p:nvSpPr>
        <p:spPr>
          <a:xfrm>
            <a:off x="796317" y="3969637"/>
            <a:ext cx="988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CE808D-2E95-4ECE-A6A9-FD6A6B1E51AD}"/>
              </a:ext>
            </a:extLst>
          </p:cNvPr>
          <p:cNvSpPr txBox="1"/>
          <p:nvPr/>
        </p:nvSpPr>
        <p:spPr>
          <a:xfrm>
            <a:off x="4699000" y="2376331"/>
            <a:ext cx="3022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Yes, she does.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2CCA48-8BF8-42C4-9AB0-3601B329EF98}"/>
              </a:ext>
            </a:extLst>
          </p:cNvPr>
          <p:cNvSpPr txBox="1"/>
          <p:nvPr/>
        </p:nvSpPr>
        <p:spPr>
          <a:xfrm>
            <a:off x="4699000" y="2770313"/>
            <a:ext cx="3022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No, they don’t.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F2EE7-B79C-45B3-BE79-AF39C63499E0}"/>
              </a:ext>
            </a:extLst>
          </p:cNvPr>
          <p:cNvSpPr txBox="1"/>
          <p:nvPr/>
        </p:nvSpPr>
        <p:spPr>
          <a:xfrm>
            <a:off x="4699000" y="3164295"/>
            <a:ext cx="3022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Yes, she does.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65EF7A-C842-4FE1-B01C-CBB24227B5BB}"/>
              </a:ext>
            </a:extLst>
          </p:cNvPr>
          <p:cNvSpPr txBox="1"/>
          <p:nvPr/>
        </p:nvSpPr>
        <p:spPr>
          <a:xfrm>
            <a:off x="4699000" y="3568854"/>
            <a:ext cx="3022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Yes, they do.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E375D9-E190-4D73-83A9-0EB81C7F8A2A}"/>
              </a:ext>
            </a:extLst>
          </p:cNvPr>
          <p:cNvSpPr txBox="1"/>
          <p:nvPr/>
        </p:nvSpPr>
        <p:spPr>
          <a:xfrm>
            <a:off x="4698999" y="3969637"/>
            <a:ext cx="3022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Yes, he does.</a:t>
            </a:r>
          </a:p>
        </p:txBody>
      </p:sp>
    </p:spTree>
    <p:extLst>
      <p:ext uri="{BB962C8B-B14F-4D97-AF65-F5344CB8AC3E}">
        <p14:creationId xmlns:p14="http://schemas.microsoft.com/office/powerpoint/2010/main" val="12127777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DC19356-DF51-4D8E-ABC6-15533419F0E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7" t="5420" b="64723"/>
          <a:stretch/>
        </p:blipFill>
        <p:spPr>
          <a:xfrm>
            <a:off x="0" y="698925"/>
            <a:ext cx="12672608" cy="513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80402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C13488E-E59D-4DB1-A23B-D113177E2E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8" t="36389" r="9709" b="37891"/>
          <a:stretch/>
        </p:blipFill>
        <p:spPr>
          <a:xfrm>
            <a:off x="0" y="489375"/>
            <a:ext cx="12196718" cy="484672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B600C44-3687-4BFC-9C50-F1912C3AD084}"/>
              </a:ext>
            </a:extLst>
          </p:cNvPr>
          <p:cNvSpPr txBox="1"/>
          <p:nvPr/>
        </p:nvSpPr>
        <p:spPr>
          <a:xfrm>
            <a:off x="3713018" y="2267775"/>
            <a:ext cx="359695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aunt </a:t>
            </a:r>
          </a:p>
          <a:p>
            <a:pPr algn="ctr"/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grandmother </a:t>
            </a:r>
          </a:p>
          <a:p>
            <a:pPr algn="ctr"/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grandfather </a:t>
            </a:r>
          </a:p>
          <a:p>
            <a:pPr algn="ctr"/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grandparents </a:t>
            </a:r>
          </a:p>
          <a:p>
            <a:pPr algn="ctr"/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niece </a:t>
            </a:r>
          </a:p>
          <a:p>
            <a:pPr algn="ctr"/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nephew </a:t>
            </a:r>
          </a:p>
          <a:p>
            <a:pPr algn="ctr"/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uncle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723C702-7F90-4BDB-B64A-04CF2D212280}"/>
              </a:ext>
            </a:extLst>
          </p:cNvPr>
          <p:cNvSpPr txBox="1"/>
          <p:nvPr/>
        </p:nvSpPr>
        <p:spPr>
          <a:xfrm>
            <a:off x="6655719" y="2083109"/>
            <a:ext cx="16738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mom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children </a:t>
            </a:r>
          </a:p>
          <a:p>
            <a:pPr algn="ctr"/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dad </a:t>
            </a:r>
          </a:p>
          <a:p>
            <a:pPr algn="ctr"/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parents </a:t>
            </a:r>
          </a:p>
          <a:p>
            <a:pPr algn="ctr"/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son </a:t>
            </a:r>
          </a:p>
          <a:p>
            <a:pPr algn="ctr"/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brother </a:t>
            </a:r>
          </a:p>
          <a:p>
            <a:pPr algn="ctr"/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daughter </a:t>
            </a:r>
          </a:p>
          <a:p>
            <a:pPr algn="ctr"/>
            <a:r>
              <a:rPr lang="en-US" sz="24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sister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975357C-5B7F-4394-BB3F-B425763A7F0B}"/>
              </a:ext>
            </a:extLst>
          </p:cNvPr>
          <p:cNvSpPr txBox="1"/>
          <p:nvPr/>
        </p:nvSpPr>
        <p:spPr>
          <a:xfrm>
            <a:off x="9349148" y="2267775"/>
            <a:ext cx="167384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 i="0" u="none" strike="noStrike" baseline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en-US" b="0" dirty="0">
                <a:latin typeface="Myriad Pro" panose="020B0503030403020204" pitchFamily="34" charset="0"/>
              </a:rPr>
              <a:t>children </a:t>
            </a:r>
          </a:p>
          <a:p>
            <a:pPr algn="ctr"/>
            <a:r>
              <a:rPr lang="en-US" b="0" dirty="0">
                <a:latin typeface="Myriad Pro" panose="020B0503030403020204" pitchFamily="34" charset="0"/>
              </a:rPr>
              <a:t>dad </a:t>
            </a:r>
          </a:p>
          <a:p>
            <a:pPr algn="ctr"/>
            <a:r>
              <a:rPr lang="en-US" b="0" dirty="0">
                <a:latin typeface="Myriad Pro" panose="020B0503030403020204" pitchFamily="34" charset="0"/>
              </a:rPr>
              <a:t>parents </a:t>
            </a:r>
          </a:p>
          <a:p>
            <a:pPr algn="ctr"/>
            <a:r>
              <a:rPr lang="en-US" b="0" dirty="0">
                <a:latin typeface="Myriad Pro" panose="020B0503030403020204" pitchFamily="34" charset="0"/>
              </a:rPr>
              <a:t>son </a:t>
            </a:r>
          </a:p>
          <a:p>
            <a:pPr algn="ctr"/>
            <a:r>
              <a:rPr lang="en-US" b="0" dirty="0">
                <a:latin typeface="Myriad Pro" panose="020B0503030403020204" pitchFamily="34" charset="0"/>
              </a:rPr>
              <a:t>brother </a:t>
            </a:r>
          </a:p>
          <a:p>
            <a:pPr algn="ctr"/>
            <a:r>
              <a:rPr lang="en-US" b="0" dirty="0">
                <a:latin typeface="Myriad Pro" panose="020B0503030403020204" pitchFamily="34" charset="0"/>
              </a:rPr>
              <a:t>daughter </a:t>
            </a:r>
          </a:p>
          <a:p>
            <a:pPr algn="ctr"/>
            <a:r>
              <a:rPr lang="en-US" b="0" dirty="0">
                <a:latin typeface="Myriad Pro" panose="020B0503030403020204" pitchFamily="34" charset="0"/>
              </a:rPr>
              <a:t>sister </a:t>
            </a:r>
          </a:p>
        </p:txBody>
      </p:sp>
    </p:spTree>
    <p:extLst>
      <p:ext uri="{BB962C8B-B14F-4D97-AF65-F5344CB8AC3E}">
        <p14:creationId xmlns:p14="http://schemas.microsoft.com/office/powerpoint/2010/main" val="348406591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7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9679A90-A02C-4783-8E86-9448C1E97B9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t="61799" r="9692" b="17633"/>
          <a:stretch/>
        </p:blipFill>
        <p:spPr>
          <a:xfrm>
            <a:off x="1454727" y="1391552"/>
            <a:ext cx="10951007" cy="3455374"/>
          </a:xfrm>
          <a:prstGeom prst="rect">
            <a:avLst/>
          </a:prstGeom>
        </p:spPr>
      </p:pic>
      <p:pic>
        <p:nvPicPr>
          <p:cNvPr id="5" name="EE_G6_1-32">
            <a:hlinkClick r:id="" action="ppaction://media"/>
            <a:extLst>
              <a:ext uri="{FF2B5EF4-FFF2-40B4-BE49-F238E27FC236}">
                <a16:creationId xmlns:a16="http://schemas.microsoft.com/office/drawing/2014/main" id="{4345F598-ECFD-487B-BB90-1233C60029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2138" y="1521350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9B7FD8-2D43-42CA-9618-593D33BD76A0}"/>
              </a:ext>
            </a:extLst>
          </p:cNvPr>
          <p:cNvSpPr txBox="1"/>
          <p:nvPr/>
        </p:nvSpPr>
        <p:spPr>
          <a:xfrm>
            <a:off x="7044530" y="2077430"/>
            <a:ext cx="214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E0A7AF-D67C-4E9C-AD3E-231BB1D55006}"/>
              </a:ext>
            </a:extLst>
          </p:cNvPr>
          <p:cNvSpPr txBox="1"/>
          <p:nvPr/>
        </p:nvSpPr>
        <p:spPr>
          <a:xfrm>
            <a:off x="7044530" y="2520613"/>
            <a:ext cx="214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cousin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16CAD3-0CBF-404D-AF56-B60289D076D3}"/>
              </a:ext>
            </a:extLst>
          </p:cNvPr>
          <p:cNvSpPr txBox="1"/>
          <p:nvPr/>
        </p:nvSpPr>
        <p:spPr>
          <a:xfrm>
            <a:off x="7102586" y="2963796"/>
            <a:ext cx="214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grandfather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CF16C1-53A2-4E56-B1F1-C980EE2CC629}"/>
              </a:ext>
            </a:extLst>
          </p:cNvPr>
          <p:cNvSpPr txBox="1"/>
          <p:nvPr/>
        </p:nvSpPr>
        <p:spPr>
          <a:xfrm>
            <a:off x="7104578" y="3424526"/>
            <a:ext cx="214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niece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2042D3-7BBA-49ED-870F-6F6D8ECCD4FE}"/>
              </a:ext>
            </a:extLst>
          </p:cNvPr>
          <p:cNvSpPr txBox="1"/>
          <p:nvPr/>
        </p:nvSpPr>
        <p:spPr>
          <a:xfrm>
            <a:off x="7104578" y="3867709"/>
            <a:ext cx="214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uncle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DB90CA-285B-4AA8-92AE-9245AB331928}"/>
              </a:ext>
            </a:extLst>
          </p:cNvPr>
          <p:cNvSpPr txBox="1"/>
          <p:nvPr/>
        </p:nvSpPr>
        <p:spPr>
          <a:xfrm>
            <a:off x="7102586" y="4323705"/>
            <a:ext cx="214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aunt</a:t>
            </a:r>
          </a:p>
        </p:txBody>
      </p:sp>
    </p:spTree>
    <p:extLst>
      <p:ext uri="{BB962C8B-B14F-4D97-AF65-F5344CB8AC3E}">
        <p14:creationId xmlns:p14="http://schemas.microsoft.com/office/powerpoint/2010/main" val="28656094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46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12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9679A90-A02C-4783-8E86-9448C1E97B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t="84612" r="9692" b="11111"/>
          <a:stretch/>
        </p:blipFill>
        <p:spPr>
          <a:xfrm>
            <a:off x="620496" y="3069771"/>
            <a:ext cx="10951007" cy="71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9140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056067B-6173-4C86-8C6D-E30B100EC80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4" t="6369" r="35978" b="77098"/>
          <a:stretch/>
        </p:blipFill>
        <p:spPr>
          <a:xfrm>
            <a:off x="596920" y="1531256"/>
            <a:ext cx="7722475" cy="2801740"/>
          </a:xfrm>
          <a:prstGeom prst="rect">
            <a:avLst/>
          </a:prstGeom>
        </p:spPr>
      </p:pic>
      <p:pic>
        <p:nvPicPr>
          <p:cNvPr id="5" name="EE_G6_1-33">
            <a:hlinkClick r:id="" action="ppaction://media"/>
            <a:extLst>
              <a:ext uri="{FF2B5EF4-FFF2-40B4-BE49-F238E27FC236}">
                <a16:creationId xmlns:a16="http://schemas.microsoft.com/office/drawing/2014/main" id="{8B8A0854-871B-498D-9FDB-CFE3C55E48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907" y="2322526"/>
            <a:ext cx="6096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0F5218-3AF2-4AC6-ADDE-D224CEEB713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12" t="5420" r="4735" b="59789"/>
          <a:stretch/>
        </p:blipFill>
        <p:spPr>
          <a:xfrm>
            <a:off x="7766865" y="387134"/>
            <a:ext cx="4287228" cy="56578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C9A1A61C-7E55-4F90-B8DD-FCA90B5AD97A}"/>
              </a:ext>
            </a:extLst>
          </p:cNvPr>
          <p:cNvSpPr/>
          <p:nvPr/>
        </p:nvSpPr>
        <p:spPr>
          <a:xfrm>
            <a:off x="8319395" y="4678680"/>
            <a:ext cx="253105" cy="29455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3441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DFBFF6F-7D1B-48E2-A62A-281A1B3BD4C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5" t="23280" r="41068" b="60243"/>
          <a:stretch/>
        </p:blipFill>
        <p:spPr>
          <a:xfrm>
            <a:off x="511299" y="1057728"/>
            <a:ext cx="9280402" cy="365573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427073-9A47-4FB7-A5AA-C03AF407E9E8}"/>
              </a:ext>
            </a:extLst>
          </p:cNvPr>
          <p:cNvSpPr/>
          <p:nvPr/>
        </p:nvSpPr>
        <p:spPr>
          <a:xfrm>
            <a:off x="10580914" y="1057728"/>
            <a:ext cx="1190172" cy="31514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EE_G6_1-34">
            <a:hlinkClick r:id="" action="ppaction://media"/>
            <a:extLst>
              <a:ext uri="{FF2B5EF4-FFF2-40B4-BE49-F238E27FC236}">
                <a16:creationId xmlns:a16="http://schemas.microsoft.com/office/drawing/2014/main" id="{D8C93248-255C-462C-8D59-28EBBD6160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4910" y="1077740"/>
            <a:ext cx="609600" cy="6096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D1653B27-9AD2-42D0-8096-F6BA748EC0CD}"/>
              </a:ext>
            </a:extLst>
          </p:cNvPr>
          <p:cNvSpPr/>
          <p:nvPr/>
        </p:nvSpPr>
        <p:spPr>
          <a:xfrm>
            <a:off x="1901372" y="1817970"/>
            <a:ext cx="1378857" cy="5043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A0B8F23-52C0-448B-930F-3AB88F0373C9}"/>
              </a:ext>
            </a:extLst>
          </p:cNvPr>
          <p:cNvSpPr/>
          <p:nvPr/>
        </p:nvSpPr>
        <p:spPr>
          <a:xfrm>
            <a:off x="1901372" y="2427095"/>
            <a:ext cx="1190172" cy="5043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8D59E0A-821A-4656-A59B-31E0C2F4D55F}"/>
              </a:ext>
            </a:extLst>
          </p:cNvPr>
          <p:cNvSpPr/>
          <p:nvPr/>
        </p:nvSpPr>
        <p:spPr>
          <a:xfrm>
            <a:off x="3280229" y="2996251"/>
            <a:ext cx="1190172" cy="5043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B3ABCDF-A1B2-4871-A89D-CB882B0B2E34}"/>
              </a:ext>
            </a:extLst>
          </p:cNvPr>
          <p:cNvSpPr/>
          <p:nvPr/>
        </p:nvSpPr>
        <p:spPr>
          <a:xfrm>
            <a:off x="1901372" y="3605376"/>
            <a:ext cx="1378857" cy="5043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A94C2D0-D324-46A6-A0D4-EEB2F58AFE8D}"/>
              </a:ext>
            </a:extLst>
          </p:cNvPr>
          <p:cNvSpPr/>
          <p:nvPr/>
        </p:nvSpPr>
        <p:spPr>
          <a:xfrm>
            <a:off x="1901371" y="4209143"/>
            <a:ext cx="1190173" cy="5043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8CBAAD9-88FC-4AB4-9D4D-27BF9DC5A85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39757" r="32115" b="55344"/>
          <a:stretch/>
        </p:blipFill>
        <p:spPr>
          <a:xfrm>
            <a:off x="511297" y="4713459"/>
            <a:ext cx="10855343" cy="108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130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750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B2D4F8A-53B2-430E-9816-53D579A5DB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009" y="1170311"/>
            <a:ext cx="8162316" cy="45173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EFC2E6-789D-4715-89FC-9FD76BF4D3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05" y="1170311"/>
            <a:ext cx="5402214" cy="1315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E72B15-5E84-41BD-B872-25672EDC65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57" y="2137693"/>
            <a:ext cx="5716652" cy="258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74491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5B9437C-8FD7-413E-BF3B-04DB2324EB70}"/>
              </a:ext>
            </a:extLst>
          </p:cNvPr>
          <p:cNvGrpSpPr/>
          <p:nvPr/>
        </p:nvGrpSpPr>
        <p:grpSpPr>
          <a:xfrm>
            <a:off x="6720631" y="1598175"/>
            <a:ext cx="4719505" cy="4503262"/>
            <a:chOff x="-98361" y="486739"/>
            <a:chExt cx="6648163" cy="634355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4A9D33C-E692-4224-9AC2-7AAFFBEAD3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7208" r="71264"/>
            <a:stretch/>
          </p:blipFill>
          <p:spPr>
            <a:xfrm>
              <a:off x="4987251" y="486739"/>
              <a:ext cx="1562551" cy="634091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B5280B5-0392-4F9C-BFD9-85D771DA44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40"/>
            <a:stretch/>
          </p:blipFill>
          <p:spPr>
            <a:xfrm>
              <a:off x="-98361" y="489374"/>
              <a:ext cx="5437315" cy="6340915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538CAF55-E9DF-4BE8-A418-005804E896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5" t="6161" r="6001" b="82198"/>
          <a:stretch/>
        </p:blipFill>
        <p:spPr>
          <a:xfrm>
            <a:off x="-133810" y="2622397"/>
            <a:ext cx="6854441" cy="16110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6817B7-CC9C-432C-A64F-63B2FF9632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78" b="92000" l="7111" r="89778">
                        <a14:foregroundMark x1="22667" y1="92444" x2="22667" y2="92444"/>
                        <a14:foregroundMark x1="7111" y1="60889" x2="7111" y2="60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899" y="3705315"/>
            <a:ext cx="416133" cy="41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163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7A1F506-FF6B-406D-AED2-268AD42990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0" t="30712" r="5115" b="23150"/>
          <a:stretch/>
        </p:blipFill>
        <p:spPr>
          <a:xfrm>
            <a:off x="5529979" y="220612"/>
            <a:ext cx="6720631" cy="61818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C77DEB-7B72-4F46-B299-460E0FA9F3D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8" t="17779" r="11243" b="78836"/>
          <a:stretch/>
        </p:blipFill>
        <p:spPr>
          <a:xfrm>
            <a:off x="-229628" y="2523459"/>
            <a:ext cx="5989235" cy="443256"/>
          </a:xfrm>
          <a:prstGeom prst="rect">
            <a:avLst/>
          </a:prstGeom>
        </p:spPr>
      </p:pic>
      <p:pic>
        <p:nvPicPr>
          <p:cNvPr id="10" name="EE_G6_1-35">
            <a:hlinkClick r:id="" action="ppaction://media"/>
            <a:extLst>
              <a:ext uri="{FF2B5EF4-FFF2-40B4-BE49-F238E27FC236}">
                <a16:creationId xmlns:a16="http://schemas.microsoft.com/office/drawing/2014/main" id="{D6A330AD-C57F-4EAC-B5E7-8FDD2B3032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21373" y="5391867"/>
            <a:ext cx="490991" cy="490991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158B3B6-67EF-4B76-A624-C1A382276A18}"/>
              </a:ext>
            </a:extLst>
          </p:cNvPr>
          <p:cNvCxnSpPr>
            <a:cxnSpLocks/>
          </p:cNvCxnSpPr>
          <p:nvPr/>
        </p:nvCxnSpPr>
        <p:spPr>
          <a:xfrm>
            <a:off x="8418581" y="3484963"/>
            <a:ext cx="92627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FBD125C3-498D-4C43-A20B-5D4B097B23C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8" t="20913" r="11243" b="75836"/>
          <a:stretch/>
        </p:blipFill>
        <p:spPr>
          <a:xfrm>
            <a:off x="-229628" y="3003385"/>
            <a:ext cx="5989235" cy="42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4756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251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6F923D13-A055-4B59-9F4F-A3B6ABDD1B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9" r="33632" b="56191"/>
          <a:stretch/>
        </p:blipFill>
        <p:spPr>
          <a:xfrm>
            <a:off x="-648929" y="882554"/>
            <a:ext cx="6592529" cy="476842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54148E6-5469-43FB-9C70-EBA31138DB8A}"/>
              </a:ext>
            </a:extLst>
          </p:cNvPr>
          <p:cNvSpPr/>
          <p:nvPr/>
        </p:nvSpPr>
        <p:spPr>
          <a:xfrm>
            <a:off x="622657" y="2145539"/>
            <a:ext cx="291419" cy="31931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9D43716-72EE-453D-A8EF-33436992486F}"/>
              </a:ext>
            </a:extLst>
          </p:cNvPr>
          <p:cNvSpPr/>
          <p:nvPr/>
        </p:nvSpPr>
        <p:spPr>
          <a:xfrm>
            <a:off x="2400657" y="2947453"/>
            <a:ext cx="291419" cy="31931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83D9CC2-3F64-4C55-BA59-C2FE950DDC9E}"/>
              </a:ext>
            </a:extLst>
          </p:cNvPr>
          <p:cNvSpPr/>
          <p:nvPr/>
        </p:nvSpPr>
        <p:spPr>
          <a:xfrm>
            <a:off x="632633" y="3727838"/>
            <a:ext cx="291419" cy="31931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6660D1A-CCE9-4539-BE94-918BD126650A}"/>
              </a:ext>
            </a:extLst>
          </p:cNvPr>
          <p:cNvSpPr/>
          <p:nvPr/>
        </p:nvSpPr>
        <p:spPr>
          <a:xfrm>
            <a:off x="632633" y="4483678"/>
            <a:ext cx="291419" cy="31931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1384134-DF08-4ABF-BB71-A30E7977A6FF}"/>
              </a:ext>
            </a:extLst>
          </p:cNvPr>
          <p:cNvSpPr/>
          <p:nvPr/>
        </p:nvSpPr>
        <p:spPr>
          <a:xfrm>
            <a:off x="632633" y="5260434"/>
            <a:ext cx="291419" cy="31931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CDD0B65-3376-47EA-9315-DA9E71AB0BB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0" t="30712" r="5115" b="23150"/>
          <a:stretch/>
        </p:blipFill>
        <p:spPr>
          <a:xfrm>
            <a:off x="5741662" y="517460"/>
            <a:ext cx="6343578" cy="583502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E9A064A-95CD-4114-9379-893AAD84CFA6}"/>
              </a:ext>
            </a:extLst>
          </p:cNvPr>
          <p:cNvCxnSpPr>
            <a:cxnSpLocks/>
          </p:cNvCxnSpPr>
          <p:nvPr/>
        </p:nvCxnSpPr>
        <p:spPr>
          <a:xfrm>
            <a:off x="7904136" y="4060495"/>
            <a:ext cx="31926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DE6762D-C3B5-455C-9180-DDA1C92C3F0E}"/>
              </a:ext>
            </a:extLst>
          </p:cNvPr>
          <p:cNvCxnSpPr>
            <a:cxnSpLocks/>
          </p:cNvCxnSpPr>
          <p:nvPr/>
        </p:nvCxnSpPr>
        <p:spPr>
          <a:xfrm>
            <a:off x="9621864" y="5195798"/>
            <a:ext cx="20367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22EDF20-26C4-4E00-9578-395FFBEE3998}"/>
              </a:ext>
            </a:extLst>
          </p:cNvPr>
          <p:cNvCxnSpPr>
            <a:cxnSpLocks/>
          </p:cNvCxnSpPr>
          <p:nvPr/>
        </p:nvCxnSpPr>
        <p:spPr>
          <a:xfrm>
            <a:off x="6115050" y="5393784"/>
            <a:ext cx="22415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426508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IDIOM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80C779E-78BB-4FE2-84C4-BDEE9CF15B46}"/>
              </a:ext>
            </a:extLst>
          </p:cNvPr>
          <p:cNvGrpSpPr/>
          <p:nvPr/>
        </p:nvGrpSpPr>
        <p:grpSpPr>
          <a:xfrm>
            <a:off x="1010210" y="1457770"/>
            <a:ext cx="5859793" cy="1647825"/>
            <a:chOff x="595745" y="1427018"/>
            <a:chExt cx="5859793" cy="1647825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FB3D578-8E7B-45C4-9EE9-2C0988A89CF1}"/>
                </a:ext>
              </a:extLst>
            </p:cNvPr>
            <p:cNvSpPr/>
            <p:nvPr/>
          </p:nvSpPr>
          <p:spPr>
            <a:xfrm>
              <a:off x="595745" y="1427018"/>
              <a:ext cx="5624945" cy="164782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491D674-56AB-444B-B570-F41A1E029C2D}"/>
                </a:ext>
              </a:extLst>
            </p:cNvPr>
            <p:cNvSpPr txBox="1"/>
            <p:nvPr/>
          </p:nvSpPr>
          <p:spPr>
            <a:xfrm>
              <a:off x="595745" y="1680806"/>
              <a:ext cx="58597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My sister and I have red hair. It ______ in the family.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74E5F88-C1E3-457D-AF6C-5947C2D65824}"/>
              </a:ext>
            </a:extLst>
          </p:cNvPr>
          <p:cNvSpPr/>
          <p:nvPr/>
        </p:nvSpPr>
        <p:spPr>
          <a:xfrm>
            <a:off x="6623152" y="3133365"/>
            <a:ext cx="3222554" cy="1625825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marR="0" lvl="0" indent="-6334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runs</a:t>
            </a:r>
          </a:p>
          <a:p>
            <a:pPr marL="914400" marR="0" lvl="0" indent="-6334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Walks</a:t>
            </a:r>
          </a:p>
          <a:p>
            <a:pPr marL="914400" marR="0" lvl="0" indent="-6334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Myriad Pro" panose="020B0503030403020204" pitchFamily="34" charset="0"/>
              </a:rPr>
              <a:t>takes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9A6C5E1-9579-48AE-ADD5-5907AB7CC611}"/>
              </a:ext>
            </a:extLst>
          </p:cNvPr>
          <p:cNvSpPr/>
          <p:nvPr/>
        </p:nvSpPr>
        <p:spPr>
          <a:xfrm>
            <a:off x="6870003" y="3199374"/>
            <a:ext cx="479515" cy="5354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35606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0FCFF2C-6765-43F3-B0B4-C5F5EC22F1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8" t="43808" r="4236" b="31826"/>
          <a:stretch/>
        </p:blipFill>
        <p:spPr>
          <a:xfrm>
            <a:off x="0" y="1124726"/>
            <a:ext cx="12431147" cy="41997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03EB2B-551E-4F4F-B5FD-A79EF08552A7}"/>
              </a:ext>
            </a:extLst>
          </p:cNvPr>
          <p:cNvSpPr txBox="1"/>
          <p:nvPr/>
        </p:nvSpPr>
        <p:spPr>
          <a:xfrm>
            <a:off x="1301364" y="2307507"/>
            <a:ext cx="1878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year/August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35520D-0EE9-479B-A575-3528D6D0D586}"/>
              </a:ext>
            </a:extLst>
          </p:cNvPr>
          <p:cNvSpPr txBox="1"/>
          <p:nvPr/>
        </p:nvSpPr>
        <p:spPr>
          <a:xfrm>
            <a:off x="1353431" y="4503789"/>
            <a:ext cx="1465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old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816E3F-06A9-47EC-9DCB-E8B100293DD9}"/>
              </a:ext>
            </a:extLst>
          </p:cNvPr>
          <p:cNvSpPr txBox="1"/>
          <p:nvPr/>
        </p:nvSpPr>
        <p:spPr>
          <a:xfrm>
            <a:off x="3894134" y="4503789"/>
            <a:ext cx="1465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new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0901A9-A390-4A35-A115-668EC974545F}"/>
              </a:ext>
            </a:extLst>
          </p:cNvPr>
          <p:cNvSpPr txBox="1"/>
          <p:nvPr/>
        </p:nvSpPr>
        <p:spPr>
          <a:xfrm>
            <a:off x="8998907" y="2052475"/>
            <a:ext cx="23204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Twinsburg (Ohio/ the U.S)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0810D5-54ED-4003-B0FE-00EC52067A23}"/>
              </a:ext>
            </a:extLst>
          </p:cNvPr>
          <p:cNvSpPr txBox="1"/>
          <p:nvPr/>
        </p:nvSpPr>
        <p:spPr>
          <a:xfrm>
            <a:off x="9375138" y="4619349"/>
            <a:ext cx="1465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sisters</a:t>
            </a:r>
          </a:p>
        </p:txBody>
      </p:sp>
    </p:spTree>
    <p:extLst>
      <p:ext uri="{BB962C8B-B14F-4D97-AF65-F5344CB8AC3E}">
        <p14:creationId xmlns:p14="http://schemas.microsoft.com/office/powerpoint/2010/main" val="16596425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74A71A25-A3F7-43B8-B462-566D22D936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69841" r="47290" b="21076"/>
          <a:stretch/>
        </p:blipFill>
        <p:spPr>
          <a:xfrm>
            <a:off x="285722" y="3069528"/>
            <a:ext cx="6166093" cy="1518022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EB7C991-EDC4-4552-A445-7A64C24D8A25}"/>
              </a:ext>
            </a:extLst>
          </p:cNvPr>
          <p:cNvGrpSpPr/>
          <p:nvPr/>
        </p:nvGrpSpPr>
        <p:grpSpPr>
          <a:xfrm>
            <a:off x="6587281" y="1185428"/>
            <a:ext cx="4719505" cy="4503262"/>
            <a:chOff x="-98361" y="486739"/>
            <a:chExt cx="6648163" cy="63435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9042015-C184-475B-B2CD-25D41F4837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7208" r="71264"/>
            <a:stretch/>
          </p:blipFill>
          <p:spPr>
            <a:xfrm>
              <a:off x="4987251" y="486739"/>
              <a:ext cx="1562551" cy="634091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0D465F4-2CA3-4735-9FB7-9BDC7E1B90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40"/>
            <a:stretch/>
          </p:blipFill>
          <p:spPr>
            <a:xfrm>
              <a:off x="-98361" y="489374"/>
              <a:ext cx="5437315" cy="63409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107782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9FA30BE-1FB5-4153-8EF9-F7D9521622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2112"/>
            <a:ext cx="6133786" cy="15249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99FE37-93FD-4B22-9161-F7687216F2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047" y="636727"/>
            <a:ext cx="5480681" cy="504967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E9174FB-4214-49FA-83DF-7C4AD7494362}"/>
              </a:ext>
            </a:extLst>
          </p:cNvPr>
          <p:cNvCxnSpPr>
            <a:cxnSpLocks/>
          </p:cNvCxnSpPr>
          <p:nvPr/>
        </p:nvCxnSpPr>
        <p:spPr>
          <a:xfrm>
            <a:off x="6357257" y="5657370"/>
            <a:ext cx="5167086" cy="0"/>
          </a:xfrm>
          <a:prstGeom prst="line">
            <a:avLst/>
          </a:prstGeom>
          <a:ln w="38100">
            <a:solidFill>
              <a:srgbClr val="100E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419298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8C87B47-213C-40BA-B035-52FF3F422B5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3" r="72123" b="66942"/>
          <a:stretch/>
        </p:blipFill>
        <p:spPr>
          <a:xfrm>
            <a:off x="-137907" y="464035"/>
            <a:ext cx="3109707" cy="14600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0013AD-4487-4F7A-B372-A74EB41730A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51" r="69316"/>
          <a:stretch/>
        </p:blipFill>
        <p:spPr>
          <a:xfrm>
            <a:off x="9155463" y="401783"/>
            <a:ext cx="3422732" cy="21234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D0100A-729C-4CBD-A94D-ECDB1E129D7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6" t="34186" r="35038" b="44332"/>
          <a:stretch/>
        </p:blipFill>
        <p:spPr>
          <a:xfrm>
            <a:off x="-12278" y="1789892"/>
            <a:ext cx="6168325" cy="10148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902B8C-4D9C-46CA-B7BF-2C60FAC3784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23" t="55051" r="11833" b="-1"/>
          <a:stretch/>
        </p:blipFill>
        <p:spPr>
          <a:xfrm>
            <a:off x="137907" y="2647876"/>
            <a:ext cx="6018140" cy="1943594"/>
          </a:xfrm>
          <a:prstGeom prst="rect">
            <a:avLst/>
          </a:prstGeom>
        </p:spPr>
      </p:pic>
      <p:pic>
        <p:nvPicPr>
          <p:cNvPr id="12" name="EEVNG6_U04">
            <a:hlinkClick r:id="" action="ppaction://media"/>
            <a:extLst>
              <a:ext uri="{FF2B5EF4-FFF2-40B4-BE49-F238E27FC236}">
                <a16:creationId xmlns:a16="http://schemas.microsoft.com/office/drawing/2014/main" id="{CF80FAE7-21FE-4344-8EDF-B350D63F86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95999" y="2518493"/>
            <a:ext cx="5750203" cy="32242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8D764F-69DB-41E6-B881-C35F299F4C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555770"/>
            <a:ext cx="5750203" cy="31289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80C2A5-5A8F-4725-B470-4444D5A3490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 b="75929"/>
          <a:stretch/>
        </p:blipFill>
        <p:spPr>
          <a:xfrm>
            <a:off x="-101283" y="4565038"/>
            <a:ext cx="6648884" cy="92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93666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 fullScrn="1"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8A3C571-63AF-42F3-9C06-691E8F88C78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30"/>
          <a:stretch/>
        </p:blipFill>
        <p:spPr>
          <a:xfrm>
            <a:off x="52870" y="3169421"/>
            <a:ext cx="6307986" cy="21928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431D27A-00FC-47CF-96A0-5AEA1276C194}"/>
              </a:ext>
            </a:extLst>
          </p:cNvPr>
          <p:cNvSpPr/>
          <p:nvPr/>
        </p:nvSpPr>
        <p:spPr>
          <a:xfrm>
            <a:off x="5356390" y="3669233"/>
            <a:ext cx="285750" cy="2667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999D37D-73E0-4ED0-BB50-CA69AC023344}"/>
              </a:ext>
            </a:extLst>
          </p:cNvPr>
          <p:cNvSpPr/>
          <p:nvPr/>
        </p:nvSpPr>
        <p:spPr>
          <a:xfrm>
            <a:off x="5863120" y="3989273"/>
            <a:ext cx="285750" cy="2667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EEF67EA-DCD7-4209-88DA-6DCF54D0C77E}"/>
              </a:ext>
            </a:extLst>
          </p:cNvPr>
          <p:cNvSpPr/>
          <p:nvPr/>
        </p:nvSpPr>
        <p:spPr>
          <a:xfrm>
            <a:off x="5863120" y="4329198"/>
            <a:ext cx="285750" cy="2667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EA0BA4B-C30F-4DD9-9E0F-1BE352DDFE7D}"/>
              </a:ext>
            </a:extLst>
          </p:cNvPr>
          <p:cNvSpPr/>
          <p:nvPr/>
        </p:nvSpPr>
        <p:spPr>
          <a:xfrm>
            <a:off x="5356390" y="4665749"/>
            <a:ext cx="285750" cy="2667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5AC1A8C-FB71-4864-8A1D-2E9B221A3AB6}"/>
              </a:ext>
            </a:extLst>
          </p:cNvPr>
          <p:cNvSpPr/>
          <p:nvPr/>
        </p:nvSpPr>
        <p:spPr>
          <a:xfrm>
            <a:off x="5356390" y="5028405"/>
            <a:ext cx="285750" cy="2667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EEVNG6_U04">
            <a:hlinkClick r:id="" action="ppaction://media"/>
            <a:extLst>
              <a:ext uri="{FF2B5EF4-FFF2-40B4-BE49-F238E27FC236}">
                <a16:creationId xmlns:a16="http://schemas.microsoft.com/office/drawing/2014/main" id="{F0500906-A61A-40E6-AC55-879687706E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82656" y="2555350"/>
            <a:ext cx="5750203" cy="32242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CD89854-AD44-49F9-BD5D-3115B71F6AC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3" r="72123" b="66942"/>
          <a:stretch/>
        </p:blipFill>
        <p:spPr>
          <a:xfrm>
            <a:off x="-137907" y="464035"/>
            <a:ext cx="3109707" cy="14600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C5EE5A-6A03-4A06-949D-1F9FE11537D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51" r="69316"/>
          <a:stretch/>
        </p:blipFill>
        <p:spPr>
          <a:xfrm>
            <a:off x="9155463" y="401783"/>
            <a:ext cx="3422732" cy="21234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A1AEEF-D03E-4EED-A153-3C269CB3C67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6" t="34186" r="35038" b="44332"/>
          <a:stretch/>
        </p:blipFill>
        <p:spPr>
          <a:xfrm>
            <a:off x="47438" y="1709406"/>
            <a:ext cx="6168325" cy="101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9338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181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6CD89854-AD44-49F9-BD5D-3115B71F6A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3" r="72123" b="66942"/>
          <a:stretch/>
        </p:blipFill>
        <p:spPr>
          <a:xfrm>
            <a:off x="-137907" y="464035"/>
            <a:ext cx="3109707" cy="14600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C5EE5A-6A03-4A06-949D-1F9FE11537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51" r="69316"/>
          <a:stretch/>
        </p:blipFill>
        <p:spPr>
          <a:xfrm>
            <a:off x="9155463" y="401783"/>
            <a:ext cx="3422732" cy="21234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A1AEEF-D03E-4EED-A153-3C269CB3C6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6" t="34186" r="35038" b="44332"/>
          <a:stretch/>
        </p:blipFill>
        <p:spPr>
          <a:xfrm>
            <a:off x="47438" y="1709406"/>
            <a:ext cx="6168325" cy="10148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2ACBA2C-94B4-49D6-AF80-38BC0541C8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954" y="2724261"/>
            <a:ext cx="5218905" cy="28398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848DC4-FCA3-4506-9EC3-A08A62A000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41" y="3070270"/>
            <a:ext cx="6683988" cy="153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35413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</TotalTime>
  <Words>313</Words>
  <Application>Microsoft Office PowerPoint</Application>
  <PresentationFormat>Widescreen</PresentationFormat>
  <Paragraphs>144</Paragraphs>
  <Slides>24</Slides>
  <Notes>23</Notes>
  <HiddenSlides>0</HiddenSlides>
  <MMClips>10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Adobe Gothic Std B</vt:lpstr>
      <vt:lpstr>Myriad Pro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Hong Anh</cp:lastModifiedBy>
  <cp:revision>36</cp:revision>
  <dcterms:created xsi:type="dcterms:W3CDTF">2021-04-01T11:54:11Z</dcterms:created>
  <dcterms:modified xsi:type="dcterms:W3CDTF">2021-05-31T14:05:26Z</dcterms:modified>
</cp:coreProperties>
</file>