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8"/>
  </p:notesMasterIdLst>
  <p:sldIdLst>
    <p:sldId id="367" r:id="rId3"/>
    <p:sldId id="388" r:id="rId4"/>
    <p:sldId id="389" r:id="rId5"/>
    <p:sldId id="390" r:id="rId6"/>
    <p:sldId id="391" r:id="rId7"/>
    <p:sldId id="392" r:id="rId8"/>
    <p:sldId id="393" r:id="rId9"/>
    <p:sldId id="394" r:id="rId10"/>
    <p:sldId id="395" r:id="rId11"/>
    <p:sldId id="396" r:id="rId12"/>
    <p:sldId id="409" r:id="rId13"/>
    <p:sldId id="398" r:id="rId14"/>
    <p:sldId id="410" r:id="rId15"/>
    <p:sldId id="397" r:id="rId16"/>
    <p:sldId id="399" r:id="rId17"/>
    <p:sldId id="400" r:id="rId18"/>
    <p:sldId id="401" r:id="rId19"/>
    <p:sldId id="402" r:id="rId20"/>
    <p:sldId id="404" r:id="rId21"/>
    <p:sldId id="403" r:id="rId22"/>
    <p:sldId id="405" r:id="rId23"/>
    <p:sldId id="406" r:id="rId24"/>
    <p:sldId id="411" r:id="rId25"/>
    <p:sldId id="407" r:id="rId26"/>
    <p:sldId id="408" r:id="rId27"/>
  </p:sldIdLst>
  <p:sldSz cx="12192000" cy="6858000"/>
  <p:notesSz cx="6858000" cy="9144000"/>
  <p:embeddedFontLst>
    <p:embeddedFont>
      <p:font typeface="Adobe Gothic Std B" panose="020B0800000000000000" pitchFamily="34" charset="-1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yriad Pro" panose="020B0503030403020204" pitchFamily="34" charset="0"/>
      <p:regular r:id="rId36"/>
      <p:bold r:id="rId37"/>
      <p:italic r:id="rId38"/>
      <p:boldItalic r:id="rId39"/>
    </p:embeddedFont>
    <p:embeddedFont>
      <p:font typeface="MyriadPro-Bold" panose="020B0703030403020204" pitchFamily="34" charset="0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3346" autoAdjust="0"/>
  </p:normalViewPr>
  <p:slideViewPr>
    <p:cSldViewPr snapToGrid="0">
      <p:cViewPr varScale="1">
        <p:scale>
          <a:sx n="64" d="100"/>
          <a:sy n="64" d="100"/>
        </p:scale>
        <p:origin x="9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5C849-64DA-489C-9A3D-48E1EA261707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67D30-EAB0-4D82-9672-FB344857F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9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213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889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808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8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18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404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483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73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658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826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7322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673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394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016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281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147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08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326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268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93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123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6354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30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6AB8-F12F-419A-A1B5-0CDEFFD0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8F42EA-2CA7-408D-A896-DFC6CF1DA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EE92A-71BB-4C47-ACE8-C35D529E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0C533-3386-4A34-9E4F-B0931DB8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0991A-00E5-4CC4-9E55-46503B36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4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971BC-5B70-4CC4-97AB-5D8C62F7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F9AED-F458-446C-8FAF-7BE8AA06D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E3360-8936-4813-B7B6-94BD0F1E0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2FBF3-3691-4924-8725-7D6669F00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F5EE1-FEC9-49E2-A34C-0B5D70C2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9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2FE9-42CE-404E-9E21-26C45362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44FD6-7AA5-4839-A3B4-B55D0DD1F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77004-79CA-4660-BC02-D46EC985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39650-3DAA-46F4-AD3D-04760982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AD049-97C3-463B-AEEA-90E569BF6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6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4B3C-4195-473D-A35A-352233D0E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5D08-B797-49ED-B6DF-0BD0BD96A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0C84B-EE78-46FA-B575-FFFFC2C0A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7443A-3C72-4EAD-B247-042CF8292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7AC51-8716-4CDA-BD1B-D6A4870C6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71B39-77AA-4ADC-BF0E-A3181B1D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3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30F00-9F2A-4847-A9D1-E281433E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D5EC0-A7B9-4915-B442-657BB0A8D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22B09-9302-4D56-B31F-F3AEF3499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AF9C8-AE08-4E61-8D7B-2FC55360B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671359-C38D-4D88-AD02-DC7B5E051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656E83-C01F-46CD-8715-ACE936604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B1A19B-25B6-442B-B8FB-F3261DBD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CADE0A-B9D9-4545-8C1C-81B5C7BD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14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4D2E4-51BE-4669-9B5A-598524F0F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6F6FD-DF34-4FD5-A17E-6BE9185C9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6EE6D-37B0-4F62-8265-464850CC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A02E4-DF10-4855-8024-E346D1DA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0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177774-4BFC-4A67-9FA2-85BD2D3EB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D9925-DB46-4096-8174-CAC1D6BD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687E6-82B0-414B-AE54-31F1A5049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80B9-F805-4981-9385-A815A5CE1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FA9A1-9342-410B-8F7B-CD692D02D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15B6E-191B-46A5-ADAB-82EC8C28E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A2CDC-14D6-48E7-8013-1DFCEBAD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C18BE-2853-4EF7-8A81-BCC0CE2D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822F6-FA51-4EB4-BBF0-E68E6BB8B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9874-49E4-42A7-BF98-2B703A0C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474CAF-C144-4794-800E-96CF2BA88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6A227-9AAA-4146-9663-CE50421D0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5EA50-F846-4173-93EE-4365D5FF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1EB1B-BE68-4863-8413-D688DB1D9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7289C-FC82-468E-85EF-A648BA274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4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3052-D439-4C47-9C99-0614719C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E745C-8C60-48AD-8D45-F08EE5F74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F8E90-6485-4164-9462-30CF8A90D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F4DD8-0012-4C87-8628-816639F9E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BF71-B9D6-449A-8E16-A7BA021E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0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A9AEF-941E-4C9B-AAD1-2B42B7D86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550C7-6635-4B9F-AF41-F480EF027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AD159-F32E-4C35-870D-552CCED16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0242-D28C-4341-84D7-698E1F88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EBA50-31B4-4658-84F8-8F9D3501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2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4705033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455079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4124979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6252222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3146442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80799521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91117525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9216305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3624272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80876775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45774558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5934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05241C-F3AD-4979-A59A-E0BDC50A8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CE060-10F2-47C7-AE7F-6584CD525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9C9C8-F3B9-48FE-8FA2-BA0542D169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4135-74A7-4EC1-B611-D18051C9E0A2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B5DA9-0CD3-43ED-ABBB-54BBC0A35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12A68-6C8E-4395-BE82-CA94872FF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E7179-8524-4BA0-B7F4-D8BD55262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1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7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3.xml"/><Relationship Id="rId4" Type="http://schemas.openxmlformats.org/officeDocument/2006/relationships/audio" Target="../media/media2.mp3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2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2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8684888-FAF7-490C-875C-C02F1B3D7E8D}"/>
              </a:ext>
            </a:extLst>
          </p:cNvPr>
          <p:cNvGrpSpPr/>
          <p:nvPr/>
        </p:nvGrpSpPr>
        <p:grpSpPr>
          <a:xfrm>
            <a:off x="142875" y="-304800"/>
            <a:ext cx="11906250" cy="7659094"/>
            <a:chOff x="95250" y="-311643"/>
            <a:chExt cx="11906250" cy="76590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101C995-AEAE-471E-A5AE-9D5BFDECA6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" t="1505" b="1720"/>
            <a:stretch/>
          </p:blipFill>
          <p:spPr>
            <a:xfrm>
              <a:off x="95250" y="-311643"/>
              <a:ext cx="6155686" cy="765909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7AB312-63A2-4890-B402-3BABE0852C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5" r="1899" b="1720"/>
            <a:stretch/>
          </p:blipFill>
          <p:spPr>
            <a:xfrm>
              <a:off x="5845814" y="-311643"/>
              <a:ext cx="6155686" cy="76590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49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75E44B3-50B0-4BD4-A83F-9C7F8627BD4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73078" r="9945" b="21862"/>
          <a:stretch/>
        </p:blipFill>
        <p:spPr>
          <a:xfrm>
            <a:off x="1061048" y="5216585"/>
            <a:ext cx="7626200" cy="85864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4DCF4FC-695B-41E5-BAAD-BCABD98AE3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44946" r="9945" b="26874"/>
          <a:stretch/>
        </p:blipFill>
        <p:spPr>
          <a:xfrm>
            <a:off x="1061048" y="435049"/>
            <a:ext cx="7626200" cy="4781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E46BDB-59B4-4204-AECB-385E5141AEE4}"/>
              </a:ext>
            </a:extLst>
          </p:cNvPr>
          <p:cNvSpPr txBox="1"/>
          <p:nvPr/>
        </p:nvSpPr>
        <p:spPr>
          <a:xfrm>
            <a:off x="3454400" y="3208440"/>
            <a:ext cx="1582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C2D983-91EF-4B8C-9DFA-C8D184E20825}"/>
              </a:ext>
            </a:extLst>
          </p:cNvPr>
          <p:cNvSpPr txBox="1"/>
          <p:nvPr/>
        </p:nvSpPr>
        <p:spPr>
          <a:xfrm>
            <a:off x="3454400" y="3887383"/>
            <a:ext cx="18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strawberries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F306AE-9C0B-4651-BDCC-598608D77E5B}"/>
              </a:ext>
            </a:extLst>
          </p:cNvPr>
          <p:cNvSpPr txBox="1"/>
          <p:nvPr/>
        </p:nvSpPr>
        <p:spPr>
          <a:xfrm>
            <a:off x="3454400" y="4595354"/>
            <a:ext cx="18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strawberries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714073-BB70-475E-A1B1-D001DF69E482}"/>
              </a:ext>
            </a:extLst>
          </p:cNvPr>
          <p:cNvSpPr txBox="1"/>
          <p:nvPr/>
        </p:nvSpPr>
        <p:spPr>
          <a:xfrm>
            <a:off x="5943600" y="2601762"/>
            <a:ext cx="265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mangoes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269C63-B0D0-4025-B14B-1C73040DD36F}"/>
              </a:ext>
            </a:extLst>
          </p:cNvPr>
          <p:cNvSpPr txBox="1"/>
          <p:nvPr/>
        </p:nvSpPr>
        <p:spPr>
          <a:xfrm>
            <a:off x="5943600" y="3208439"/>
            <a:ext cx="18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apples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0751FF-86AB-4251-B085-196123E855FF}"/>
              </a:ext>
            </a:extLst>
          </p:cNvPr>
          <p:cNvSpPr txBox="1"/>
          <p:nvPr/>
        </p:nvSpPr>
        <p:spPr>
          <a:xfrm>
            <a:off x="5972631" y="3887382"/>
            <a:ext cx="184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grapes</a:t>
            </a:r>
          </a:p>
        </p:txBody>
      </p:sp>
      <p:pic>
        <p:nvPicPr>
          <p:cNvPr id="10" name="EE_G6_1-37">
            <a:hlinkClick r:id="" action="ppaction://media"/>
            <a:extLst>
              <a:ext uri="{FF2B5EF4-FFF2-40B4-BE49-F238E27FC236}">
                <a16:creationId xmlns:a16="http://schemas.microsoft.com/office/drawing/2014/main" id="{C7AB7296-A22C-4C25-966E-7EEBCFF20E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82114" y="5328637"/>
            <a:ext cx="609600" cy="609600"/>
          </a:xfrm>
          <a:prstGeom prst="rect">
            <a:avLst/>
          </a:prstGeom>
        </p:spPr>
      </p:pic>
      <p:pic>
        <p:nvPicPr>
          <p:cNvPr id="8" name="EE_G6_1-36">
            <a:hlinkClick r:id="" action="ppaction://media"/>
            <a:extLst>
              <a:ext uri="{FF2B5EF4-FFF2-40B4-BE49-F238E27FC236}">
                <a16:creationId xmlns:a16="http://schemas.microsoft.com/office/drawing/2014/main" id="{FE04C8B1-F131-4741-B8DA-E3591EF5D03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86914" y="112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140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93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  <p:bldP spid="15" grpId="0"/>
      <p:bldP spid="16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4DCF4FC-695B-41E5-BAAD-BCABD98AE3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77583" r="9945" b="9445"/>
          <a:stretch/>
        </p:blipFill>
        <p:spPr>
          <a:xfrm>
            <a:off x="537308" y="1676450"/>
            <a:ext cx="10837141" cy="312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86036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150333" y="2370"/>
              <a:ext cx="288252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73E64E7-8D33-40F8-8512-0949E0E31F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b="27086"/>
          <a:stretch/>
        </p:blipFill>
        <p:spPr>
          <a:xfrm>
            <a:off x="0" y="1041054"/>
            <a:ext cx="10591596" cy="1388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072B64-14A1-40E6-B501-196C6BD576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9" t="17960" r="7651" b="42463"/>
          <a:stretch/>
        </p:blipFill>
        <p:spPr>
          <a:xfrm>
            <a:off x="5228947" y="954314"/>
            <a:ext cx="6963053" cy="410754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4D7472E-F952-4D5D-B483-2167A475F39E}"/>
              </a:ext>
            </a:extLst>
          </p:cNvPr>
          <p:cNvGrpSpPr/>
          <p:nvPr/>
        </p:nvGrpSpPr>
        <p:grpSpPr>
          <a:xfrm>
            <a:off x="1" y="3140397"/>
            <a:ext cx="5330990" cy="774714"/>
            <a:chOff x="1" y="3051497"/>
            <a:chExt cx="5330990" cy="77471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6D33D8-68B7-48DC-9978-0B07E4EBEF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83" t="75162" r="67797"/>
            <a:stretch/>
          </p:blipFill>
          <p:spPr>
            <a:xfrm>
              <a:off x="1" y="3051497"/>
              <a:ext cx="3086099" cy="50571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FB3BE53-0B5B-41AB-B0D4-7DF3BA910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99" t="77996" r="25231"/>
            <a:stretch/>
          </p:blipFill>
          <p:spPr>
            <a:xfrm>
              <a:off x="150607" y="3378200"/>
              <a:ext cx="5180384" cy="448011"/>
            </a:xfrm>
            <a:prstGeom prst="rect">
              <a:avLst/>
            </a:prstGeom>
          </p:spPr>
        </p:pic>
      </p:grpSp>
      <p:pic>
        <p:nvPicPr>
          <p:cNvPr id="10" name="EE_G6_1-38">
            <a:hlinkClick r:id="" action="ppaction://media"/>
            <a:extLst>
              <a:ext uri="{FF2B5EF4-FFF2-40B4-BE49-F238E27FC236}">
                <a16:creationId xmlns:a16="http://schemas.microsoft.com/office/drawing/2014/main" id="{24B45345-4737-45ED-99CD-F0C0E70609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7907" y="2170434"/>
            <a:ext cx="40957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391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1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8DB042A-2C70-4F1F-B455-52404D5816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93" b="7407"/>
          <a:stretch/>
        </p:blipFill>
        <p:spPr>
          <a:xfrm>
            <a:off x="0" y="435049"/>
            <a:ext cx="12219408" cy="5394251"/>
          </a:xfrm>
          <a:prstGeom prst="rect">
            <a:avLst/>
          </a:prstGeom>
        </p:spPr>
      </p:pic>
      <p:pic>
        <p:nvPicPr>
          <p:cNvPr id="5" name="EE_G6_1-39">
            <a:hlinkClick r:id="" action="ppaction://media"/>
            <a:extLst>
              <a:ext uri="{FF2B5EF4-FFF2-40B4-BE49-F238E27FC236}">
                <a16:creationId xmlns:a16="http://schemas.microsoft.com/office/drawing/2014/main" id="{0ABBE768-635D-4B62-BE57-C2C5BD3E38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7825" y="5095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7891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CFDE45A-B266-4BA0-A875-15D1F8C963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1" b="51296"/>
          <a:stretch/>
        </p:blipFill>
        <p:spPr>
          <a:xfrm>
            <a:off x="727660" y="1119352"/>
            <a:ext cx="11464340" cy="47721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BA49F0-F6DB-44CE-97D9-BDC27E2D97C4}"/>
              </a:ext>
            </a:extLst>
          </p:cNvPr>
          <p:cNvSpPr txBox="1"/>
          <p:nvPr/>
        </p:nvSpPr>
        <p:spPr>
          <a:xfrm>
            <a:off x="2601665" y="2314983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C/U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A8769A-350A-4FB2-9A93-0E87BDA1EF8B}"/>
              </a:ext>
            </a:extLst>
          </p:cNvPr>
          <p:cNvSpPr txBox="1"/>
          <p:nvPr/>
        </p:nvSpPr>
        <p:spPr>
          <a:xfrm>
            <a:off x="4553837" y="2314982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34C5F5-C6E3-4CE4-A173-E7D3434BFEF6}"/>
              </a:ext>
            </a:extLst>
          </p:cNvPr>
          <p:cNvSpPr txBox="1"/>
          <p:nvPr/>
        </p:nvSpPr>
        <p:spPr>
          <a:xfrm>
            <a:off x="6553182" y="2314981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D34150-B845-4A22-B48C-B3B62F4689F3}"/>
              </a:ext>
            </a:extLst>
          </p:cNvPr>
          <p:cNvSpPr txBox="1"/>
          <p:nvPr/>
        </p:nvSpPr>
        <p:spPr>
          <a:xfrm>
            <a:off x="7914030" y="2314980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892324-C871-4936-9256-671ADF32F32F}"/>
              </a:ext>
            </a:extLst>
          </p:cNvPr>
          <p:cNvSpPr txBox="1"/>
          <p:nvPr/>
        </p:nvSpPr>
        <p:spPr>
          <a:xfrm>
            <a:off x="2725173" y="3642423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34CAFA-50AE-421E-8C1E-E55697369F5C}"/>
              </a:ext>
            </a:extLst>
          </p:cNvPr>
          <p:cNvSpPr txBox="1"/>
          <p:nvPr/>
        </p:nvSpPr>
        <p:spPr>
          <a:xfrm>
            <a:off x="4437724" y="3642424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B00F84-AB3A-408B-B471-72E22C97A401}"/>
              </a:ext>
            </a:extLst>
          </p:cNvPr>
          <p:cNvSpPr txBox="1"/>
          <p:nvPr/>
        </p:nvSpPr>
        <p:spPr>
          <a:xfrm>
            <a:off x="6018140" y="3642422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C92E11-69AA-4846-B553-02CD144668C6}"/>
              </a:ext>
            </a:extLst>
          </p:cNvPr>
          <p:cNvSpPr txBox="1"/>
          <p:nvPr/>
        </p:nvSpPr>
        <p:spPr>
          <a:xfrm>
            <a:off x="7914029" y="3642421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E57A5B-970E-47FA-A934-6A05388AA130}"/>
              </a:ext>
            </a:extLst>
          </p:cNvPr>
          <p:cNvSpPr txBox="1"/>
          <p:nvPr/>
        </p:nvSpPr>
        <p:spPr>
          <a:xfrm>
            <a:off x="2725173" y="5387525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C/U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C173BA-BE7E-4C74-B60A-DCBDA0FFABF8}"/>
              </a:ext>
            </a:extLst>
          </p:cNvPr>
          <p:cNvSpPr txBox="1"/>
          <p:nvPr/>
        </p:nvSpPr>
        <p:spPr>
          <a:xfrm>
            <a:off x="4905657" y="5387524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846637-24D3-41B3-8442-8A5FBCB44906}"/>
              </a:ext>
            </a:extLst>
          </p:cNvPr>
          <p:cNvSpPr txBox="1"/>
          <p:nvPr/>
        </p:nvSpPr>
        <p:spPr>
          <a:xfrm>
            <a:off x="6090710" y="5387523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AC1209-7083-4279-95E2-7A0AFA5FD243}"/>
              </a:ext>
            </a:extLst>
          </p:cNvPr>
          <p:cNvSpPr txBox="1"/>
          <p:nvPr/>
        </p:nvSpPr>
        <p:spPr>
          <a:xfrm>
            <a:off x="8322242" y="5387522"/>
            <a:ext cx="72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1ADB07-D100-435B-BBC5-CBDEC5C84E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8" b="86328"/>
          <a:stretch/>
        </p:blipFill>
        <p:spPr>
          <a:xfrm>
            <a:off x="-427196" y="374073"/>
            <a:ext cx="11464340" cy="7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53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D3D2D-D298-4C4C-BD59-B7CD54CC3025}"/>
              </a:ext>
            </a:extLst>
          </p:cNvPr>
          <p:cNvGrpSpPr/>
          <p:nvPr/>
        </p:nvGrpSpPr>
        <p:grpSpPr>
          <a:xfrm>
            <a:off x="796316" y="461664"/>
            <a:ext cx="11084935" cy="6396336"/>
            <a:chOff x="796316" y="461664"/>
            <a:chExt cx="10556711" cy="60915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EA194D-F846-4685-AF94-6A0B14E68B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4" t="48703" r="3965" b="10186"/>
            <a:stretch/>
          </p:blipFill>
          <p:spPr>
            <a:xfrm>
              <a:off x="796316" y="461664"/>
              <a:ext cx="10556711" cy="609153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35F3D52-FFD4-4F59-BF80-7408A4B1E6C1}"/>
                </a:ext>
              </a:extLst>
            </p:cNvPr>
            <p:cNvSpPr/>
            <p:nvPr/>
          </p:nvSpPr>
          <p:spPr>
            <a:xfrm>
              <a:off x="796316" y="4394200"/>
              <a:ext cx="6531583" cy="622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EE_G6_1-40">
            <a:hlinkClick r:id="" action="ppaction://media"/>
            <a:extLst>
              <a:ext uri="{FF2B5EF4-FFF2-40B4-BE49-F238E27FC236}">
                <a16:creationId xmlns:a16="http://schemas.microsoft.com/office/drawing/2014/main" id="{AD46D99F-A700-4E5D-8634-B2C7691CC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4499" y="755287"/>
            <a:ext cx="492125" cy="4616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D713D0-CA9A-4D5A-BF99-16728C6219D0}"/>
              </a:ext>
            </a:extLst>
          </p:cNvPr>
          <p:cNvSpPr txBox="1"/>
          <p:nvPr/>
        </p:nvSpPr>
        <p:spPr>
          <a:xfrm>
            <a:off x="3492500" y="1562790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E0D1CD-94E0-4AEA-A7F9-AF396C60401B}"/>
              </a:ext>
            </a:extLst>
          </p:cNvPr>
          <p:cNvSpPr txBox="1"/>
          <p:nvPr/>
        </p:nvSpPr>
        <p:spPr>
          <a:xfrm>
            <a:off x="2980917" y="1979171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AFE581-659B-4082-9053-6E9950F37308}"/>
              </a:ext>
            </a:extLst>
          </p:cNvPr>
          <p:cNvSpPr txBox="1"/>
          <p:nvPr/>
        </p:nvSpPr>
        <p:spPr>
          <a:xfrm>
            <a:off x="5844968" y="1979170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25A4FF-095F-4615-89D4-BA03B87F3AA0}"/>
              </a:ext>
            </a:extLst>
          </p:cNvPr>
          <p:cNvSpPr txBox="1"/>
          <p:nvPr/>
        </p:nvSpPr>
        <p:spPr>
          <a:xfrm>
            <a:off x="5257185" y="2393306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B9CC67-724E-4B59-A638-FF9A71B6545A}"/>
              </a:ext>
            </a:extLst>
          </p:cNvPr>
          <p:cNvSpPr txBox="1"/>
          <p:nvPr/>
        </p:nvSpPr>
        <p:spPr>
          <a:xfrm>
            <a:off x="4101278" y="2807948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9852C0-0EB5-4C84-87BE-3C3B8576224A}"/>
              </a:ext>
            </a:extLst>
          </p:cNvPr>
          <p:cNvSpPr txBox="1"/>
          <p:nvPr/>
        </p:nvSpPr>
        <p:spPr>
          <a:xfrm>
            <a:off x="2691578" y="3634432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5F6024-9F83-4A3E-A2C2-390E5F1AFD34}"/>
              </a:ext>
            </a:extLst>
          </p:cNvPr>
          <p:cNvSpPr txBox="1"/>
          <p:nvPr/>
        </p:nvSpPr>
        <p:spPr>
          <a:xfrm>
            <a:off x="6156047" y="3634432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711987-621E-46CF-A7F1-B90B6946B570}"/>
              </a:ext>
            </a:extLst>
          </p:cNvPr>
          <p:cNvSpPr txBox="1"/>
          <p:nvPr/>
        </p:nvSpPr>
        <p:spPr>
          <a:xfrm>
            <a:off x="5441950" y="4048568"/>
            <a:ext cx="130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6895C8-7D4B-4104-BCC5-6D51FA277B6F}"/>
              </a:ext>
            </a:extLst>
          </p:cNvPr>
          <p:cNvSpPr/>
          <p:nvPr/>
        </p:nvSpPr>
        <p:spPr>
          <a:xfrm>
            <a:off x="8432800" y="5092699"/>
            <a:ext cx="217076" cy="21557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506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D0241BF-ABBD-4441-8595-E2AF2E2F62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" t="5455" r="4912" b="56613"/>
          <a:stretch/>
        </p:blipFill>
        <p:spPr>
          <a:xfrm>
            <a:off x="0" y="369485"/>
            <a:ext cx="12192000" cy="64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12839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27F1A50-23AD-4CCD-981F-166398262F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44868" r="15832" b="33969"/>
          <a:stretch/>
        </p:blipFill>
        <p:spPr>
          <a:xfrm>
            <a:off x="0" y="663547"/>
            <a:ext cx="12192001" cy="43542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579483-E63C-43DD-A1B6-D5CBC440A11C}"/>
              </a:ext>
            </a:extLst>
          </p:cNvPr>
          <p:cNvSpPr txBox="1"/>
          <p:nvPr/>
        </p:nvSpPr>
        <p:spPr>
          <a:xfrm>
            <a:off x="3526970" y="3831771"/>
            <a:ext cx="109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pizza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183317-9606-447E-BCDA-B0AB57D8F655}"/>
              </a:ext>
            </a:extLst>
          </p:cNvPr>
          <p:cNvSpPr txBox="1"/>
          <p:nvPr/>
        </p:nvSpPr>
        <p:spPr>
          <a:xfrm>
            <a:off x="6096000" y="3831768"/>
            <a:ext cx="1229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2B1E63-5E28-4C72-B842-CA0608375DEB}"/>
              </a:ext>
            </a:extLst>
          </p:cNvPr>
          <p:cNvSpPr txBox="1"/>
          <p:nvPr/>
        </p:nvSpPr>
        <p:spPr>
          <a:xfrm>
            <a:off x="754742" y="3831770"/>
            <a:ext cx="109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milk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C50CF5-1273-4744-9228-F27BA32400DE}"/>
              </a:ext>
            </a:extLst>
          </p:cNvPr>
          <p:cNvSpPr txBox="1"/>
          <p:nvPr/>
        </p:nvSpPr>
        <p:spPr>
          <a:xfrm>
            <a:off x="4804228" y="3831770"/>
            <a:ext cx="1229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bread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3FC086-3950-46DD-B0C9-E0CE822B39AB}"/>
              </a:ext>
            </a:extLst>
          </p:cNvPr>
          <p:cNvSpPr txBox="1"/>
          <p:nvPr/>
        </p:nvSpPr>
        <p:spPr>
          <a:xfrm>
            <a:off x="7206343" y="3831766"/>
            <a:ext cx="1710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chocolate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B14782-4DBF-421A-8A62-04D085966493}"/>
              </a:ext>
            </a:extLst>
          </p:cNvPr>
          <p:cNvSpPr txBox="1"/>
          <p:nvPr/>
        </p:nvSpPr>
        <p:spPr>
          <a:xfrm>
            <a:off x="2126342" y="3831768"/>
            <a:ext cx="1092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soda</a:t>
            </a:r>
          </a:p>
        </p:txBody>
      </p:sp>
    </p:spTree>
    <p:extLst>
      <p:ext uri="{BB962C8B-B14F-4D97-AF65-F5344CB8AC3E}">
        <p14:creationId xmlns:p14="http://schemas.microsoft.com/office/powerpoint/2010/main" val="33881062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7" grpId="0"/>
      <p:bldP spid="19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1E1921F-9E5C-4534-B5CD-CFFBB716C3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t="66466" r="18879" b="16914"/>
          <a:stretch/>
        </p:blipFill>
        <p:spPr>
          <a:xfrm>
            <a:off x="236531" y="948481"/>
            <a:ext cx="11718939" cy="3417305"/>
          </a:xfrm>
          <a:prstGeom prst="rect">
            <a:avLst/>
          </a:prstGeom>
        </p:spPr>
      </p:pic>
      <p:pic>
        <p:nvPicPr>
          <p:cNvPr id="5" name="EE_G6_1-41">
            <a:hlinkClick r:id="" action="ppaction://media"/>
            <a:extLst>
              <a:ext uri="{FF2B5EF4-FFF2-40B4-BE49-F238E27FC236}">
                <a16:creationId xmlns:a16="http://schemas.microsoft.com/office/drawing/2014/main" id="{EB43146F-466B-4F7C-9D34-F18E13E9A5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9210" y="1538934"/>
            <a:ext cx="609600" cy="609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5093FCA-B9FB-454C-A8AB-95DF05E7A4D4}"/>
              </a:ext>
            </a:extLst>
          </p:cNvPr>
          <p:cNvSpPr/>
          <p:nvPr/>
        </p:nvSpPr>
        <p:spPr>
          <a:xfrm>
            <a:off x="3167147" y="2657133"/>
            <a:ext cx="882869" cy="419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8FD40F-7957-4C55-956B-9FFD10D7B438}"/>
              </a:ext>
            </a:extLst>
          </p:cNvPr>
          <p:cNvSpPr/>
          <p:nvPr/>
        </p:nvSpPr>
        <p:spPr>
          <a:xfrm>
            <a:off x="2064546" y="3171091"/>
            <a:ext cx="1266497" cy="419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F33F079-F1E1-44ED-B964-BFBD6A536155}"/>
              </a:ext>
            </a:extLst>
          </p:cNvPr>
          <p:cNvSpPr/>
          <p:nvPr/>
        </p:nvSpPr>
        <p:spPr>
          <a:xfrm>
            <a:off x="3224955" y="3783379"/>
            <a:ext cx="682672" cy="419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48E174-8C07-4675-AC0C-7618A5B4386E}"/>
              </a:ext>
            </a:extLst>
          </p:cNvPr>
          <p:cNvSpPr/>
          <p:nvPr/>
        </p:nvSpPr>
        <p:spPr>
          <a:xfrm>
            <a:off x="10760442" y="2590955"/>
            <a:ext cx="882868" cy="419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2A5ECD-BC83-43A9-B51F-74A0343D95B3}"/>
              </a:ext>
            </a:extLst>
          </p:cNvPr>
          <p:cNvSpPr/>
          <p:nvPr/>
        </p:nvSpPr>
        <p:spPr>
          <a:xfrm>
            <a:off x="10071013" y="3168839"/>
            <a:ext cx="689429" cy="4196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595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1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3400" y="0"/>
              <a:ext cx="26094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D883856C-3325-4476-A00A-4B836FDAC6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t="83407" r="48564" b="12022"/>
          <a:stretch/>
        </p:blipFill>
        <p:spPr>
          <a:xfrm>
            <a:off x="0" y="2332638"/>
            <a:ext cx="12192000" cy="16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64566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A499D8-31EB-491B-8E82-FBBFD1FCB1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5749" r="38309" b="81807"/>
          <a:stretch/>
        </p:blipFill>
        <p:spPr>
          <a:xfrm>
            <a:off x="0" y="975589"/>
            <a:ext cx="9754453" cy="2757785"/>
          </a:xfrm>
          <a:prstGeom prst="rect">
            <a:avLst/>
          </a:prstGeom>
        </p:spPr>
      </p:pic>
      <p:pic>
        <p:nvPicPr>
          <p:cNvPr id="5" name="EE_G6_1-42">
            <a:hlinkClick r:id="" action="ppaction://media"/>
            <a:extLst>
              <a:ext uri="{FF2B5EF4-FFF2-40B4-BE49-F238E27FC236}">
                <a16:creationId xmlns:a16="http://schemas.microsoft.com/office/drawing/2014/main" id="{CFF67F69-5116-4320-ADF5-8D11F585DE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77226" y="23185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821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IDIOM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80C779E-78BB-4FE2-84C4-BDEE9CF15B46}"/>
              </a:ext>
            </a:extLst>
          </p:cNvPr>
          <p:cNvGrpSpPr/>
          <p:nvPr/>
        </p:nvGrpSpPr>
        <p:grpSpPr>
          <a:xfrm>
            <a:off x="998207" y="1420110"/>
            <a:ext cx="5624945" cy="1647825"/>
            <a:chOff x="595745" y="1427018"/>
            <a:chExt cx="5624945" cy="1647825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FB3D578-8E7B-45C4-9EE9-2C0988A89CF1}"/>
                </a:ext>
              </a:extLst>
            </p:cNvPr>
            <p:cNvSpPr/>
            <p:nvPr/>
          </p:nvSpPr>
          <p:spPr>
            <a:xfrm>
              <a:off x="595745" y="1427018"/>
              <a:ext cx="5624945" cy="164782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91D674-56AB-444B-B570-F41A1E029C2D}"/>
                </a:ext>
              </a:extLst>
            </p:cNvPr>
            <p:cNvSpPr txBox="1"/>
            <p:nvPr/>
          </p:nvSpPr>
          <p:spPr>
            <a:xfrm>
              <a:off x="595745" y="1680806"/>
              <a:ext cx="56249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He is 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Pro-Bold" panose="020B0703030403020204" pitchFamily="34" charset="0"/>
                  <a:ea typeface="+mn-ea"/>
                  <a:cs typeface="+mn-cs"/>
                </a:rPr>
                <a:t>“the big cheese” </a:t>
              </a:r>
              <a:r>
                <a:rPr kumimoji="0" lang="en-US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yriad Pro" panose="020B0503030403020204" pitchFamily="34" charset="0"/>
                </a:rPr>
                <a:t>means he’s a _________.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74E5F88-C1E3-457D-AF6C-5947C2D65824}"/>
              </a:ext>
            </a:extLst>
          </p:cNvPr>
          <p:cNvSpPr/>
          <p:nvPr/>
        </p:nvSpPr>
        <p:spPr>
          <a:xfrm>
            <a:off x="4225996" y="3067935"/>
            <a:ext cx="6354918" cy="162582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very noisy person</a:t>
            </a:r>
          </a:p>
          <a:p>
            <a:pPr marL="914400" marR="0" lvl="0" indent="-6334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very important person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A6C5E1-9579-48AE-ADD5-5907AB7CC611}"/>
              </a:ext>
            </a:extLst>
          </p:cNvPr>
          <p:cNvSpPr/>
          <p:nvPr/>
        </p:nvSpPr>
        <p:spPr>
          <a:xfrm>
            <a:off x="4523588" y="3880847"/>
            <a:ext cx="479515" cy="5354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5606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EEAA176-D6CC-4730-8955-E5AEBCC122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18333" r="8308" b="54962"/>
          <a:stretch/>
        </p:blipFill>
        <p:spPr>
          <a:xfrm>
            <a:off x="937552" y="590550"/>
            <a:ext cx="11753085" cy="4628876"/>
          </a:xfrm>
          <a:prstGeom prst="rect">
            <a:avLst/>
          </a:prstGeom>
        </p:spPr>
      </p:pic>
      <p:pic>
        <p:nvPicPr>
          <p:cNvPr id="9" name="EE_G6_1-43">
            <a:hlinkClick r:id="" action="ppaction://media"/>
            <a:extLst>
              <a:ext uri="{FF2B5EF4-FFF2-40B4-BE49-F238E27FC236}">
                <a16:creationId xmlns:a16="http://schemas.microsoft.com/office/drawing/2014/main" id="{7F8545EB-6AB0-4DC0-AE4B-7996C434D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1517" y="508425"/>
            <a:ext cx="609600" cy="609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82EA8B-3E14-4633-90C0-AE95B3389DA6}"/>
              </a:ext>
            </a:extLst>
          </p:cNvPr>
          <p:cNvSpPr txBox="1"/>
          <p:nvPr/>
        </p:nvSpPr>
        <p:spPr>
          <a:xfrm>
            <a:off x="1252888" y="3714750"/>
            <a:ext cx="119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chips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A94EBE-183F-421F-B8EF-5AFD1714DF1C}"/>
              </a:ext>
            </a:extLst>
          </p:cNvPr>
          <p:cNvSpPr txBox="1"/>
          <p:nvPr/>
        </p:nvSpPr>
        <p:spPr>
          <a:xfrm>
            <a:off x="8002464" y="3714750"/>
            <a:ext cx="142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peaches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8B34FB-E3B2-4062-A447-380F2011461F}"/>
              </a:ext>
            </a:extLst>
          </p:cNvPr>
          <p:cNvSpPr txBox="1"/>
          <p:nvPr/>
        </p:nvSpPr>
        <p:spPr>
          <a:xfrm>
            <a:off x="2762251" y="3714750"/>
            <a:ext cx="142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grapes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60521-C12E-4070-B8B3-DF6FA9D5B0AB}"/>
              </a:ext>
            </a:extLst>
          </p:cNvPr>
          <p:cNvSpPr txBox="1"/>
          <p:nvPr/>
        </p:nvSpPr>
        <p:spPr>
          <a:xfrm>
            <a:off x="1252888" y="4237970"/>
            <a:ext cx="142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desserts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43AA41-160C-4DBF-81B2-D5B140E6CC01}"/>
              </a:ext>
            </a:extLst>
          </p:cNvPr>
          <p:cNvSpPr txBox="1"/>
          <p:nvPr/>
        </p:nvSpPr>
        <p:spPr>
          <a:xfrm>
            <a:off x="9632907" y="3714750"/>
            <a:ext cx="1427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oranges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908A4E-054F-4D05-BE04-533CB84C50E1}"/>
              </a:ext>
            </a:extLst>
          </p:cNvPr>
          <p:cNvSpPr txBox="1"/>
          <p:nvPr/>
        </p:nvSpPr>
        <p:spPr>
          <a:xfrm>
            <a:off x="8002464" y="4205478"/>
            <a:ext cx="119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slices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B027A3-BF9C-432D-848C-F4F49D97B3F6}"/>
              </a:ext>
            </a:extLst>
          </p:cNvPr>
          <p:cNvSpPr txBox="1"/>
          <p:nvPr/>
        </p:nvSpPr>
        <p:spPr>
          <a:xfrm>
            <a:off x="4657136" y="3723620"/>
            <a:ext cx="1906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vegetables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20EA59-F13C-4C86-96C3-1BDB98F3B55D}"/>
              </a:ext>
            </a:extLst>
          </p:cNvPr>
          <p:cNvSpPr txBox="1"/>
          <p:nvPr/>
        </p:nvSpPr>
        <p:spPr>
          <a:xfrm>
            <a:off x="2762251" y="4246840"/>
            <a:ext cx="119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likes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3C274FF-9D83-41F9-96C9-C5B5CB5351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45038" r="8308" b="51944"/>
          <a:stretch/>
        </p:blipFill>
        <p:spPr>
          <a:xfrm>
            <a:off x="937552" y="5219425"/>
            <a:ext cx="11753085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452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02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FE9FB0F-9895-453B-BC17-08D97C8F01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48056" r="6556" b="10344"/>
          <a:stretch/>
        </p:blipFill>
        <p:spPr>
          <a:xfrm>
            <a:off x="1259671" y="214746"/>
            <a:ext cx="9624806" cy="5608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7509253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02D0BE-519E-4B1A-A855-D0E9F39B7B47}"/>
              </a:ext>
            </a:extLst>
          </p:cNvPr>
          <p:cNvGrpSpPr/>
          <p:nvPr/>
        </p:nvGrpSpPr>
        <p:grpSpPr>
          <a:xfrm>
            <a:off x="6595462" y="1021707"/>
            <a:ext cx="5474617" cy="4912399"/>
            <a:chOff x="-283573" y="394276"/>
            <a:chExt cx="6655344" cy="59718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B5991B1-06D8-4E89-B630-9A6919125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17" r="71066" b="7704"/>
            <a:stretch/>
          </p:blipFill>
          <p:spPr>
            <a:xfrm>
              <a:off x="4798569" y="394277"/>
              <a:ext cx="1573202" cy="597186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1B9820-E24F-4556-9B28-74A3147FA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4" b="7697"/>
            <a:stretch/>
          </p:blipFill>
          <p:spPr>
            <a:xfrm>
              <a:off x="-283573" y="394276"/>
              <a:ext cx="5437315" cy="597187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94FEB47-4312-42E5-9C5D-A6D7674A4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r="2099"/>
          <a:stretch/>
        </p:blipFill>
        <p:spPr>
          <a:xfrm>
            <a:off x="309082" y="2995341"/>
            <a:ext cx="5351579" cy="32148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417887-B551-45EE-BC00-AF17805B32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5749" r="11294" b="82484"/>
          <a:stretch/>
        </p:blipFill>
        <p:spPr>
          <a:xfrm>
            <a:off x="0" y="923894"/>
            <a:ext cx="7315200" cy="19464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100644-8AC4-446A-ADAD-8CE56DAB2C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8" b="92000" l="5778" r="89778">
                        <a14:foregroundMark x1="5778" y1="62667" x2="5778" y2="62667"/>
                        <a14:foregroundMark x1="27111" y1="92000" x2="27111" y2="9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72" y="2228849"/>
            <a:ext cx="563565" cy="56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817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168B5CB-A1C0-46ED-88BC-81460D0CE9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0" t="28735" r="3965" b="37701"/>
          <a:stretch/>
        </p:blipFill>
        <p:spPr>
          <a:xfrm>
            <a:off x="-204993" y="489375"/>
            <a:ext cx="8329222" cy="534685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9CEAEA5-3C3E-4083-B71B-DD0FD96937B9}"/>
              </a:ext>
            </a:extLst>
          </p:cNvPr>
          <p:cNvGrpSpPr/>
          <p:nvPr/>
        </p:nvGrpSpPr>
        <p:grpSpPr>
          <a:xfrm>
            <a:off x="7649336" y="1349829"/>
            <a:ext cx="4858417" cy="1145722"/>
            <a:chOff x="137907" y="1458685"/>
            <a:chExt cx="4858417" cy="11457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AF110B2-8D46-4ABD-88FA-5635FB84F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9" t="17818" r="41195" b="78391"/>
            <a:stretch/>
          </p:blipFill>
          <p:spPr>
            <a:xfrm>
              <a:off x="137907" y="1458685"/>
              <a:ext cx="4419579" cy="77651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00A538-BBAC-410A-AD94-1DA7F90B2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06" t="17818" r="17283" b="78391"/>
            <a:stretch/>
          </p:blipFill>
          <p:spPr>
            <a:xfrm>
              <a:off x="1111917" y="1827892"/>
              <a:ext cx="3884407" cy="776515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8FDCA528-D791-487C-B461-9541B6BB1F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r="2099"/>
          <a:stretch/>
        </p:blipFill>
        <p:spPr>
          <a:xfrm>
            <a:off x="7418537" y="2495551"/>
            <a:ext cx="4650378" cy="2793635"/>
          </a:xfrm>
          <a:prstGeom prst="rect">
            <a:avLst/>
          </a:prstGeom>
        </p:spPr>
      </p:pic>
      <p:pic>
        <p:nvPicPr>
          <p:cNvPr id="12" name="EE_G6_1-44">
            <a:hlinkClick r:id="" action="ppaction://media"/>
            <a:extLst>
              <a:ext uri="{FF2B5EF4-FFF2-40B4-BE49-F238E27FC236}">
                <a16:creationId xmlns:a16="http://schemas.microsoft.com/office/drawing/2014/main" id="{96DA1E5C-0527-4179-9026-DC45A33989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98725" y="5289186"/>
            <a:ext cx="609600" cy="6096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0A1F8B-688C-4613-80D3-E5864D199DAA}"/>
              </a:ext>
            </a:extLst>
          </p:cNvPr>
          <p:cNvCxnSpPr>
            <a:cxnSpLocks/>
          </p:cNvCxnSpPr>
          <p:nvPr/>
        </p:nvCxnSpPr>
        <p:spPr>
          <a:xfrm>
            <a:off x="3439886" y="4222531"/>
            <a:ext cx="4789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ECB309-46E5-4BD0-AB2A-2B40CDF46DD7}"/>
              </a:ext>
            </a:extLst>
          </p:cNvPr>
          <p:cNvCxnSpPr>
            <a:cxnSpLocks/>
          </p:cNvCxnSpPr>
          <p:nvPr/>
        </p:nvCxnSpPr>
        <p:spPr>
          <a:xfrm>
            <a:off x="2960915" y="4520074"/>
            <a:ext cx="11321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20F33DF-C274-4553-94B8-14695A7B0BF3}"/>
              </a:ext>
            </a:extLst>
          </p:cNvPr>
          <p:cNvCxnSpPr>
            <a:cxnSpLocks/>
          </p:cNvCxnSpPr>
          <p:nvPr/>
        </p:nvCxnSpPr>
        <p:spPr>
          <a:xfrm>
            <a:off x="355600" y="4795845"/>
            <a:ext cx="4789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A012FB-0EAA-4634-9D93-52A313EE34C7}"/>
              </a:ext>
            </a:extLst>
          </p:cNvPr>
          <p:cNvCxnSpPr>
            <a:cxnSpLocks/>
          </p:cNvCxnSpPr>
          <p:nvPr/>
        </p:nvCxnSpPr>
        <p:spPr>
          <a:xfrm>
            <a:off x="1287813" y="4795845"/>
            <a:ext cx="12109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301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08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94FEB47-4312-42E5-9C5D-A6D7674A4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r="2099"/>
          <a:stretch/>
        </p:blipFill>
        <p:spPr>
          <a:xfrm>
            <a:off x="2430683" y="1448391"/>
            <a:ext cx="7330634" cy="4403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C44146-6E83-4423-9D76-5CD6D18504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0" t="21119" r="2235" b="73426"/>
          <a:stretch/>
        </p:blipFill>
        <p:spPr>
          <a:xfrm>
            <a:off x="796317" y="497709"/>
            <a:ext cx="10594966" cy="10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52585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2035768-1096-46FD-8EDE-25F7362ABE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0" t="28735" r="3965" b="37701"/>
          <a:stretch/>
        </p:blipFill>
        <p:spPr>
          <a:xfrm>
            <a:off x="-211928" y="1496467"/>
            <a:ext cx="6667294" cy="427999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9072882-7AEC-4D8E-8A84-54FFF8985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7" t="5749" r="27566" b="56667"/>
          <a:stretch/>
        </p:blipFill>
        <p:spPr>
          <a:xfrm>
            <a:off x="5412638" y="622168"/>
            <a:ext cx="6982562" cy="515358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42723AA-457C-4EB0-82C2-83A3A576D2DA}"/>
              </a:ext>
            </a:extLst>
          </p:cNvPr>
          <p:cNvSpPr/>
          <p:nvPr/>
        </p:nvSpPr>
        <p:spPr>
          <a:xfrm>
            <a:off x="6147718" y="2001675"/>
            <a:ext cx="307648" cy="298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ECDC8A-5A29-4654-B332-866E167D9385}"/>
              </a:ext>
            </a:extLst>
          </p:cNvPr>
          <p:cNvSpPr/>
          <p:nvPr/>
        </p:nvSpPr>
        <p:spPr>
          <a:xfrm>
            <a:off x="6147718" y="2885844"/>
            <a:ext cx="307648" cy="298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8DF89D-DA89-47E9-9A55-53FA6181355B}"/>
              </a:ext>
            </a:extLst>
          </p:cNvPr>
          <p:cNvSpPr/>
          <p:nvPr/>
        </p:nvSpPr>
        <p:spPr>
          <a:xfrm>
            <a:off x="6156646" y="3714186"/>
            <a:ext cx="307648" cy="298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677699-27C2-465A-92E8-65B2D5D72FEA}"/>
              </a:ext>
            </a:extLst>
          </p:cNvPr>
          <p:cNvSpPr/>
          <p:nvPr/>
        </p:nvSpPr>
        <p:spPr>
          <a:xfrm>
            <a:off x="8614388" y="4579335"/>
            <a:ext cx="307648" cy="298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155D68-6F18-4D30-BE31-2FF860D093BB}"/>
              </a:ext>
            </a:extLst>
          </p:cNvPr>
          <p:cNvSpPr/>
          <p:nvPr/>
        </p:nvSpPr>
        <p:spPr>
          <a:xfrm>
            <a:off x="10863002" y="5477626"/>
            <a:ext cx="307648" cy="298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1A85D5-9510-4BD8-A28D-F67731E6ABBB}"/>
              </a:ext>
            </a:extLst>
          </p:cNvPr>
          <p:cNvCxnSpPr>
            <a:cxnSpLocks/>
          </p:cNvCxnSpPr>
          <p:nvPr/>
        </p:nvCxnSpPr>
        <p:spPr>
          <a:xfrm>
            <a:off x="264557" y="3262671"/>
            <a:ext cx="26673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F65C44-DDB0-4E13-BD25-2E1537E42DB7}"/>
              </a:ext>
            </a:extLst>
          </p:cNvPr>
          <p:cNvCxnSpPr>
            <a:cxnSpLocks/>
          </p:cNvCxnSpPr>
          <p:nvPr/>
        </p:nvCxnSpPr>
        <p:spPr>
          <a:xfrm>
            <a:off x="4064000" y="3037699"/>
            <a:ext cx="12264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3AAE33-C8DC-4A84-B3B2-137827A691E1}"/>
              </a:ext>
            </a:extLst>
          </p:cNvPr>
          <p:cNvCxnSpPr>
            <a:cxnSpLocks/>
          </p:cNvCxnSpPr>
          <p:nvPr/>
        </p:nvCxnSpPr>
        <p:spPr>
          <a:xfrm>
            <a:off x="264557" y="3476757"/>
            <a:ext cx="46848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3E687C3-EDD3-4C22-830E-349E7B581DAD}"/>
              </a:ext>
            </a:extLst>
          </p:cNvPr>
          <p:cNvCxnSpPr>
            <a:cxnSpLocks/>
          </p:cNvCxnSpPr>
          <p:nvPr/>
        </p:nvCxnSpPr>
        <p:spPr>
          <a:xfrm>
            <a:off x="264557" y="4735870"/>
            <a:ext cx="29721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221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A717D10-31B6-44A5-847F-B80AE3A335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3333" r="11461" b="35278"/>
          <a:stretch/>
        </p:blipFill>
        <p:spPr>
          <a:xfrm>
            <a:off x="-152401" y="796048"/>
            <a:ext cx="13030201" cy="42678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B5D46-C980-4151-A3A1-7FF6A23D9953}"/>
              </a:ext>
            </a:extLst>
          </p:cNvPr>
          <p:cNvSpPr txBox="1"/>
          <p:nvPr/>
        </p:nvSpPr>
        <p:spPr>
          <a:xfrm>
            <a:off x="1562100" y="1676400"/>
            <a:ext cx="224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Carl Warner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9CC12-F3B1-4A5F-9889-B03784A4021A}"/>
              </a:ext>
            </a:extLst>
          </p:cNvPr>
          <p:cNvSpPr txBox="1"/>
          <p:nvPr/>
        </p:nvSpPr>
        <p:spPr>
          <a:xfrm>
            <a:off x="9372600" y="1866900"/>
            <a:ext cx="224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fruit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1F08FF-8250-4538-9076-4545C1666A13}"/>
              </a:ext>
            </a:extLst>
          </p:cNvPr>
          <p:cNvSpPr txBox="1"/>
          <p:nvPr/>
        </p:nvSpPr>
        <p:spPr>
          <a:xfrm>
            <a:off x="7962900" y="2817817"/>
            <a:ext cx="169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landscapes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2CA160-1ABE-4C95-8802-7A964E4860C6}"/>
              </a:ext>
            </a:extLst>
          </p:cNvPr>
          <p:cNvSpPr txBox="1"/>
          <p:nvPr/>
        </p:nvSpPr>
        <p:spPr>
          <a:xfrm>
            <a:off x="9639300" y="4255084"/>
            <a:ext cx="1695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pineapples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68DEE7-0A12-47E1-A861-CCAC1204D3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5341" r="15665" b="27927"/>
          <a:stretch/>
        </p:blipFill>
        <p:spPr>
          <a:xfrm>
            <a:off x="-152401" y="4848881"/>
            <a:ext cx="11836851" cy="128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875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A16873B-919D-4BE1-913E-3DCA46DA5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99" r="3965" b="1889"/>
          <a:stretch/>
        </p:blipFill>
        <p:spPr>
          <a:xfrm>
            <a:off x="-343758" y="450889"/>
            <a:ext cx="13428589" cy="45169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CB9FA0-F057-4810-95F2-3D314DE730FE}"/>
              </a:ext>
            </a:extLst>
          </p:cNvPr>
          <p:cNvSpPr/>
          <p:nvPr/>
        </p:nvSpPr>
        <p:spPr>
          <a:xfrm>
            <a:off x="719528" y="3927423"/>
            <a:ext cx="1618938" cy="494675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85431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622BC39-F0CF-42B5-9AC9-993B50002C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4511" r="62097" b="65357"/>
          <a:stretch/>
        </p:blipFill>
        <p:spPr>
          <a:xfrm>
            <a:off x="290286" y="457069"/>
            <a:ext cx="3077028" cy="10088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54A62F-3BFB-4335-BFB5-88FDB5D9B8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" t="52846" r="69948"/>
          <a:stretch/>
        </p:blipFill>
        <p:spPr>
          <a:xfrm>
            <a:off x="9180271" y="352184"/>
            <a:ext cx="2284711" cy="15787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DFA5F9-1EA8-4563-8CA1-3BA97B5D5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0" t="57962"/>
          <a:stretch/>
        </p:blipFill>
        <p:spPr>
          <a:xfrm>
            <a:off x="474735" y="2247413"/>
            <a:ext cx="9709872" cy="22030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0A91E4-D7D9-4965-A9C7-7E223D1100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t="17828"/>
          <a:stretch/>
        </p:blipFill>
        <p:spPr>
          <a:xfrm>
            <a:off x="3367314" y="3264753"/>
            <a:ext cx="5834736" cy="25850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AF7B9C-7F0F-4CFE-83C8-7918B940F3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9" b="45890"/>
          <a:stretch/>
        </p:blipFill>
        <p:spPr>
          <a:xfrm>
            <a:off x="-728926" y="1376604"/>
            <a:ext cx="8883888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83893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622BC39-F0CF-42B5-9AC9-993B50002C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4511" r="62097" b="65357"/>
          <a:stretch/>
        </p:blipFill>
        <p:spPr>
          <a:xfrm>
            <a:off x="290286" y="457069"/>
            <a:ext cx="3077028" cy="10088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54A62F-3BFB-4335-BFB5-88FDB5D9B8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" t="52846" r="69948"/>
          <a:stretch/>
        </p:blipFill>
        <p:spPr>
          <a:xfrm>
            <a:off x="9180271" y="352184"/>
            <a:ext cx="2284711" cy="1578771"/>
          </a:xfrm>
          <a:prstGeom prst="rect">
            <a:avLst/>
          </a:prstGeom>
        </p:spPr>
      </p:pic>
      <p:pic>
        <p:nvPicPr>
          <p:cNvPr id="13" name="EEVNG6_U05">
            <a:hlinkClick r:id="" action="ppaction://media"/>
            <a:extLst>
              <a:ext uri="{FF2B5EF4-FFF2-40B4-BE49-F238E27FC236}">
                <a16:creationId xmlns:a16="http://schemas.microsoft.com/office/drawing/2014/main" id="{F3B5B839-B442-4107-A7C4-9A4ABDC1F1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52893" y="2018473"/>
            <a:ext cx="5254756" cy="39410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EB701C-353C-4435-B91C-2E8F7678D45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 b="75929"/>
          <a:stretch/>
        </p:blipFill>
        <p:spPr>
          <a:xfrm>
            <a:off x="-95991" y="3267347"/>
            <a:ext cx="6648884" cy="922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C6AE8-A5B7-46BC-8E4B-055818C860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9" b="45890"/>
          <a:stretch/>
        </p:blipFill>
        <p:spPr>
          <a:xfrm>
            <a:off x="-728926" y="1376604"/>
            <a:ext cx="8883888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116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3B6635B-79FC-4069-A6B1-92BF1B23F1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150" y="2175685"/>
            <a:ext cx="6558897" cy="4058661"/>
          </a:xfrm>
          <a:prstGeom prst="rect">
            <a:avLst/>
          </a:prstGeom>
        </p:spPr>
      </p:pic>
      <p:pic>
        <p:nvPicPr>
          <p:cNvPr id="5" name="EEVNG6_U05">
            <a:hlinkClick r:id="" action="ppaction://media"/>
            <a:extLst>
              <a:ext uri="{FF2B5EF4-FFF2-40B4-BE49-F238E27FC236}">
                <a16:creationId xmlns:a16="http://schemas.microsoft.com/office/drawing/2014/main" id="{2334A2B6-BF95-4223-97BD-763E2F3455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83466" y="1430930"/>
            <a:ext cx="5676276" cy="425720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69708BD-7ED3-4930-8486-7D1FFD3BC721}"/>
              </a:ext>
            </a:extLst>
          </p:cNvPr>
          <p:cNvSpPr/>
          <p:nvPr/>
        </p:nvSpPr>
        <p:spPr>
          <a:xfrm>
            <a:off x="3049020" y="3053777"/>
            <a:ext cx="34290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34AE28-5DCE-45FE-959C-5F968F662F25}"/>
              </a:ext>
            </a:extLst>
          </p:cNvPr>
          <p:cNvSpPr/>
          <p:nvPr/>
        </p:nvSpPr>
        <p:spPr>
          <a:xfrm>
            <a:off x="725190" y="3939221"/>
            <a:ext cx="34290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FFEE1A-F36B-443F-9DA9-9FCB1C2F6414}"/>
              </a:ext>
            </a:extLst>
          </p:cNvPr>
          <p:cNvSpPr/>
          <p:nvPr/>
        </p:nvSpPr>
        <p:spPr>
          <a:xfrm>
            <a:off x="3115664" y="4906663"/>
            <a:ext cx="34290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C32578-0A3B-4AD0-83E7-6D2FADCE2561}"/>
              </a:ext>
            </a:extLst>
          </p:cNvPr>
          <p:cNvSpPr/>
          <p:nvPr/>
        </p:nvSpPr>
        <p:spPr>
          <a:xfrm>
            <a:off x="3115664" y="5784755"/>
            <a:ext cx="34290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4A6A61-8EED-4560-B5ED-54DF3D1E3E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4511" r="62097" b="65357"/>
          <a:stretch/>
        </p:blipFill>
        <p:spPr>
          <a:xfrm>
            <a:off x="290286" y="457069"/>
            <a:ext cx="3077028" cy="10088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16828A-DAA3-48A2-AE5F-6F28074674C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9" b="45890"/>
          <a:stretch/>
        </p:blipFill>
        <p:spPr>
          <a:xfrm>
            <a:off x="-728926" y="1376604"/>
            <a:ext cx="8883888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956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I LIKE FRUIT!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429750" y="36044"/>
              <a:ext cx="260310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A1A96CE-5906-4060-8979-C3326CEBA2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4" b="81350"/>
          <a:stretch/>
        </p:blipFill>
        <p:spPr>
          <a:xfrm>
            <a:off x="0" y="307366"/>
            <a:ext cx="12192000" cy="1688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18B2E5-05FC-47F7-8033-1930B5C292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" t="17550" r="4710"/>
          <a:stretch/>
        </p:blipFill>
        <p:spPr>
          <a:xfrm>
            <a:off x="1813560" y="1926237"/>
            <a:ext cx="8412480" cy="39069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68696381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269</Words>
  <Application>Microsoft Office PowerPoint</Application>
  <PresentationFormat>Widescreen</PresentationFormat>
  <Paragraphs>142</Paragraphs>
  <Slides>25</Slides>
  <Notes>23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Adobe Gothic Std B</vt:lpstr>
      <vt:lpstr>MyriadPro-Bold</vt:lpstr>
      <vt:lpstr>Calibri</vt:lpstr>
      <vt:lpstr>Arial</vt:lpstr>
      <vt:lpstr>Calibri Light</vt:lpstr>
      <vt:lpstr>Times New Roman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30</cp:revision>
  <dcterms:created xsi:type="dcterms:W3CDTF">2021-04-01T14:20:48Z</dcterms:created>
  <dcterms:modified xsi:type="dcterms:W3CDTF">2021-05-31T16:47:50Z</dcterms:modified>
</cp:coreProperties>
</file>