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391" r:id="rId4"/>
    <p:sldId id="413" r:id="rId5"/>
    <p:sldId id="392" r:id="rId6"/>
    <p:sldId id="393" r:id="rId7"/>
    <p:sldId id="394" r:id="rId8"/>
    <p:sldId id="395" r:id="rId9"/>
    <p:sldId id="396" r:id="rId10"/>
    <p:sldId id="397" r:id="rId11"/>
    <p:sldId id="398" r:id="rId12"/>
    <p:sldId id="399" r:id="rId13"/>
    <p:sldId id="414" r:id="rId14"/>
    <p:sldId id="400" r:id="rId15"/>
    <p:sldId id="401" r:id="rId16"/>
    <p:sldId id="402" r:id="rId17"/>
    <p:sldId id="403" r:id="rId18"/>
    <p:sldId id="404" r:id="rId19"/>
    <p:sldId id="405" r:id="rId20"/>
    <p:sldId id="406" r:id="rId21"/>
    <p:sldId id="407" r:id="rId22"/>
    <p:sldId id="408" r:id="rId23"/>
    <p:sldId id="410" r:id="rId24"/>
    <p:sldId id="409" r:id="rId25"/>
    <p:sldId id="411" r:id="rId26"/>
    <p:sldId id="412" r:id="rId27"/>
  </p:sldIdLst>
  <p:sldSz cx="12192000" cy="6858000"/>
  <p:notesSz cx="6858000" cy="9144000"/>
  <p:embeddedFontLst>
    <p:embeddedFont>
      <p:font typeface="Adobe Gothic Std B" panose="020B0800000000000000" pitchFamily="34" charset="-128"/>
      <p:bold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Myriad Pro" panose="020B050303040302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7696"/>
    <a:srgbClr val="CCE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64" autoAdjust="0"/>
    <p:restoredTop sz="94291" autoAdjust="0"/>
  </p:normalViewPr>
  <p:slideViewPr>
    <p:cSldViewPr snapToGrid="0">
      <p:cViewPr>
        <p:scale>
          <a:sx n="66" d="100"/>
          <a:sy n="66" d="100"/>
        </p:scale>
        <p:origin x="81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1.fntdata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6276E-6CEA-4BFD-BC31-9FA99E67E678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E920C-A4DD-4972-B7DA-5DFE1CD8C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732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510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7888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967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7006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5790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306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5049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1186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88655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704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2069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1748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60903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007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44497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84740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90723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08073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15838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38490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63856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49848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0230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123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E7B03-204E-4B68-812C-CB40A1BCBD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6EB76F-FD58-4905-9A2D-F27B46A9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004C6-844F-48F5-82EC-3BC89965B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8503C-D25A-4BDD-A177-A9A3D664C276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06B7D-1DE1-4B31-8FB9-2F83B15F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71A87C-4632-4113-BE66-3D15DAF2D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E92C9-836C-4E5A-84B8-4881D59A4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2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FDCB9-F0AF-4E48-B79F-B4A07CEA2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7FABF-10F8-434E-930C-674E0EEDB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53970-4EA8-4415-9A65-0F01AB22A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8503C-D25A-4BDD-A177-A9A3D664C276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6CC45-5C0F-4A2E-8247-8C19AE16B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75D9F-4B95-4B0F-90CD-B59B2DBF0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E92C9-836C-4E5A-84B8-4881D59A4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605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1B608-04D6-4681-BC53-5B56E3D3F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4C203-2E0D-4C39-AC53-3E45EA1A69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8D80DF-504E-423B-8FAF-46BF03BD5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8503C-D25A-4BDD-A177-A9A3D664C276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3F82D-A1E9-4B6C-A664-93705FABF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47DBB-B904-45BB-8E8E-6FCA9D69D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E92C9-836C-4E5A-84B8-4881D59A4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71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898B7-785F-4188-8BE5-53B3FD810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F4CDD-BF07-475D-A102-AC3E435C45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A7B57F-7169-4AA7-B96A-31394C9D2E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68126E-7B4B-41EF-A4C6-CE8D73D5E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8503C-D25A-4BDD-A177-A9A3D664C276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DB2FA4-3D90-4EC3-9927-314B8209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A46FB8-B217-4AB0-A25A-775E0A031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E92C9-836C-4E5A-84B8-4881D59A4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21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D3E90-6029-424E-97CD-128739E63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4E82B3-F11C-4C3C-81FC-FE6F96CBB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C7E8D-2EEA-4A39-A6E2-5F4B98A4CF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5B0302-D177-4BB6-A0FC-F84E685712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1DBCF0-7168-4E55-B201-03412A3BC2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523A14-942B-4CF0-944D-35AB82E63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8503C-D25A-4BDD-A177-A9A3D664C276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47C37B-E1C4-4252-8E2D-27A43525A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356178-6F00-4E95-9A66-459198101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E92C9-836C-4E5A-84B8-4881D59A4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27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8B3B4-2536-468E-9973-BF15C184A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1F7079-16B4-4F76-922F-BFB5950E1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8503C-D25A-4BDD-A177-A9A3D664C276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241AA4-1CA2-42CC-A4D9-8DDD4657D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429398-E46A-4A6B-8C59-1B93C9064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E92C9-836C-4E5A-84B8-4881D59A4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1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D88812-54C7-4FE8-8635-B7C6A30E1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8503C-D25A-4BDD-A177-A9A3D664C276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3CCF74-729E-4A24-9660-4955193E4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1C5CA0-E943-4ADB-B997-5F8C4098E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E92C9-836C-4E5A-84B8-4881D59A4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10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B3682-8CF1-453E-8E50-08565699E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B6F72-CC88-4183-9A28-0DA82F56AF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16FD3-751E-4C9F-B65A-B855698F9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953DCD-E27A-43A5-938A-23A4908DA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8503C-D25A-4BDD-A177-A9A3D664C276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E9E3E-4624-42F9-A4E9-5B643D0F4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5A3215-B846-45A8-9680-CE38323EA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E92C9-836C-4E5A-84B8-4881D59A4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59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2F2B8-90B4-438C-A040-D172E7449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AB975B-B679-4C0C-83AE-41C6572BE8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FB1DF-4C6E-45D6-AF5E-19DEF501B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B3D558-0C4B-46E8-9F17-57014EA27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8503C-D25A-4BDD-A177-A9A3D664C276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502861-D765-4595-8623-458424BF5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884D4F-C539-4633-809C-1D046CD9D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E92C9-836C-4E5A-84B8-4881D59A4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66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23F73-0DBA-411C-BEDF-A8D9FAE1D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8CE59B-1737-4E60-9D24-5E5CFF6D83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C0E37-4CE3-4271-90F4-6736388F7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8503C-D25A-4BDD-A177-A9A3D664C276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A5D1F-2EA8-439F-812D-934B13524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3687E-2D17-4578-94DC-64427277B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E92C9-836C-4E5A-84B8-4881D59A4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104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3BF5E1-12D9-45F5-91FF-1DAC938D07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B49BB2-32A6-436A-8910-C933873CCB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CA37A4-EE11-40F7-934D-1696AB13C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8503C-D25A-4BDD-A177-A9A3D664C276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83DF7-1AE6-47A3-9FF5-E2AF25D87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812CA9-5A3B-4238-B404-39207F237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E92C9-836C-4E5A-84B8-4881D59A4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7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4180297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72289030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29651580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9375484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09707219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65103296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8792132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38064758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49347430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91655307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76234949"/>
      </p:ext>
    </p:extLst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43332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3DEBA9-564E-434B-BA89-B51294883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3562F8-8C3F-4A85-BEDA-D3FA682E5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62A6B-442F-4A7F-AF04-2DF4A6173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8503C-D25A-4BDD-A177-A9A3D664C276}" type="datetimeFigureOut">
              <a:rPr lang="en-US" smtClean="0"/>
              <a:t>31/05/2021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C5D94-15F4-408D-93B0-D0907AEAD8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B7906-0574-4EC0-BBBD-17D807ADC2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E92C9-836C-4E5A-84B8-4881D59A41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1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2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8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8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8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8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7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24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32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3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32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31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32A82E2-2712-462F-BE18-42F5C6EBCAD2}"/>
              </a:ext>
            </a:extLst>
          </p:cNvPr>
          <p:cNvGrpSpPr/>
          <p:nvPr/>
        </p:nvGrpSpPr>
        <p:grpSpPr>
          <a:xfrm>
            <a:off x="257369" y="-19050"/>
            <a:ext cx="11677261" cy="7143750"/>
            <a:chOff x="397879" y="0"/>
            <a:chExt cx="11238270" cy="687519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9E40E91-A25C-4253-A18E-D6DF231057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9" t="3870" r="2080" b="4302"/>
            <a:stretch/>
          </p:blipFill>
          <p:spPr>
            <a:xfrm>
              <a:off x="397879" y="0"/>
              <a:ext cx="5699806" cy="687519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48DC923-FFDE-48EB-A996-5572E9B39B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8" t="4056" r="2080" b="4116"/>
            <a:stretch/>
          </p:blipFill>
          <p:spPr>
            <a:xfrm>
              <a:off x="6082937" y="1"/>
              <a:ext cx="5553212" cy="68751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476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9155B5C-5237-414D-AFDA-F74F39713B2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9"/>
          <a:stretch/>
        </p:blipFill>
        <p:spPr>
          <a:xfrm>
            <a:off x="0" y="725714"/>
            <a:ext cx="12192000" cy="34726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623D35-3A6B-4384-B311-0F6A2BED6D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78" b="93778" l="4000" r="89778">
                        <a14:foregroundMark x1="23111" y1="93778" x2="23111" y2="93778"/>
                        <a14:foregroundMark x1="4000" y1="60889" x2="4000" y2="6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246" y="1926770"/>
            <a:ext cx="609600" cy="609600"/>
          </a:xfrm>
          <a:prstGeom prst="rect">
            <a:avLst/>
          </a:prstGeom>
        </p:spPr>
      </p:pic>
      <p:pic>
        <p:nvPicPr>
          <p:cNvPr id="8" name="EE_G6_2-01">
            <a:hlinkClick r:id="" action="ppaction://media"/>
            <a:extLst>
              <a:ext uri="{FF2B5EF4-FFF2-40B4-BE49-F238E27FC236}">
                <a16:creationId xmlns:a16="http://schemas.microsoft.com/office/drawing/2014/main" id="{E5DC14CB-6E05-46D4-9943-528157A9E9C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2489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786276" y="1288142"/>
            <a:ext cx="609600" cy="609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900368-38D2-4B3B-949B-1A6E0C98D495}"/>
              </a:ext>
            </a:extLst>
          </p:cNvPr>
          <p:cNvSpPr txBox="1"/>
          <p:nvPr/>
        </p:nvSpPr>
        <p:spPr>
          <a:xfrm>
            <a:off x="7365360" y="3428082"/>
            <a:ext cx="1749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Christina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5B7008C-63A9-42AC-B1AF-8A1E8DA979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78" b="93778" l="4000" r="89778">
                        <a14:foregroundMark x1="23111" y1="93778" x2="23111" y2="93778"/>
                        <a14:foregroundMark x1="4000" y1="60889" x2="4000" y2="6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32" y="1926770"/>
            <a:ext cx="609600" cy="6096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F50F7D7-3243-445D-9C13-E73C981B5004}"/>
              </a:ext>
            </a:extLst>
          </p:cNvPr>
          <p:cNvSpPr txBox="1"/>
          <p:nvPr/>
        </p:nvSpPr>
        <p:spPr>
          <a:xfrm>
            <a:off x="797646" y="3428082"/>
            <a:ext cx="1749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Lucas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1BB93A6-9C2E-4A98-8A3D-7DAB493D50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78" b="93778" l="4000" r="89778">
                        <a14:foregroundMark x1="23111" y1="93778" x2="23111" y2="93778"/>
                        <a14:foregroundMark x1="4000" y1="60889" x2="4000" y2="6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625" y="1926770"/>
            <a:ext cx="609600" cy="6096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56F8675-85B6-468A-BD32-515D09F8F1DF}"/>
              </a:ext>
            </a:extLst>
          </p:cNvPr>
          <p:cNvSpPr txBox="1"/>
          <p:nvPr/>
        </p:nvSpPr>
        <p:spPr>
          <a:xfrm>
            <a:off x="2901258" y="3428082"/>
            <a:ext cx="1749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Jennifer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5FACA10-A04C-490A-A4DA-73B3085EA4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7754" y="3946544"/>
            <a:ext cx="16454000" cy="205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5276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567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9" grpId="0"/>
      <p:bldP spid="18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554E759-FB05-4D04-94EA-C32B70621F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44"/>
          <a:stretch/>
        </p:blipFill>
        <p:spPr>
          <a:xfrm>
            <a:off x="6370046" y="481869"/>
            <a:ext cx="8286230" cy="532327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2569A6C-D680-4C74-AC2B-A88298760F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180"/>
          <a:stretch/>
        </p:blipFill>
        <p:spPr>
          <a:xfrm>
            <a:off x="-1523666" y="2014064"/>
            <a:ext cx="8829368" cy="547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288711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C6B969AF-7F08-4182-BC7E-AB560A6BA6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04" t="6233" r="5955" b="84598"/>
          <a:stretch/>
        </p:blipFill>
        <p:spPr>
          <a:xfrm>
            <a:off x="8680792" y="176054"/>
            <a:ext cx="3657546" cy="12957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5BB1B2B-BE0C-4816-AE24-95B9A0E04E3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6542" r="38014" b="84827"/>
          <a:stretch/>
        </p:blipFill>
        <p:spPr>
          <a:xfrm>
            <a:off x="0" y="980197"/>
            <a:ext cx="6643086" cy="12957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06A6066-4578-4566-8480-D1DBAB5CBAA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17889" r="6836" b="35222"/>
          <a:stretch/>
        </p:blipFill>
        <p:spPr>
          <a:xfrm>
            <a:off x="5709678" y="1213915"/>
            <a:ext cx="6516414" cy="4430169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9BCA9D46-CFF7-4277-BE2D-8D9A169F6962}"/>
              </a:ext>
            </a:extLst>
          </p:cNvPr>
          <p:cNvGrpSpPr/>
          <p:nvPr/>
        </p:nvGrpSpPr>
        <p:grpSpPr>
          <a:xfrm>
            <a:off x="74843" y="2504093"/>
            <a:ext cx="8692508" cy="796136"/>
            <a:chOff x="83128" y="2275972"/>
            <a:chExt cx="8692508" cy="79613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C9AE697-C673-4FBB-B9D7-470FF504EB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" t="14890" r="67976" b="81611"/>
            <a:stretch/>
          </p:blipFill>
          <p:spPr>
            <a:xfrm>
              <a:off x="83128" y="2275972"/>
              <a:ext cx="3022930" cy="525304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C599DD24-BCB7-4957-9E5E-4F95AFDE41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16" t="14201" r="-65" b="81611"/>
            <a:stretch/>
          </p:blipFill>
          <p:spPr>
            <a:xfrm>
              <a:off x="675900" y="2443360"/>
              <a:ext cx="8099736" cy="628748"/>
            </a:xfrm>
            <a:prstGeom prst="rect">
              <a:avLst/>
            </a:prstGeom>
          </p:spPr>
        </p:pic>
      </p:grpSp>
      <p:pic>
        <p:nvPicPr>
          <p:cNvPr id="24" name="EE_G6_2-02">
            <a:hlinkClick r:id="" action="ppaction://media"/>
            <a:extLst>
              <a:ext uri="{FF2B5EF4-FFF2-40B4-BE49-F238E27FC236}">
                <a16:creationId xmlns:a16="http://schemas.microsoft.com/office/drawing/2014/main" id="{D410C07F-4F46-45B2-852C-BA7F20C2A9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383996" y="1812501"/>
            <a:ext cx="616031" cy="61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23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33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EDD6CB4-B5BF-4B8E-84CC-2C8E476D35E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29" b="8966"/>
          <a:stretch/>
        </p:blipFill>
        <p:spPr>
          <a:xfrm>
            <a:off x="-91286" y="828675"/>
            <a:ext cx="12374570" cy="4090166"/>
          </a:xfrm>
          <a:prstGeom prst="rect">
            <a:avLst/>
          </a:prstGeom>
        </p:spPr>
      </p:pic>
      <p:pic>
        <p:nvPicPr>
          <p:cNvPr id="4" name="EE_G6_2-03">
            <a:hlinkClick r:id="" action="ppaction://media"/>
            <a:extLst>
              <a:ext uri="{FF2B5EF4-FFF2-40B4-BE49-F238E27FC236}">
                <a16:creationId xmlns:a16="http://schemas.microsoft.com/office/drawing/2014/main" id="{320A861F-1BC8-474C-B825-A3F41AD855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86717" y="75674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703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23ECAEF-2B81-42EE-808D-7458744B10F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7" b="57241"/>
          <a:stretch/>
        </p:blipFill>
        <p:spPr>
          <a:xfrm>
            <a:off x="0" y="214745"/>
            <a:ext cx="12816372" cy="57761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729F3A-BB3C-47D4-AF6F-3920EFF5502C}"/>
              </a:ext>
            </a:extLst>
          </p:cNvPr>
          <p:cNvSpPr txBox="1"/>
          <p:nvPr/>
        </p:nvSpPr>
        <p:spPr>
          <a:xfrm>
            <a:off x="3326524" y="2626630"/>
            <a:ext cx="1466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5E95422-00A5-4A5B-BE37-7B0A2EBB599C}"/>
              </a:ext>
            </a:extLst>
          </p:cNvPr>
          <p:cNvSpPr txBox="1"/>
          <p:nvPr/>
        </p:nvSpPr>
        <p:spPr>
          <a:xfrm>
            <a:off x="2656491" y="3666729"/>
            <a:ext cx="1466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692D05-D41E-4523-84B1-234171E1D89B}"/>
              </a:ext>
            </a:extLst>
          </p:cNvPr>
          <p:cNvSpPr txBox="1"/>
          <p:nvPr/>
        </p:nvSpPr>
        <p:spPr>
          <a:xfrm>
            <a:off x="2656491" y="3944105"/>
            <a:ext cx="1466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90FAC0-BCBF-468F-BD4C-622F0AF5CC10}"/>
              </a:ext>
            </a:extLst>
          </p:cNvPr>
          <p:cNvSpPr txBox="1"/>
          <p:nvPr/>
        </p:nvSpPr>
        <p:spPr>
          <a:xfrm>
            <a:off x="2656491" y="4693398"/>
            <a:ext cx="1466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38176D-2FB5-4169-AB48-D225FECB4BE5}"/>
              </a:ext>
            </a:extLst>
          </p:cNvPr>
          <p:cNvSpPr txBox="1"/>
          <p:nvPr/>
        </p:nvSpPr>
        <p:spPr>
          <a:xfrm>
            <a:off x="5544207" y="4693398"/>
            <a:ext cx="1466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686D72-0E4E-46FC-82FD-E80AB00E54EB}"/>
              </a:ext>
            </a:extLst>
          </p:cNvPr>
          <p:cNvSpPr txBox="1"/>
          <p:nvPr/>
        </p:nvSpPr>
        <p:spPr>
          <a:xfrm>
            <a:off x="3389587" y="5142043"/>
            <a:ext cx="1466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can’t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9467A0-3B44-4770-9EE5-5286167BC6A9}"/>
              </a:ext>
            </a:extLst>
          </p:cNvPr>
          <p:cNvSpPr txBox="1"/>
          <p:nvPr/>
        </p:nvSpPr>
        <p:spPr>
          <a:xfrm>
            <a:off x="6707730" y="5142043"/>
            <a:ext cx="14661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can’t</a:t>
            </a:r>
          </a:p>
        </p:txBody>
      </p:sp>
      <p:pic>
        <p:nvPicPr>
          <p:cNvPr id="7" name="EE_G6_2-04">
            <a:hlinkClick r:id="" action="ppaction://media"/>
            <a:extLst>
              <a:ext uri="{FF2B5EF4-FFF2-40B4-BE49-F238E27FC236}">
                <a16:creationId xmlns:a16="http://schemas.microsoft.com/office/drawing/2014/main" id="{86837B74-E8F7-4B3A-BC02-09F7DC018E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3743" y="5623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3687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474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8B485C3-FF20-43E2-AF63-B004C43B65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" t="42299" r="36057" b="28276"/>
          <a:stretch/>
        </p:blipFill>
        <p:spPr>
          <a:xfrm>
            <a:off x="1736217" y="394277"/>
            <a:ext cx="8719566" cy="560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64268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A4FD5F3-4F5D-4182-92BC-056563BFD9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94" b="11494"/>
          <a:stretch/>
        </p:blipFill>
        <p:spPr>
          <a:xfrm>
            <a:off x="-946934" y="1147632"/>
            <a:ext cx="17025134" cy="365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803595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THE REAL WORLD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E82B463-DA58-4A17-8BB6-220A6ED4B6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 t="5749" r="4173" b="55503"/>
          <a:stretch/>
        </p:blipFill>
        <p:spPr>
          <a:xfrm>
            <a:off x="0" y="394277"/>
            <a:ext cx="12192000" cy="646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828122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THE REAL WORLD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E6914C1-A645-4CF4-BB81-F25B131D998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3"/>
          <a:stretch/>
        </p:blipFill>
        <p:spPr>
          <a:xfrm>
            <a:off x="8748567" y="3610827"/>
            <a:ext cx="3256385" cy="25130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CF309B-06FF-497A-90BB-1DA28A06C4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1"/>
          <a:stretch/>
        </p:blipFill>
        <p:spPr>
          <a:xfrm>
            <a:off x="6121090" y="2035266"/>
            <a:ext cx="2557141" cy="28027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690826-1F74-46DF-9718-997887730A6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r="10076"/>
          <a:stretch/>
        </p:blipFill>
        <p:spPr>
          <a:xfrm>
            <a:off x="8734008" y="889083"/>
            <a:ext cx="3270944" cy="26694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0157B8-DC3A-494D-B192-78972DA510E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8" t="48165" r="50000" b="33056"/>
          <a:stretch/>
        </p:blipFill>
        <p:spPr>
          <a:xfrm>
            <a:off x="87940" y="1370537"/>
            <a:ext cx="6061923" cy="347302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6C04FE25-652A-4B3B-80AF-8D9136F46FA7}"/>
              </a:ext>
            </a:extLst>
          </p:cNvPr>
          <p:cNvSpPr/>
          <p:nvPr/>
        </p:nvSpPr>
        <p:spPr>
          <a:xfrm>
            <a:off x="3951559" y="2352674"/>
            <a:ext cx="1859807" cy="3905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FDB5D31-28B6-4AD9-8D4C-A42EBB787327}"/>
              </a:ext>
            </a:extLst>
          </p:cNvPr>
          <p:cNvSpPr/>
          <p:nvPr/>
        </p:nvSpPr>
        <p:spPr>
          <a:xfrm>
            <a:off x="550223" y="3436621"/>
            <a:ext cx="2942277" cy="36576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AC96E19-57CD-4C6C-84BA-275CDC0EE78F}"/>
              </a:ext>
            </a:extLst>
          </p:cNvPr>
          <p:cNvSpPr/>
          <p:nvPr/>
        </p:nvSpPr>
        <p:spPr>
          <a:xfrm>
            <a:off x="550222" y="4219575"/>
            <a:ext cx="3507427" cy="46664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6288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THE REAL WORLD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7C5EA67-D8F0-4FD0-BB9F-C8BA6584ED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7881" r="8308" b="33889"/>
          <a:stretch/>
        </p:blipFill>
        <p:spPr>
          <a:xfrm>
            <a:off x="0" y="1535122"/>
            <a:ext cx="6270171" cy="3458146"/>
          </a:xfrm>
          <a:prstGeom prst="rect">
            <a:avLst/>
          </a:prstGeom>
        </p:spPr>
      </p:pic>
      <p:pic>
        <p:nvPicPr>
          <p:cNvPr id="5" name="EE_G6_2-05">
            <a:hlinkClick r:id="" action="ppaction://media"/>
            <a:extLst>
              <a:ext uri="{FF2B5EF4-FFF2-40B4-BE49-F238E27FC236}">
                <a16:creationId xmlns:a16="http://schemas.microsoft.com/office/drawing/2014/main" id="{72385606-79A4-45E5-9BD8-0E1FCEF811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7907" y="2123847"/>
            <a:ext cx="461509" cy="46150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0940DDD2-E4CE-4F41-845C-8406F080A730}"/>
              </a:ext>
            </a:extLst>
          </p:cNvPr>
          <p:cNvSpPr/>
          <p:nvPr/>
        </p:nvSpPr>
        <p:spPr>
          <a:xfrm>
            <a:off x="4876800" y="2254476"/>
            <a:ext cx="359908" cy="3599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D6C9CBF-1D7B-42C7-9C3F-D43B4FFF60D2}"/>
              </a:ext>
            </a:extLst>
          </p:cNvPr>
          <p:cNvSpPr/>
          <p:nvPr/>
        </p:nvSpPr>
        <p:spPr>
          <a:xfrm>
            <a:off x="4864943" y="2766784"/>
            <a:ext cx="359908" cy="3599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73ADB3E-45CF-4215-B264-10FFF08CFDBF}"/>
              </a:ext>
            </a:extLst>
          </p:cNvPr>
          <p:cNvSpPr/>
          <p:nvPr/>
        </p:nvSpPr>
        <p:spPr>
          <a:xfrm>
            <a:off x="4876800" y="3286791"/>
            <a:ext cx="359908" cy="3599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DF5C065-3FC4-4856-B937-051C5892C1C4}"/>
              </a:ext>
            </a:extLst>
          </p:cNvPr>
          <p:cNvSpPr/>
          <p:nvPr/>
        </p:nvSpPr>
        <p:spPr>
          <a:xfrm>
            <a:off x="5381625" y="4092801"/>
            <a:ext cx="359908" cy="3599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90D5CD2-B1D9-4F05-AE46-AB0039E145B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3"/>
          <a:stretch/>
        </p:blipFill>
        <p:spPr>
          <a:xfrm>
            <a:off x="8748567" y="3610827"/>
            <a:ext cx="3256385" cy="251307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65022DC-CFCA-45CC-B203-6FC4722A583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1"/>
          <a:stretch/>
        </p:blipFill>
        <p:spPr>
          <a:xfrm>
            <a:off x="6121090" y="2035266"/>
            <a:ext cx="2557141" cy="280270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8573D83-A981-404C-94DC-138627D8084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r="10076"/>
          <a:stretch/>
        </p:blipFill>
        <p:spPr>
          <a:xfrm>
            <a:off x="8734008" y="889083"/>
            <a:ext cx="3270944" cy="266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4239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92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7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dirty="0">
                  <a:solidFill>
                    <a:prstClr val="white"/>
                  </a:solidFill>
                </a:rPr>
                <a:t>THE REAL WORLD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9A321731-5DFE-4765-A66B-A8C79DBD9D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8" t="68556" r="35565" b="28333"/>
          <a:stretch/>
        </p:blipFill>
        <p:spPr>
          <a:xfrm>
            <a:off x="317109" y="1158148"/>
            <a:ext cx="11715750" cy="8201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90D5CD2-B1D9-4F05-AE46-AB0039E145B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43"/>
          <a:stretch/>
        </p:blipFill>
        <p:spPr>
          <a:xfrm>
            <a:off x="4318382" y="2533440"/>
            <a:ext cx="3256385" cy="251307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65022DC-CFCA-45CC-B203-6FC4722A583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1"/>
          <a:stretch/>
        </p:blipFill>
        <p:spPr>
          <a:xfrm>
            <a:off x="1155877" y="2321982"/>
            <a:ext cx="2557141" cy="280270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8573D83-A981-404C-94DC-138627D8084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4" r="10076"/>
          <a:stretch/>
        </p:blipFill>
        <p:spPr>
          <a:xfrm>
            <a:off x="8180131" y="2455268"/>
            <a:ext cx="3270944" cy="266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17292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466633F-4027-4901-9E16-26ADCEB57BC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19" b="64730"/>
          <a:stretch/>
        </p:blipFill>
        <p:spPr>
          <a:xfrm>
            <a:off x="-144608" y="1788390"/>
            <a:ext cx="9897758" cy="2764560"/>
          </a:xfrm>
          <a:prstGeom prst="rect">
            <a:avLst/>
          </a:prstGeom>
        </p:spPr>
      </p:pic>
      <p:pic>
        <p:nvPicPr>
          <p:cNvPr id="5" name="EE_G6_2-06">
            <a:hlinkClick r:id="" action="ppaction://media"/>
            <a:extLst>
              <a:ext uri="{FF2B5EF4-FFF2-40B4-BE49-F238E27FC236}">
                <a16:creationId xmlns:a16="http://schemas.microsoft.com/office/drawing/2014/main" id="{C517B417-64B9-43F2-93F7-5B0377DCF6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568" y="3257550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D08C36-3C57-47A6-871A-DB836915E02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26"/>
          <a:stretch/>
        </p:blipFill>
        <p:spPr>
          <a:xfrm>
            <a:off x="8599076" y="480135"/>
            <a:ext cx="4032368" cy="5495215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69A76F6-5964-4550-913F-4B55BAFACF8D}"/>
              </a:ext>
            </a:extLst>
          </p:cNvPr>
          <p:cNvSpPr/>
          <p:nvPr/>
        </p:nvSpPr>
        <p:spPr>
          <a:xfrm>
            <a:off x="8961120" y="5007428"/>
            <a:ext cx="190500" cy="2567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0980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6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DA4C3E9F-015B-49AB-BE22-65FB19809F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28" r="35781" b="42829"/>
          <a:stretch/>
        </p:blipFill>
        <p:spPr>
          <a:xfrm>
            <a:off x="-438150" y="1828800"/>
            <a:ext cx="11940059" cy="232409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46BE120-E863-4F2F-9568-27073F023F49}"/>
              </a:ext>
            </a:extLst>
          </p:cNvPr>
          <p:cNvSpPr/>
          <p:nvPr/>
        </p:nvSpPr>
        <p:spPr>
          <a:xfrm>
            <a:off x="1454727" y="2838450"/>
            <a:ext cx="697923" cy="5905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F2A404B-3DD1-4E8F-B97B-94275AA9BA25}"/>
              </a:ext>
            </a:extLst>
          </p:cNvPr>
          <p:cNvSpPr/>
          <p:nvPr/>
        </p:nvSpPr>
        <p:spPr>
          <a:xfrm>
            <a:off x="6476872" y="2856593"/>
            <a:ext cx="874982" cy="5905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4DE0968-674A-4655-8504-5DBCA77167D6}"/>
              </a:ext>
            </a:extLst>
          </p:cNvPr>
          <p:cNvSpPr/>
          <p:nvPr/>
        </p:nvSpPr>
        <p:spPr>
          <a:xfrm>
            <a:off x="10256240" y="2856593"/>
            <a:ext cx="874982" cy="5905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12E1D7F-52CC-459F-8B81-FD816D992134}"/>
              </a:ext>
            </a:extLst>
          </p:cNvPr>
          <p:cNvSpPr/>
          <p:nvPr/>
        </p:nvSpPr>
        <p:spPr>
          <a:xfrm>
            <a:off x="1459263" y="3525155"/>
            <a:ext cx="697923" cy="5905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CC4356D-FD1C-4F2B-AE0E-EA0020F05151}"/>
              </a:ext>
            </a:extLst>
          </p:cNvPr>
          <p:cNvSpPr/>
          <p:nvPr/>
        </p:nvSpPr>
        <p:spPr>
          <a:xfrm>
            <a:off x="5255487" y="3562349"/>
            <a:ext cx="697923" cy="5905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E200F3D-3422-4317-81A7-97B1E039A77E}"/>
              </a:ext>
            </a:extLst>
          </p:cNvPr>
          <p:cNvSpPr/>
          <p:nvPr/>
        </p:nvSpPr>
        <p:spPr>
          <a:xfrm>
            <a:off x="10256240" y="3562349"/>
            <a:ext cx="874982" cy="5905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EE_G6_2-07">
            <a:hlinkClick r:id="" action="ppaction://media"/>
            <a:extLst>
              <a:ext uri="{FF2B5EF4-FFF2-40B4-BE49-F238E27FC236}">
                <a16:creationId xmlns:a16="http://schemas.microsoft.com/office/drawing/2014/main" id="{0FAC9B77-C543-492D-9B13-71D3AF3722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2181" y="21145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5598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825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176E581-6817-40F5-B775-F28A13CFC94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483" r="36505"/>
          <a:stretch/>
        </p:blipFill>
        <p:spPr>
          <a:xfrm>
            <a:off x="-566668" y="1707531"/>
            <a:ext cx="13325335" cy="446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042563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9E4AA4DC-37B2-4464-B9FB-97D705B58B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869" r="22366" b="88831"/>
          <a:stretch/>
        </p:blipFill>
        <p:spPr>
          <a:xfrm>
            <a:off x="-397932" y="1449631"/>
            <a:ext cx="9289684" cy="1100495"/>
          </a:xfrm>
          <a:prstGeom prst="rect">
            <a:avLst/>
          </a:prstGeom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25FF48-88C6-417F-97A7-D2789370F2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54" y="2550126"/>
            <a:ext cx="5841946" cy="18936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C2D728-1A2D-4AAD-B00C-8E9E7EF3AB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64" r="22366" b="-405"/>
          <a:stretch/>
        </p:blipFill>
        <p:spPr>
          <a:xfrm>
            <a:off x="5426795" y="628649"/>
            <a:ext cx="7417052" cy="5149851"/>
          </a:xfrm>
          <a:prstGeom prst="rect">
            <a:avLst/>
          </a:prstGeom>
          <a:ln>
            <a:noFill/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0795D5-8C6A-4F93-820C-0DF41A9556D5}"/>
              </a:ext>
            </a:extLst>
          </p:cNvPr>
          <p:cNvCxnSpPr>
            <a:cxnSpLocks/>
          </p:cNvCxnSpPr>
          <p:nvPr/>
        </p:nvCxnSpPr>
        <p:spPr>
          <a:xfrm>
            <a:off x="6731000" y="5756275"/>
            <a:ext cx="5301859" cy="12700"/>
          </a:xfrm>
          <a:prstGeom prst="line">
            <a:avLst/>
          </a:prstGeom>
          <a:ln w="38100">
            <a:solidFill>
              <a:srgbClr val="6676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045717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F3A6E1D-DC8A-4CFE-80FD-5024B915BD2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" t="6349" r="2414" b="7090"/>
          <a:stretch/>
        </p:blipFill>
        <p:spPr>
          <a:xfrm>
            <a:off x="1401624" y="2983475"/>
            <a:ext cx="2840079" cy="32523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6F0D2D-28CE-4F37-8A49-346C4744CEC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1" t="32148" r="6180" b="14942"/>
          <a:stretch/>
        </p:blipFill>
        <p:spPr>
          <a:xfrm>
            <a:off x="6392245" y="149603"/>
            <a:ext cx="5687610" cy="61588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273E70-D2E2-46B5-A5AF-3A3BF8E0F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8" t="6139" b="78835"/>
          <a:stretch/>
        </p:blipFill>
        <p:spPr>
          <a:xfrm>
            <a:off x="137907" y="523677"/>
            <a:ext cx="8265649" cy="2335638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1C4B700-0F80-4943-BE46-4132DB36477C}"/>
              </a:ext>
            </a:extLst>
          </p:cNvPr>
          <p:cNvSpPr/>
          <p:nvPr/>
        </p:nvSpPr>
        <p:spPr>
          <a:xfrm>
            <a:off x="709448" y="2510971"/>
            <a:ext cx="323068" cy="3483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EE_G6_2-08">
            <a:hlinkClick r:id="" action="ppaction://media"/>
            <a:extLst>
              <a:ext uri="{FF2B5EF4-FFF2-40B4-BE49-F238E27FC236}">
                <a16:creationId xmlns:a16="http://schemas.microsoft.com/office/drawing/2014/main" id="{B691E4B7-C37C-44DB-999D-72B3EBFDE1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272558" y="5659886"/>
            <a:ext cx="473744" cy="47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7472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74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F3A6E1D-DC8A-4CFE-80FD-5024B915BD2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" t="6349" r="2414" b="7090"/>
          <a:stretch/>
        </p:blipFill>
        <p:spPr>
          <a:xfrm>
            <a:off x="1401624" y="2983475"/>
            <a:ext cx="2840079" cy="32523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6F0D2D-28CE-4F37-8A49-346C4744CEC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1" t="32148" r="6180" b="14942"/>
          <a:stretch/>
        </p:blipFill>
        <p:spPr>
          <a:xfrm>
            <a:off x="6392245" y="149603"/>
            <a:ext cx="5687610" cy="61588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9145F7-DC5E-46E1-BA39-9825957F3E9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89" t="20689" r="30187" b="75836"/>
          <a:stretch/>
        </p:blipFill>
        <p:spPr>
          <a:xfrm>
            <a:off x="0" y="1517834"/>
            <a:ext cx="6392245" cy="760909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B27F6CC-2503-497D-880D-7A7BE6110232}"/>
              </a:ext>
            </a:extLst>
          </p:cNvPr>
          <p:cNvSpPr/>
          <p:nvPr/>
        </p:nvSpPr>
        <p:spPr>
          <a:xfrm>
            <a:off x="6642100" y="3740150"/>
            <a:ext cx="2249652" cy="25047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CAA103A-1F2A-4D5F-B154-2E0001B77696}"/>
              </a:ext>
            </a:extLst>
          </p:cNvPr>
          <p:cNvSpPr/>
          <p:nvPr/>
        </p:nvSpPr>
        <p:spPr>
          <a:xfrm>
            <a:off x="7392229" y="4017601"/>
            <a:ext cx="2999046" cy="25047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4EE7850-BEEE-4513-A8F7-A8D0F7177BA6}"/>
              </a:ext>
            </a:extLst>
          </p:cNvPr>
          <p:cNvSpPr/>
          <p:nvPr/>
        </p:nvSpPr>
        <p:spPr>
          <a:xfrm>
            <a:off x="7465946" y="4253096"/>
            <a:ext cx="3224914" cy="25047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7CC7886-EFEB-418B-8CF0-16086459D091}"/>
              </a:ext>
            </a:extLst>
          </p:cNvPr>
          <p:cNvSpPr/>
          <p:nvPr/>
        </p:nvSpPr>
        <p:spPr>
          <a:xfrm>
            <a:off x="7772400" y="4986186"/>
            <a:ext cx="826676" cy="25047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D87B198-2D9D-4A8A-9AB8-56F608EED46D}"/>
              </a:ext>
            </a:extLst>
          </p:cNvPr>
          <p:cNvSpPr/>
          <p:nvPr/>
        </p:nvSpPr>
        <p:spPr>
          <a:xfrm>
            <a:off x="8933568" y="4986186"/>
            <a:ext cx="1566792" cy="25047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57B6FB4-E21C-4EBB-9323-8EF3BCBB8819}"/>
              </a:ext>
            </a:extLst>
          </p:cNvPr>
          <p:cNvSpPr/>
          <p:nvPr/>
        </p:nvSpPr>
        <p:spPr>
          <a:xfrm>
            <a:off x="9979231" y="5193641"/>
            <a:ext cx="1199309" cy="25047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EE_G6_2-08">
            <a:hlinkClick r:id="" action="ppaction://media"/>
            <a:extLst>
              <a:ext uri="{FF2B5EF4-FFF2-40B4-BE49-F238E27FC236}">
                <a16:creationId xmlns:a16="http://schemas.microsoft.com/office/drawing/2014/main" id="{0B0E0EA4-3920-4985-B9E9-6C5052E770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272558" y="5659886"/>
            <a:ext cx="473744" cy="47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334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7740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6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F3A6E1D-DC8A-4CFE-80FD-5024B915BD2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" t="6349" r="2414" b="7090"/>
          <a:stretch/>
        </p:blipFill>
        <p:spPr>
          <a:xfrm>
            <a:off x="1401624" y="2983475"/>
            <a:ext cx="2840079" cy="32523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6F0D2D-28CE-4F37-8A49-346C4744CEC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1" t="32148" r="6180" b="14942"/>
          <a:stretch/>
        </p:blipFill>
        <p:spPr>
          <a:xfrm>
            <a:off x="6392245" y="149603"/>
            <a:ext cx="5687610" cy="61588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64915A-404A-4C57-9800-612D3CAD6A9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8" t="24172" r="32096" b="73061"/>
          <a:stretch/>
        </p:blipFill>
        <p:spPr>
          <a:xfrm>
            <a:off x="14736" y="1079523"/>
            <a:ext cx="6377509" cy="636515"/>
          </a:xfrm>
          <a:prstGeom prst="rect">
            <a:avLst/>
          </a:prstGeom>
        </p:spPr>
      </p:pic>
      <p:pic>
        <p:nvPicPr>
          <p:cNvPr id="13" name="EE_G6_2-08">
            <a:hlinkClick r:id="" action="ppaction://media"/>
            <a:extLst>
              <a:ext uri="{FF2B5EF4-FFF2-40B4-BE49-F238E27FC236}">
                <a16:creationId xmlns:a16="http://schemas.microsoft.com/office/drawing/2014/main" id="{1540B7E5-24AA-43B1-8663-87975C38A8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272558" y="5659886"/>
            <a:ext cx="473744" cy="4737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D2ED472-8A48-4D0C-812E-992B83C24A49}"/>
              </a:ext>
            </a:extLst>
          </p:cNvPr>
          <p:cNvSpPr txBox="1"/>
          <p:nvPr/>
        </p:nvSpPr>
        <p:spPr>
          <a:xfrm>
            <a:off x="961647" y="1626335"/>
            <a:ext cx="44689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i="0" u="none" strike="noStrike" baseline="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 a zoo in the United States</a:t>
            </a:r>
            <a:endParaRPr lang="en-US" sz="28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84CF036-50B2-44B4-8796-A2CB3CB9001A}"/>
              </a:ext>
            </a:extLst>
          </p:cNvPr>
          <p:cNvCxnSpPr/>
          <p:nvPr/>
        </p:nvCxnSpPr>
        <p:spPr>
          <a:xfrm>
            <a:off x="6651524" y="3745856"/>
            <a:ext cx="296442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75602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740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B470C72-7060-4D83-A87A-1F5145A3034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5749" r="10138" b="56111"/>
          <a:stretch/>
        </p:blipFill>
        <p:spPr>
          <a:xfrm>
            <a:off x="1454727" y="489375"/>
            <a:ext cx="9820089" cy="564472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D688525-AD91-4844-A1FB-51F369BA7B8E}"/>
              </a:ext>
            </a:extLst>
          </p:cNvPr>
          <p:cNvSpPr/>
          <p:nvPr/>
        </p:nvSpPr>
        <p:spPr>
          <a:xfrm>
            <a:off x="2247900" y="2028825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2F01541-12E1-45C3-B6EF-2C584156DAC1}"/>
              </a:ext>
            </a:extLst>
          </p:cNvPr>
          <p:cNvSpPr/>
          <p:nvPr/>
        </p:nvSpPr>
        <p:spPr>
          <a:xfrm>
            <a:off x="2247900" y="2957447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4966FEB-15A4-4C64-8146-4130746AE47E}"/>
              </a:ext>
            </a:extLst>
          </p:cNvPr>
          <p:cNvSpPr/>
          <p:nvPr/>
        </p:nvSpPr>
        <p:spPr>
          <a:xfrm>
            <a:off x="7610929" y="3850076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26A7CAE-8A8C-4308-9F76-54B69FE8560B}"/>
              </a:ext>
            </a:extLst>
          </p:cNvPr>
          <p:cNvSpPr/>
          <p:nvPr/>
        </p:nvSpPr>
        <p:spPr>
          <a:xfrm>
            <a:off x="2247900" y="4793796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AD0A769-11B4-41C1-AD1E-2DE83187AC84}"/>
              </a:ext>
            </a:extLst>
          </p:cNvPr>
          <p:cNvSpPr/>
          <p:nvPr/>
        </p:nvSpPr>
        <p:spPr>
          <a:xfrm>
            <a:off x="4983843" y="5686424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11739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944E23C-AF1C-4318-B286-621BBF4045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" t="43386" r="10493" b="31852"/>
          <a:stretch/>
        </p:blipFill>
        <p:spPr>
          <a:xfrm>
            <a:off x="22989" y="489375"/>
            <a:ext cx="12009870" cy="450107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2809E81-E06E-4F56-B63B-245F3F639322}"/>
              </a:ext>
            </a:extLst>
          </p:cNvPr>
          <p:cNvSpPr txBox="1"/>
          <p:nvPr/>
        </p:nvSpPr>
        <p:spPr>
          <a:xfrm>
            <a:off x="1080324" y="1897033"/>
            <a:ext cx="526538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communicate with humans</a:t>
            </a:r>
          </a:p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understand about 3,000 English words</a:t>
            </a:r>
          </a:p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use the computer</a:t>
            </a:r>
          </a:p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make a fire</a:t>
            </a:r>
          </a:p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cook marshmallows</a:t>
            </a:r>
          </a:p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play the piano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53D1D3-97BE-4E59-AB4B-BB2AACCEA61A}"/>
              </a:ext>
            </a:extLst>
          </p:cNvPr>
          <p:cNvSpPr txBox="1"/>
          <p:nvPr/>
        </p:nvSpPr>
        <p:spPr>
          <a:xfrm>
            <a:off x="6520912" y="1930655"/>
            <a:ext cx="34599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speak</a:t>
            </a:r>
          </a:p>
          <a:p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CA161F-6AD7-4524-8ED0-7A876C90DB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6" t="68249" r="8480" b="26636"/>
          <a:stretch/>
        </p:blipFill>
        <p:spPr>
          <a:xfrm>
            <a:off x="-182296" y="4666239"/>
            <a:ext cx="13406416" cy="994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152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8CCD06C-0EEC-41DC-937B-F3A8B1AB41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3" t="72768" r="10138" b="2146"/>
          <a:stretch/>
        </p:blipFill>
        <p:spPr>
          <a:xfrm>
            <a:off x="86414" y="442555"/>
            <a:ext cx="12214311" cy="46253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70714BF-CA4C-444B-B625-761DFCA984C7}"/>
              </a:ext>
            </a:extLst>
          </p:cNvPr>
          <p:cNvSpPr/>
          <p:nvPr/>
        </p:nvSpPr>
        <p:spPr>
          <a:xfrm>
            <a:off x="325464" y="3998563"/>
            <a:ext cx="1348353" cy="604434"/>
          </a:xfrm>
          <a:prstGeom prst="rect">
            <a:avLst/>
          </a:prstGeom>
          <a:solidFill>
            <a:srgbClr val="CCE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7204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F14CB4F-EDA6-4317-996A-D7D6C5E832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7" b="45706"/>
          <a:stretch/>
        </p:blipFill>
        <p:spPr>
          <a:xfrm>
            <a:off x="-441910" y="448602"/>
            <a:ext cx="8743700" cy="17645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5158420-2DC1-4719-BE2D-6A18C3B7EF9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50000" r="69545"/>
          <a:stretch/>
        </p:blipFill>
        <p:spPr>
          <a:xfrm>
            <a:off x="9523504" y="292862"/>
            <a:ext cx="2668495" cy="21255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ECBCEFA-3F6D-433D-A118-7EA833D6CCE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4" t="56056" r="20469"/>
          <a:stretch/>
        </p:blipFill>
        <p:spPr>
          <a:xfrm>
            <a:off x="-58056" y="2353458"/>
            <a:ext cx="6845967" cy="2485757"/>
          </a:xfrm>
          <a:prstGeom prst="rect">
            <a:avLst/>
          </a:prstGeom>
        </p:spPr>
      </p:pic>
      <p:pic>
        <p:nvPicPr>
          <p:cNvPr id="20" name="EEVNG6_U07">
            <a:hlinkClick r:id="" action="ppaction://media"/>
            <a:extLst>
              <a:ext uri="{FF2B5EF4-FFF2-40B4-BE49-F238E27FC236}">
                <a16:creationId xmlns:a16="http://schemas.microsoft.com/office/drawing/2014/main" id="{339E07BD-2716-406C-A059-BB4DE1A01C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72597" y="2266253"/>
            <a:ext cx="5571276" cy="312389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5E62D03-B4AD-4013-91CC-5FF015227EF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294"/>
          <a:stretch/>
        </p:blipFill>
        <p:spPr>
          <a:xfrm>
            <a:off x="-936004" y="4839215"/>
            <a:ext cx="10294239" cy="927452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3BB1C777-ECB5-40A2-9AC9-310CF3F6D93B}"/>
              </a:ext>
            </a:extLst>
          </p:cNvPr>
          <p:cNvSpPr/>
          <p:nvPr/>
        </p:nvSpPr>
        <p:spPr>
          <a:xfrm>
            <a:off x="569778" y="3458850"/>
            <a:ext cx="336966" cy="3369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5096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 fullScrn="1"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F14CB4F-EDA6-4317-996A-D7D6C5E832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7" b="45706"/>
          <a:stretch/>
        </p:blipFill>
        <p:spPr>
          <a:xfrm>
            <a:off x="-441910" y="448602"/>
            <a:ext cx="8743700" cy="17645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5158420-2DC1-4719-BE2D-6A18C3B7EF9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50000" r="69545"/>
          <a:stretch/>
        </p:blipFill>
        <p:spPr>
          <a:xfrm>
            <a:off x="9523504" y="292862"/>
            <a:ext cx="2668495" cy="2125528"/>
          </a:xfrm>
          <a:prstGeom prst="rect">
            <a:avLst/>
          </a:prstGeom>
        </p:spPr>
      </p:pic>
      <p:pic>
        <p:nvPicPr>
          <p:cNvPr id="20" name="EEVNG6_U07">
            <a:hlinkClick r:id="" action="ppaction://media"/>
            <a:extLst>
              <a:ext uri="{FF2B5EF4-FFF2-40B4-BE49-F238E27FC236}">
                <a16:creationId xmlns:a16="http://schemas.microsoft.com/office/drawing/2014/main" id="{339E07BD-2716-406C-A059-BB4DE1A01C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572597" y="2266253"/>
            <a:ext cx="5571276" cy="31238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F2AC000-8A81-4196-B8AF-E8F016283C3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85" b="64439"/>
          <a:stretch/>
        </p:blipFill>
        <p:spPr>
          <a:xfrm>
            <a:off x="-882469" y="2234306"/>
            <a:ext cx="9327753" cy="4636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03C1BB-1F85-4CC1-82E7-901E07B03BB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51"/>
          <a:stretch/>
        </p:blipFill>
        <p:spPr>
          <a:xfrm>
            <a:off x="-1280243" y="2656319"/>
            <a:ext cx="9428356" cy="2525987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524DE4D0-57B2-4DD6-945A-ED364516DCF8}"/>
              </a:ext>
            </a:extLst>
          </p:cNvPr>
          <p:cNvSpPr/>
          <p:nvPr/>
        </p:nvSpPr>
        <p:spPr>
          <a:xfrm>
            <a:off x="6096000" y="2729936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5F0DC90-06D9-496A-8E4B-F27E17E2CA96}"/>
              </a:ext>
            </a:extLst>
          </p:cNvPr>
          <p:cNvSpPr/>
          <p:nvPr/>
        </p:nvSpPr>
        <p:spPr>
          <a:xfrm>
            <a:off x="6096000" y="3140130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DCF3AAB-6A3F-421D-AC3F-E923CE8E7879}"/>
              </a:ext>
            </a:extLst>
          </p:cNvPr>
          <p:cNvSpPr/>
          <p:nvPr/>
        </p:nvSpPr>
        <p:spPr>
          <a:xfrm>
            <a:off x="5405012" y="3581316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6786D6B-E5E6-4FCF-A1B1-42323939644F}"/>
              </a:ext>
            </a:extLst>
          </p:cNvPr>
          <p:cNvSpPr/>
          <p:nvPr/>
        </p:nvSpPr>
        <p:spPr>
          <a:xfrm>
            <a:off x="6096000" y="4008818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241F77E-454F-4AB5-A70C-A845B794C999}"/>
              </a:ext>
            </a:extLst>
          </p:cNvPr>
          <p:cNvSpPr/>
          <p:nvPr/>
        </p:nvSpPr>
        <p:spPr>
          <a:xfrm>
            <a:off x="5400892" y="4429576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DA37313-CBDE-474D-AB8D-C78FE4AE0127}"/>
              </a:ext>
            </a:extLst>
          </p:cNvPr>
          <p:cNvSpPr/>
          <p:nvPr/>
        </p:nvSpPr>
        <p:spPr>
          <a:xfrm>
            <a:off x="5400892" y="4844525"/>
            <a:ext cx="304800" cy="3048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6476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 fullScrn="1">
              <p:cMediaNode vol="80000">
                <p:cTn id="38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P spid="18" grpId="0" animBg="1"/>
      <p:bldP spid="21" grpId="0" animBg="1"/>
      <p:bldP spid="24" grpId="0" animBg="1"/>
      <p:bldP spid="25" grpId="0" animBg="1"/>
      <p:bldP spid="31" grpId="0" animBg="1"/>
      <p:bldP spid="3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7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CAN YOU DO THIS?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891752" y="18470"/>
              <a:ext cx="3141107" cy="37823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F14CB4F-EDA6-4317-996A-D7D6C5E832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57" b="45706"/>
          <a:stretch/>
        </p:blipFill>
        <p:spPr>
          <a:xfrm>
            <a:off x="-441910" y="448602"/>
            <a:ext cx="8743700" cy="17645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5158420-2DC1-4719-BE2D-6A18C3B7EF9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50000" r="69545"/>
          <a:stretch/>
        </p:blipFill>
        <p:spPr>
          <a:xfrm>
            <a:off x="9523504" y="292862"/>
            <a:ext cx="2668495" cy="21255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FD0EF1-3A24-4ABD-82BA-D351FCE236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1" t="-4067" b="81057"/>
          <a:stretch/>
        </p:blipFill>
        <p:spPr>
          <a:xfrm>
            <a:off x="-131104" y="2686875"/>
            <a:ext cx="8368767" cy="13715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43FD6B-3583-494A-B73D-47CD297AB9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1" t="21980" r="17723"/>
          <a:stretch/>
        </p:blipFill>
        <p:spPr>
          <a:xfrm>
            <a:off x="7172684" y="2293903"/>
            <a:ext cx="4799101" cy="258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75165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267</Words>
  <Application>Microsoft Office PowerPoint</Application>
  <PresentationFormat>Widescreen</PresentationFormat>
  <Paragraphs>115</Paragraphs>
  <Slides>25</Slides>
  <Notes>24</Notes>
  <HiddenSlides>0</HiddenSlides>
  <MMClips>12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Adobe Gothic Std B</vt:lpstr>
      <vt:lpstr>Calibri</vt:lpstr>
      <vt:lpstr>Arial</vt:lpstr>
      <vt:lpstr>Calibri Light</vt:lpstr>
      <vt:lpstr>Times New Roman</vt:lpstr>
      <vt:lpstr>Myriad Pro</vt:lpstr>
      <vt:lpstr>Office Theme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22</cp:revision>
  <dcterms:created xsi:type="dcterms:W3CDTF">2021-04-06T07:51:06Z</dcterms:created>
  <dcterms:modified xsi:type="dcterms:W3CDTF">2021-05-31T15:46:52Z</dcterms:modified>
</cp:coreProperties>
</file>