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  <p:sldId id="427" r:id="rId18"/>
    <p:sldId id="429" r:id="rId19"/>
    <p:sldId id="428" r:id="rId20"/>
    <p:sldId id="430" r:id="rId21"/>
    <p:sldId id="436" r:id="rId22"/>
    <p:sldId id="431" r:id="rId23"/>
    <p:sldId id="432" r:id="rId24"/>
    <p:sldId id="433" r:id="rId25"/>
    <p:sldId id="434" r:id="rId26"/>
    <p:sldId id="435" r:id="rId27"/>
  </p:sldIdLst>
  <p:sldSz cx="12192000" cy="6858000"/>
  <p:notesSz cx="6858000" cy="9144000"/>
  <p:embeddedFontLst>
    <p:embeddedFont>
      <p:font typeface="Adobe Gothic Std B" panose="020B0800000000000000" pitchFamily="34" charset="-1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yriad Pro" panose="020B050303040302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B879"/>
    <a:srgbClr val="8DC63F"/>
    <a:srgbClr val="CC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4660"/>
  </p:normalViewPr>
  <p:slideViewPr>
    <p:cSldViewPr snapToGrid="0">
      <p:cViewPr>
        <p:scale>
          <a:sx n="33" d="100"/>
          <a:sy n="33" d="100"/>
        </p:scale>
        <p:origin x="1320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8E48C-56F8-4719-B499-AF9B136211EE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CCD11-0931-4668-911F-B695708D1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75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8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64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783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772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592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245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217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110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032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42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069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365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483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402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164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256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780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70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972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194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876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307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49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17C16-6B87-4FAF-97E7-16FC8E574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35896-525D-46DB-A01D-31A75A1E2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8450A-41BD-4952-A89A-9C8756F31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C421C-CEDC-467A-8065-FC91E20A7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F7B6A-5E81-4F46-8F6A-BC902423D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70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72218-F84E-4A56-A0C2-FA5019AE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D4832-4635-40AE-9959-3DFB9BEAC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F27A5-DC2F-41A8-8544-6C0780AA7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C2BAB-FBDB-4533-AAF0-A58B5063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BA295-8731-4408-8B3E-DCA9B625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27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01A53-0A72-4549-B7E5-F6370E468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EEB55-B53E-45D4-B0B0-80C4436F3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BE255-3165-4EC5-A9CE-20DFC4D2C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99EDA-E029-4980-81ED-FE7AAFD57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1DF7B-8F2A-468F-A6D5-1CCE53AB9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2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0D1C-EA71-4102-9B53-6B1D8B99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794DA-014C-4967-B67F-606C33069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038EA-01F3-4954-A81C-9A9FD5056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8FA8D-B18C-44E3-B4E8-78ABBD6A6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F8CFB-48E6-4BEA-9141-D9331B2A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B0C4B-01DF-4B0A-A56D-40A16178A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20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54DE7-FB0D-4521-B534-8EAB92D7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10269-8112-43FC-A791-D7EC1FDDF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5E523-589A-41EC-A530-2FD1871B5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693FC1-6BDD-4E31-A85E-4854128375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ED4372-48DF-4373-9F2B-BA1894E0E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52E30-9650-49F9-90CA-F791B6FA5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8819D9-1B40-4CB1-8A9D-5B9DDEED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8C05AF-A69B-46BF-BFE7-CE1BE436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9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0004C-7B5A-4469-B1A3-A39808D50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F67F38-5491-4682-8474-58F819B1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BD77C0-A631-4511-8ECC-3D5C4D499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62AA4C-73FC-4A74-9608-E8818CB0F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0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3D57C3-29CE-4F3C-8507-353F76360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39757E-5CAC-4F75-B658-1F808407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CF3C2-B382-48E2-B0A9-93BE3AE33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3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74E2-0116-4C2A-AFC4-BD6CFFBD2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B8EBB-6927-49D2-B683-EBD2C1A0A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A6DBE-22F5-46CA-888C-695388C06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39621-8F83-4B88-A647-1D8227754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D32EF-2E55-43DE-AFEA-E941848A2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7DAD5-167C-465E-B675-CD8206710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02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35CB7-0F59-45FF-9F1D-635786A86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D31F4-7343-449D-BEA3-AA713A67F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51A94-B974-4DFF-A2C6-8E27AFF2F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80678-16C8-49F2-B0D9-F389CC495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A19154-DA60-4B8B-BA44-B97A6F91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8123B-BA9D-47DD-84C5-5E46EC0B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A8040-8F93-44F5-9BA2-CA8D6E61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4DE50-95F9-4769-81E3-F355005E2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0E002-E630-4F07-8A4F-2A8ED75E3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4B1D0-E2D9-4C69-ADD9-A6CF63E68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8F4BB-4106-498B-9268-273F5606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9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EAF7C6-7AB2-46C8-853D-8DE6F72C03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77AD5-2934-4FA4-AC31-83F123AF2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2503F-FB82-41FF-B457-BBF227A27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761F5-B2E7-4C1E-9580-98596D847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4806F-A5DC-462B-A119-B3944A89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61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182103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54986925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77338842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9085312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3232283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60197658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2298926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63726474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67433095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51075699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41761370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9404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BF6B19-0D57-416F-B582-A467E0EC7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13D0D-6AB2-4751-AC0A-987F7EA66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B6310-E87E-41B1-9E3F-1AC0FBC1F8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8B8D-942F-4AA7-A679-57BCE7F1652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28B0D-69DA-43BB-B042-2364EE19E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792DA-0C8C-40D2-BB76-B9E01B043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AE4B8-6B3C-4F55-949B-CF0BA0AD1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9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6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5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6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A268323-5E3C-4FA6-96DF-DFF1C3B4D720}"/>
              </a:ext>
            </a:extLst>
          </p:cNvPr>
          <p:cNvGrpSpPr/>
          <p:nvPr/>
        </p:nvGrpSpPr>
        <p:grpSpPr>
          <a:xfrm>
            <a:off x="0" y="-176982"/>
            <a:ext cx="12253389" cy="7551176"/>
            <a:chOff x="422748" y="0"/>
            <a:chExt cx="11139987" cy="686504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3A07BEA-DFCE-4E76-A230-9839EFE2EB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9" t="3655" b="4302"/>
            <a:stretch/>
          </p:blipFill>
          <p:spPr>
            <a:xfrm>
              <a:off x="422748" y="0"/>
              <a:ext cx="5801107" cy="68650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F06678D-5369-44AD-BE5A-C5C0400B9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5" r="1899" b="4302"/>
            <a:stretch/>
          </p:blipFill>
          <p:spPr>
            <a:xfrm>
              <a:off x="5761627" y="0"/>
              <a:ext cx="5801108" cy="6865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476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78BD1DB-1CF4-4440-A9E3-6A83AA1CC0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80"/>
          <a:stretch/>
        </p:blipFill>
        <p:spPr>
          <a:xfrm>
            <a:off x="64500" y="826418"/>
            <a:ext cx="12062999" cy="4504999"/>
          </a:xfrm>
          <a:prstGeom prst="rect">
            <a:avLst/>
          </a:prstGeom>
        </p:spPr>
      </p:pic>
      <p:pic>
        <p:nvPicPr>
          <p:cNvPr id="5" name="EE_G6_2-09">
            <a:hlinkClick r:id="" action="ppaction://media"/>
            <a:extLst>
              <a:ext uri="{FF2B5EF4-FFF2-40B4-BE49-F238E27FC236}">
                <a16:creationId xmlns:a16="http://schemas.microsoft.com/office/drawing/2014/main" id="{095154DB-DCD0-44DF-9722-EB65771ED9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99740" y="2329832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2EAF2D-3E69-4ED7-A089-EFD0C46A64E2}"/>
              </a:ext>
            </a:extLst>
          </p:cNvPr>
          <p:cNvSpPr txBox="1"/>
          <p:nvPr/>
        </p:nvSpPr>
        <p:spPr>
          <a:xfrm>
            <a:off x="10507851" y="4726983"/>
            <a:ext cx="774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D80A7F-8E63-45F8-9ECE-6815E1929850}"/>
              </a:ext>
            </a:extLst>
          </p:cNvPr>
          <p:cNvSpPr txBox="1"/>
          <p:nvPr/>
        </p:nvSpPr>
        <p:spPr>
          <a:xfrm>
            <a:off x="5830581" y="4726983"/>
            <a:ext cx="774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05A05F-48B0-40A3-ACFB-E47F437B5B12}"/>
              </a:ext>
            </a:extLst>
          </p:cNvPr>
          <p:cNvSpPr txBox="1"/>
          <p:nvPr/>
        </p:nvSpPr>
        <p:spPr>
          <a:xfrm>
            <a:off x="1153311" y="4726983"/>
            <a:ext cx="774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B745BD-DE0E-4924-86B1-1F0C5A6C98D5}"/>
              </a:ext>
            </a:extLst>
          </p:cNvPr>
          <p:cNvSpPr txBox="1"/>
          <p:nvPr/>
        </p:nvSpPr>
        <p:spPr>
          <a:xfrm>
            <a:off x="8160154" y="4726983"/>
            <a:ext cx="774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DCE3E3-762C-43D4-8F0E-04C50CAE73B0}"/>
              </a:ext>
            </a:extLst>
          </p:cNvPr>
          <p:cNvSpPr txBox="1"/>
          <p:nvPr/>
        </p:nvSpPr>
        <p:spPr>
          <a:xfrm>
            <a:off x="3532004" y="4726983"/>
            <a:ext cx="774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762887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37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16DBAF1-0DA6-4588-8D62-93B477320EC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98" r="12665" b="25650"/>
          <a:stretch/>
        </p:blipFill>
        <p:spPr>
          <a:xfrm>
            <a:off x="1160260" y="461665"/>
            <a:ext cx="10519495" cy="5477471"/>
          </a:xfrm>
          <a:prstGeom prst="rect">
            <a:avLst/>
          </a:prstGeom>
        </p:spPr>
      </p:pic>
      <p:pic>
        <p:nvPicPr>
          <p:cNvPr id="7" name="EE_G6_2-09">
            <a:hlinkClick r:id="" action="ppaction://media"/>
            <a:extLst>
              <a:ext uri="{FF2B5EF4-FFF2-40B4-BE49-F238E27FC236}">
                <a16:creationId xmlns:a16="http://schemas.microsoft.com/office/drawing/2014/main" id="{7A84709B-F342-4603-A14D-E3FB9F1156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1517" y="671862"/>
            <a:ext cx="609600" cy="609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77222C-A109-4E99-B621-0B223EAA2860}"/>
              </a:ext>
            </a:extLst>
          </p:cNvPr>
          <p:cNvCxnSpPr>
            <a:cxnSpLocks/>
          </p:cNvCxnSpPr>
          <p:nvPr/>
        </p:nvCxnSpPr>
        <p:spPr>
          <a:xfrm>
            <a:off x="5238427" y="2634712"/>
            <a:ext cx="1627322" cy="6819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ECE11B3-C859-4C65-A181-677A13ACEFC9}"/>
              </a:ext>
            </a:extLst>
          </p:cNvPr>
          <p:cNvCxnSpPr>
            <a:cxnSpLocks/>
          </p:cNvCxnSpPr>
          <p:nvPr/>
        </p:nvCxnSpPr>
        <p:spPr>
          <a:xfrm>
            <a:off x="5238427" y="3370882"/>
            <a:ext cx="1627322" cy="14025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0CBC98C-69F2-4A66-BCF5-47CBF8E63CFF}"/>
              </a:ext>
            </a:extLst>
          </p:cNvPr>
          <p:cNvCxnSpPr>
            <a:cxnSpLocks/>
          </p:cNvCxnSpPr>
          <p:nvPr/>
        </p:nvCxnSpPr>
        <p:spPr>
          <a:xfrm>
            <a:off x="5238427" y="4126425"/>
            <a:ext cx="1627322" cy="14025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FB497F2-D729-4645-9051-25565EAF5096}"/>
              </a:ext>
            </a:extLst>
          </p:cNvPr>
          <p:cNvCxnSpPr>
            <a:cxnSpLocks/>
          </p:cNvCxnSpPr>
          <p:nvPr/>
        </p:nvCxnSpPr>
        <p:spPr>
          <a:xfrm flipV="1">
            <a:off x="5238427" y="4126425"/>
            <a:ext cx="1627322" cy="73373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D290A5-740B-4B21-9965-369C74CF0ADA}"/>
              </a:ext>
            </a:extLst>
          </p:cNvPr>
          <p:cNvCxnSpPr>
            <a:cxnSpLocks/>
          </p:cNvCxnSpPr>
          <p:nvPr/>
        </p:nvCxnSpPr>
        <p:spPr>
          <a:xfrm flipV="1">
            <a:off x="5176435" y="2695066"/>
            <a:ext cx="1751309" cy="27636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6831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37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C416781-E8A8-44E7-ABB7-FA9507AAC7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09"/>
          <a:stretch/>
        </p:blipFill>
        <p:spPr>
          <a:xfrm>
            <a:off x="260649" y="1516174"/>
            <a:ext cx="11790795" cy="3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70504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D3B1D8A-F5E7-4D38-A97E-56924FB56118}"/>
              </a:ext>
            </a:extLst>
          </p:cNvPr>
          <p:cNvGrpSpPr/>
          <p:nvPr/>
        </p:nvGrpSpPr>
        <p:grpSpPr>
          <a:xfrm>
            <a:off x="-93432" y="3548000"/>
            <a:ext cx="8692508" cy="796136"/>
            <a:chOff x="83128" y="2275972"/>
            <a:chExt cx="8692508" cy="7961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107D921-6550-4988-A1A7-D86BB30632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" t="14890" r="67976" b="81611"/>
            <a:stretch/>
          </p:blipFill>
          <p:spPr>
            <a:xfrm>
              <a:off x="83128" y="2275972"/>
              <a:ext cx="3022930" cy="52530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AD46D30-9AC8-40B8-8F9B-6DD88CDA57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16" t="14201" r="-65" b="81611"/>
            <a:stretch/>
          </p:blipFill>
          <p:spPr>
            <a:xfrm>
              <a:off x="675900" y="2443360"/>
              <a:ext cx="8099736" cy="62874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E4AAF5A-3344-4E3A-B98E-9DCDD8E360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8495" r="6963" b="40215"/>
          <a:stretch/>
        </p:blipFill>
        <p:spPr>
          <a:xfrm>
            <a:off x="5446015" y="1412375"/>
            <a:ext cx="6745985" cy="40445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A5F9E8-129B-49AD-A75A-0222646A13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1" t="6235" r="44317" b="85694"/>
          <a:stretch/>
        </p:blipFill>
        <p:spPr>
          <a:xfrm>
            <a:off x="-354689" y="1650947"/>
            <a:ext cx="5970778" cy="11829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03C510-C870-466F-8DEA-AF166D7518B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9" t="6235" r="7199" b="85694"/>
          <a:stretch/>
        </p:blipFill>
        <p:spPr>
          <a:xfrm>
            <a:off x="8354808" y="347764"/>
            <a:ext cx="3678052" cy="1182968"/>
          </a:xfrm>
          <a:prstGeom prst="rect">
            <a:avLst/>
          </a:prstGeom>
        </p:spPr>
      </p:pic>
      <p:pic>
        <p:nvPicPr>
          <p:cNvPr id="7" name="EE_G6_2-10">
            <a:hlinkClick r:id="" action="ppaction://media"/>
            <a:extLst>
              <a:ext uri="{FF2B5EF4-FFF2-40B4-BE49-F238E27FC236}">
                <a16:creationId xmlns:a16="http://schemas.microsoft.com/office/drawing/2014/main" id="{48CA4DDB-D25C-4932-84A8-2A57F053C6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03119" y="2474245"/>
            <a:ext cx="446089" cy="44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926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4B37F85-C01E-45B8-B534-6151821571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87" b="10687"/>
          <a:stretch/>
        </p:blipFill>
        <p:spPr>
          <a:xfrm>
            <a:off x="-718367" y="662940"/>
            <a:ext cx="13628734" cy="5023869"/>
          </a:xfrm>
          <a:prstGeom prst="rect">
            <a:avLst/>
          </a:prstGeom>
        </p:spPr>
      </p:pic>
      <p:pic>
        <p:nvPicPr>
          <p:cNvPr id="5" name="EE_G6_2-11">
            <a:hlinkClick r:id="" action="ppaction://media"/>
            <a:extLst>
              <a:ext uri="{FF2B5EF4-FFF2-40B4-BE49-F238E27FC236}">
                <a16:creationId xmlns:a16="http://schemas.microsoft.com/office/drawing/2014/main" id="{8412E566-57B3-4A9A-8C74-064CD96013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54727" y="5935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51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FE75EC2-7ACF-47F3-A7A8-248EF7FA2E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" r="14523" b="71851"/>
          <a:stretch/>
        </p:blipFill>
        <p:spPr>
          <a:xfrm>
            <a:off x="-145144" y="959148"/>
            <a:ext cx="12337143" cy="3845081"/>
          </a:xfrm>
          <a:prstGeom prst="rect">
            <a:avLst/>
          </a:prstGeom>
        </p:spPr>
      </p:pic>
      <p:pic>
        <p:nvPicPr>
          <p:cNvPr id="6" name="EE_G6_2-12">
            <a:hlinkClick r:id="" action="ppaction://media"/>
            <a:extLst>
              <a:ext uri="{FF2B5EF4-FFF2-40B4-BE49-F238E27FC236}">
                <a16:creationId xmlns:a16="http://schemas.microsoft.com/office/drawing/2014/main" id="{8839194F-56A6-4442-9289-8EFAB23880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907" y="1564822"/>
            <a:ext cx="609600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AD6FFB-98A0-4B58-BE62-098AE6D18477}"/>
              </a:ext>
            </a:extLst>
          </p:cNvPr>
          <p:cNvSpPr txBox="1"/>
          <p:nvPr/>
        </p:nvSpPr>
        <p:spPr>
          <a:xfrm>
            <a:off x="1886858" y="2072822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much 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B387F5-F523-4882-BA8B-5D2E5B9D9DB9}"/>
              </a:ext>
            </a:extLst>
          </p:cNvPr>
          <p:cNvSpPr txBox="1"/>
          <p:nvPr/>
        </p:nvSpPr>
        <p:spPr>
          <a:xfrm>
            <a:off x="1886857" y="2568853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It’s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35DEDE-1552-4A9D-8678-AF67F53AA041}"/>
              </a:ext>
            </a:extLst>
          </p:cNvPr>
          <p:cNvSpPr txBox="1"/>
          <p:nvPr/>
        </p:nvSpPr>
        <p:spPr>
          <a:xfrm>
            <a:off x="1886856" y="3196444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much 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47BEA9-7B43-4601-BB58-CC707473F359}"/>
              </a:ext>
            </a:extLst>
          </p:cNvPr>
          <p:cNvSpPr txBox="1"/>
          <p:nvPr/>
        </p:nvSpPr>
        <p:spPr>
          <a:xfrm>
            <a:off x="1886856" y="3682527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It’s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60B049-19EB-44A4-9E8C-5A5E4175DAD4}"/>
              </a:ext>
            </a:extLst>
          </p:cNvPr>
          <p:cNvSpPr txBox="1"/>
          <p:nvPr/>
        </p:nvSpPr>
        <p:spPr>
          <a:xfrm>
            <a:off x="1886856" y="4163029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It’s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B1F082-ECC1-4A32-8821-CB90F45F801C}"/>
              </a:ext>
            </a:extLst>
          </p:cNvPr>
          <p:cNvSpPr txBox="1"/>
          <p:nvPr/>
        </p:nvSpPr>
        <p:spPr>
          <a:xfrm>
            <a:off x="7039427" y="2078279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much 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139D6C-8702-4690-87B3-E9D21CD80FAB}"/>
              </a:ext>
            </a:extLst>
          </p:cNvPr>
          <p:cNvSpPr txBox="1"/>
          <p:nvPr/>
        </p:nvSpPr>
        <p:spPr>
          <a:xfrm>
            <a:off x="7039428" y="2568853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It’s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AEF973-6FA1-423B-8335-DC60D140A8A9}"/>
              </a:ext>
            </a:extLst>
          </p:cNvPr>
          <p:cNvSpPr txBox="1"/>
          <p:nvPr/>
        </p:nvSpPr>
        <p:spPr>
          <a:xfrm>
            <a:off x="7039426" y="3196444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much 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981468-CC89-422E-A97A-69DBE6D02FAC}"/>
              </a:ext>
            </a:extLst>
          </p:cNvPr>
          <p:cNvSpPr txBox="1"/>
          <p:nvPr/>
        </p:nvSpPr>
        <p:spPr>
          <a:xfrm>
            <a:off x="7039425" y="3682527"/>
            <a:ext cx="271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They’re</a:t>
            </a:r>
          </a:p>
        </p:txBody>
      </p:sp>
    </p:spTree>
    <p:extLst>
      <p:ext uri="{BB962C8B-B14F-4D97-AF65-F5344CB8AC3E}">
        <p14:creationId xmlns:p14="http://schemas.microsoft.com/office/powerpoint/2010/main" val="7337122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04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264BCFB-549D-4A16-8A0B-B96B20D175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27725" r="23306" b="47513"/>
          <a:stretch/>
        </p:blipFill>
        <p:spPr>
          <a:xfrm>
            <a:off x="411982" y="595086"/>
            <a:ext cx="11368036" cy="5034643"/>
          </a:xfrm>
          <a:prstGeom prst="rect">
            <a:avLst/>
          </a:prstGeom>
        </p:spPr>
      </p:pic>
      <p:pic>
        <p:nvPicPr>
          <p:cNvPr id="5" name="EE_G6_2-13">
            <a:hlinkClick r:id="" action="ppaction://media"/>
            <a:extLst>
              <a:ext uri="{FF2B5EF4-FFF2-40B4-BE49-F238E27FC236}">
                <a16:creationId xmlns:a16="http://schemas.microsoft.com/office/drawing/2014/main" id="{2B5D6C9A-D7F2-44CD-BDF3-4EBEADB4A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1982" y="1228271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52746D-15F8-4E29-9C7F-74E3F165B3FB}"/>
              </a:ext>
            </a:extLst>
          </p:cNvPr>
          <p:cNvSpPr txBox="1"/>
          <p:nvPr/>
        </p:nvSpPr>
        <p:spPr>
          <a:xfrm>
            <a:off x="2438400" y="2162630"/>
            <a:ext cx="1814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Would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3390AD-BB4E-418C-9D9E-B0D6CEC47D15}"/>
              </a:ext>
            </a:extLst>
          </p:cNvPr>
          <p:cNvSpPr txBox="1"/>
          <p:nvPr/>
        </p:nvSpPr>
        <p:spPr>
          <a:xfrm>
            <a:off x="5188857" y="2162630"/>
            <a:ext cx="1814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CE8612-894E-4D67-880F-17F829E9E82E}"/>
              </a:ext>
            </a:extLst>
          </p:cNvPr>
          <p:cNvSpPr txBox="1"/>
          <p:nvPr/>
        </p:nvSpPr>
        <p:spPr>
          <a:xfrm>
            <a:off x="3040743" y="2714878"/>
            <a:ext cx="1814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3C7C3F-542F-409C-895F-7BD5BF75A5FD}"/>
              </a:ext>
            </a:extLst>
          </p:cNvPr>
          <p:cNvSpPr txBox="1"/>
          <p:nvPr/>
        </p:nvSpPr>
        <p:spPr>
          <a:xfrm>
            <a:off x="5371961" y="2714878"/>
            <a:ext cx="1814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A70C8E-D591-44B3-9001-355BB044AA2D}"/>
              </a:ext>
            </a:extLst>
          </p:cNvPr>
          <p:cNvSpPr txBox="1"/>
          <p:nvPr/>
        </p:nvSpPr>
        <p:spPr>
          <a:xfrm>
            <a:off x="5188857" y="3238098"/>
            <a:ext cx="1814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ED951E-5ADD-4F92-AC27-1611DB1A2A7B}"/>
              </a:ext>
            </a:extLst>
          </p:cNvPr>
          <p:cNvSpPr txBox="1"/>
          <p:nvPr/>
        </p:nvSpPr>
        <p:spPr>
          <a:xfrm>
            <a:off x="5646057" y="3779290"/>
            <a:ext cx="3542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much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8880FC-3CAF-4FA9-A3A8-D429914FDA2B}"/>
              </a:ext>
            </a:extLst>
          </p:cNvPr>
          <p:cNvSpPr txBox="1"/>
          <p:nvPr/>
        </p:nvSpPr>
        <p:spPr>
          <a:xfrm>
            <a:off x="3947886" y="4860704"/>
            <a:ext cx="1814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FC238B-DFFE-4781-8901-75B113271B54}"/>
              </a:ext>
            </a:extLst>
          </p:cNvPr>
          <p:cNvSpPr txBox="1"/>
          <p:nvPr/>
        </p:nvSpPr>
        <p:spPr>
          <a:xfrm>
            <a:off x="6199276" y="4860704"/>
            <a:ext cx="1814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</p:spTree>
    <p:extLst>
      <p:ext uri="{BB962C8B-B14F-4D97-AF65-F5344CB8AC3E}">
        <p14:creationId xmlns:p14="http://schemas.microsoft.com/office/powerpoint/2010/main" val="4608621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57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/>
      <p:bldP spid="23" grpId="0"/>
      <p:bldP spid="24" grpId="0"/>
      <p:bldP spid="25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2FDDCC9-C95F-45A2-B873-DD2E5EC7FE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678061"/>
            <a:ext cx="11387581" cy="49181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F458BC-8C04-4D69-901C-45C2A1920E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45"/>
          <a:stretch/>
        </p:blipFill>
        <p:spPr>
          <a:xfrm>
            <a:off x="5487291" y="1639196"/>
            <a:ext cx="6038197" cy="379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49242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C6BA6DC-4349-417B-A0F7-F3D6003F0E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" t="2753" r="3450" b="54427"/>
          <a:stretch/>
        </p:blipFill>
        <p:spPr>
          <a:xfrm>
            <a:off x="0" y="435050"/>
            <a:ext cx="12203524" cy="706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75984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1E216F-EC82-4A2C-9F7E-051E3B709E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86" b="4352"/>
          <a:stretch/>
        </p:blipFill>
        <p:spPr>
          <a:xfrm>
            <a:off x="873506" y="374073"/>
            <a:ext cx="5268686" cy="59532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E9C8DE-7739-47A7-AA68-9DBADD307D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4" t="3462" r="3051" b="55388"/>
          <a:stretch/>
        </p:blipFill>
        <p:spPr>
          <a:xfrm>
            <a:off x="7315250" y="907443"/>
            <a:ext cx="4571949" cy="5043114"/>
          </a:xfrm>
          <a:prstGeom prst="rect">
            <a:avLst/>
          </a:prstGeom>
        </p:spPr>
      </p:pic>
      <p:pic>
        <p:nvPicPr>
          <p:cNvPr id="5" name="EE_G6_2-14">
            <a:hlinkClick r:id="" action="ppaction://media"/>
            <a:extLst>
              <a:ext uri="{FF2B5EF4-FFF2-40B4-BE49-F238E27FC236}">
                <a16:creationId xmlns:a16="http://schemas.microsoft.com/office/drawing/2014/main" id="{09ECEBD6-2934-4E31-8C66-65D7079432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3906" y="484118"/>
            <a:ext cx="609600" cy="6096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4C7D606-88C8-461C-BEDB-03572039BC81}"/>
              </a:ext>
            </a:extLst>
          </p:cNvPr>
          <p:cNvSpPr/>
          <p:nvPr/>
        </p:nvSpPr>
        <p:spPr>
          <a:xfrm>
            <a:off x="4992914" y="1770743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F026C1-0FDA-4576-BBE6-F592DEF94ACC}"/>
              </a:ext>
            </a:extLst>
          </p:cNvPr>
          <p:cNvSpPr/>
          <p:nvPr/>
        </p:nvSpPr>
        <p:spPr>
          <a:xfrm>
            <a:off x="4992914" y="2572896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5ADBC69-EABE-4466-B8B2-8F52B1BA9A4A}"/>
              </a:ext>
            </a:extLst>
          </p:cNvPr>
          <p:cNvSpPr/>
          <p:nvPr/>
        </p:nvSpPr>
        <p:spPr>
          <a:xfrm>
            <a:off x="5564414" y="3076014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1621098-5C07-493A-8145-BFBD32E80483}"/>
              </a:ext>
            </a:extLst>
          </p:cNvPr>
          <p:cNvSpPr/>
          <p:nvPr/>
        </p:nvSpPr>
        <p:spPr>
          <a:xfrm>
            <a:off x="5564413" y="3866589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FF072E8-3C0A-4DA7-97BE-1C93CA637EB2}"/>
              </a:ext>
            </a:extLst>
          </p:cNvPr>
          <p:cNvSpPr/>
          <p:nvPr/>
        </p:nvSpPr>
        <p:spPr>
          <a:xfrm>
            <a:off x="4992914" y="4659779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4BAC340-C59F-4435-AC71-55540A1079D0}"/>
              </a:ext>
            </a:extLst>
          </p:cNvPr>
          <p:cNvSpPr/>
          <p:nvPr/>
        </p:nvSpPr>
        <p:spPr>
          <a:xfrm>
            <a:off x="4992914" y="5455460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1D992B-AE33-4B96-9773-70B1A8332CB7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C598E29-0FC1-4CA2-8660-9477BF1DAD2D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DC6040-F3BF-4CE4-8790-3396532381DA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2BF13AA-A0AE-4BA7-9B8E-9BE3D133DB57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0EBE08-7A3E-4880-9630-52A5549B6839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9534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8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E9C8DE-7739-47A7-AA68-9DBADD307D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4" t="3462" r="3051" b="55388"/>
          <a:stretch/>
        </p:blipFill>
        <p:spPr>
          <a:xfrm>
            <a:off x="7315250" y="907443"/>
            <a:ext cx="4571949" cy="50431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3064C6-BE87-4FF8-914A-DD5C732492E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6" b="3187"/>
          <a:stretch/>
        </p:blipFill>
        <p:spPr>
          <a:xfrm>
            <a:off x="419101" y="450273"/>
            <a:ext cx="6500446" cy="5576484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B5151CEA-E175-4AC6-ADA5-851391AC3926}"/>
              </a:ext>
            </a:extLst>
          </p:cNvPr>
          <p:cNvSpPr/>
          <p:nvPr/>
        </p:nvSpPr>
        <p:spPr>
          <a:xfrm>
            <a:off x="5602514" y="2037443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ED133AE-DC34-43F4-AF00-EAD109B39042}"/>
              </a:ext>
            </a:extLst>
          </p:cNvPr>
          <p:cNvSpPr/>
          <p:nvPr/>
        </p:nvSpPr>
        <p:spPr>
          <a:xfrm>
            <a:off x="5602514" y="2811021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280E0B-0B47-4FF0-9E51-4321B617070B}"/>
              </a:ext>
            </a:extLst>
          </p:cNvPr>
          <p:cNvSpPr/>
          <p:nvPr/>
        </p:nvSpPr>
        <p:spPr>
          <a:xfrm>
            <a:off x="6122845" y="3601596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77F1A3E-C580-4B23-A166-CBC1F5E86A0D}"/>
              </a:ext>
            </a:extLst>
          </p:cNvPr>
          <p:cNvSpPr/>
          <p:nvPr/>
        </p:nvSpPr>
        <p:spPr>
          <a:xfrm>
            <a:off x="6122845" y="4375174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570BFBA-89D6-4AA9-B926-2FF3D957DB5D}"/>
              </a:ext>
            </a:extLst>
          </p:cNvPr>
          <p:cNvSpPr/>
          <p:nvPr/>
        </p:nvSpPr>
        <p:spPr>
          <a:xfrm>
            <a:off x="5602513" y="4849371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4A9C723-195E-4CC8-8935-59B733E23017}"/>
              </a:ext>
            </a:extLst>
          </p:cNvPr>
          <p:cNvSpPr/>
          <p:nvPr/>
        </p:nvSpPr>
        <p:spPr>
          <a:xfrm>
            <a:off x="6122845" y="5318149"/>
            <a:ext cx="348343" cy="3483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7BC83B-9F57-4862-83DA-95667C6AA784}"/>
              </a:ext>
            </a:extLst>
          </p:cNvPr>
          <p:cNvSpPr txBox="1"/>
          <p:nvPr/>
        </p:nvSpPr>
        <p:spPr>
          <a:xfrm>
            <a:off x="1117600" y="3505200"/>
            <a:ext cx="45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3FBF79-9D2B-418F-B58B-3CA6F9D5AD59}"/>
              </a:ext>
            </a:extLst>
          </p:cNvPr>
          <p:cNvSpPr txBox="1"/>
          <p:nvPr/>
        </p:nvSpPr>
        <p:spPr>
          <a:xfrm>
            <a:off x="1117600" y="2723099"/>
            <a:ext cx="45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B4F041-C682-4D32-8DC3-E379AC38672E}"/>
              </a:ext>
            </a:extLst>
          </p:cNvPr>
          <p:cNvSpPr txBox="1"/>
          <p:nvPr/>
        </p:nvSpPr>
        <p:spPr>
          <a:xfrm>
            <a:off x="1115715" y="5242927"/>
            <a:ext cx="45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139EA5-776E-43AD-BDF4-C365EDB98AE2}"/>
              </a:ext>
            </a:extLst>
          </p:cNvPr>
          <p:cNvSpPr txBox="1"/>
          <p:nvPr/>
        </p:nvSpPr>
        <p:spPr>
          <a:xfrm>
            <a:off x="1115715" y="4748976"/>
            <a:ext cx="45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129172-3C42-4447-9055-F2225129FCB4}"/>
              </a:ext>
            </a:extLst>
          </p:cNvPr>
          <p:cNvSpPr txBox="1"/>
          <p:nvPr/>
        </p:nvSpPr>
        <p:spPr>
          <a:xfrm>
            <a:off x="1115715" y="4280414"/>
            <a:ext cx="45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8" name="EE_G6_2-15">
            <a:hlinkClick r:id="" action="ppaction://media"/>
            <a:extLst>
              <a:ext uri="{FF2B5EF4-FFF2-40B4-BE49-F238E27FC236}">
                <a16:creationId xmlns:a16="http://schemas.microsoft.com/office/drawing/2014/main" id="{ED1E8C51-2A5A-4A65-B9D3-AB620EAE4B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0995" y="1003896"/>
            <a:ext cx="494617" cy="494617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7AFEF0ED-60BD-460C-897A-FEAE65B0423D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4D7999F-2298-43C3-B4D0-22D76A67EC75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090EB4-5DCC-4E83-8ADC-7587B4B0F97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F6016A-B6A9-42EB-8E82-D59AE6E43467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4BDF06-ED48-4789-8CB2-6203F0477A8F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54099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36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7" grpId="0"/>
      <p:bldP spid="25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7A1F88-9E60-4C71-9F11-D683A4A0BD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4" t="3462" r="3051" b="55388"/>
          <a:stretch/>
        </p:blipFill>
        <p:spPr>
          <a:xfrm>
            <a:off x="7315250" y="907443"/>
            <a:ext cx="4571949" cy="504311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C016D44-956F-4CF5-91CA-467C363E3A1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EF7DD0-3D52-47B9-962F-92912898FC09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72F9DC-B265-4553-ACDF-5128A9C1A54A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60ABD7-0C34-4567-9DB4-A772AA4ACAC1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480240-67F1-4B92-9037-3E648202666B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0454667-F909-426B-9BC6-FDCF5674DFAB}"/>
              </a:ext>
            </a:extLst>
          </p:cNvPr>
          <p:cNvGrpSpPr/>
          <p:nvPr/>
        </p:nvGrpSpPr>
        <p:grpSpPr>
          <a:xfrm>
            <a:off x="32034" y="2362200"/>
            <a:ext cx="7283216" cy="2133599"/>
            <a:chOff x="32034" y="2362200"/>
            <a:chExt cx="7283216" cy="21335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3CA4CC8-9E98-4D57-A045-8A5CFA95A8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097"/>
            <a:stretch/>
          </p:blipFill>
          <p:spPr>
            <a:xfrm>
              <a:off x="32035" y="2362200"/>
              <a:ext cx="7283215" cy="213359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C528F48-5663-423D-A313-A86DE7C62996}"/>
                </a:ext>
              </a:extLst>
            </p:cNvPr>
            <p:cNvSpPr/>
            <p:nvPr/>
          </p:nvSpPr>
          <p:spPr>
            <a:xfrm>
              <a:off x="32034" y="2962275"/>
              <a:ext cx="7283215" cy="180975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177343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3CF4BC7-3090-4578-AFD8-4932788481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 r="52790" b="56462"/>
          <a:stretch/>
        </p:blipFill>
        <p:spPr>
          <a:xfrm>
            <a:off x="77059" y="1852672"/>
            <a:ext cx="7477635" cy="3241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2929E7-17C9-4FE0-A48E-378E48CA80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2" r="6905"/>
          <a:stretch/>
        </p:blipFill>
        <p:spPr>
          <a:xfrm>
            <a:off x="7315200" y="448603"/>
            <a:ext cx="4717660" cy="6016290"/>
          </a:xfrm>
          <a:prstGeom prst="rect">
            <a:avLst/>
          </a:prstGeom>
        </p:spPr>
      </p:pic>
      <p:pic>
        <p:nvPicPr>
          <p:cNvPr id="7" name="EE_G6_2-16">
            <a:hlinkClick r:id="" action="ppaction://media"/>
            <a:extLst>
              <a:ext uri="{FF2B5EF4-FFF2-40B4-BE49-F238E27FC236}">
                <a16:creationId xmlns:a16="http://schemas.microsoft.com/office/drawing/2014/main" id="{DF4CAF99-8956-46D1-81EC-7F9CB7BD6C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5600" y="3168792"/>
            <a:ext cx="609600" cy="609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863CCEB-8634-4FD1-A227-FEB4637F1ABA}"/>
              </a:ext>
            </a:extLst>
          </p:cNvPr>
          <p:cNvSpPr/>
          <p:nvPr/>
        </p:nvSpPr>
        <p:spPr>
          <a:xfrm>
            <a:off x="8070850" y="4873625"/>
            <a:ext cx="250190" cy="2730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8653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9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EB98C0D-29BC-4672-9BA9-8D11694538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42087" r="41787" b="20202"/>
          <a:stretch/>
        </p:blipFill>
        <p:spPr>
          <a:xfrm>
            <a:off x="-86383" y="624115"/>
            <a:ext cx="12311937" cy="3666673"/>
          </a:xfrm>
          <a:prstGeom prst="rect">
            <a:avLst/>
          </a:prstGeom>
        </p:spPr>
      </p:pic>
      <p:pic>
        <p:nvPicPr>
          <p:cNvPr id="5" name="EE_G6_2-17">
            <a:hlinkClick r:id="" action="ppaction://media"/>
            <a:extLst>
              <a:ext uri="{FF2B5EF4-FFF2-40B4-BE49-F238E27FC236}">
                <a16:creationId xmlns:a16="http://schemas.microsoft.com/office/drawing/2014/main" id="{2F01169D-2758-43A6-9FC4-79A891D507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97584" y="1057049"/>
            <a:ext cx="609600" cy="609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56E1BA6-B1A8-46E9-BEAB-661F24A72743}"/>
              </a:ext>
            </a:extLst>
          </p:cNvPr>
          <p:cNvSpPr/>
          <p:nvPr/>
        </p:nvSpPr>
        <p:spPr>
          <a:xfrm>
            <a:off x="3627873" y="1917699"/>
            <a:ext cx="1134627" cy="64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794FEC7-489C-4523-ACA2-D73C3A8D2417}"/>
              </a:ext>
            </a:extLst>
          </p:cNvPr>
          <p:cNvSpPr/>
          <p:nvPr/>
        </p:nvSpPr>
        <p:spPr>
          <a:xfrm>
            <a:off x="3622431" y="2725060"/>
            <a:ext cx="1480457" cy="64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CE5F28-5F0C-40A2-B54C-CE2819C8CE37}"/>
              </a:ext>
            </a:extLst>
          </p:cNvPr>
          <p:cNvSpPr/>
          <p:nvPr/>
        </p:nvSpPr>
        <p:spPr>
          <a:xfrm>
            <a:off x="1600078" y="3530603"/>
            <a:ext cx="1480457" cy="64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260F44D-1227-4280-9355-40D781B4E366}"/>
              </a:ext>
            </a:extLst>
          </p:cNvPr>
          <p:cNvSpPr/>
          <p:nvPr/>
        </p:nvSpPr>
        <p:spPr>
          <a:xfrm>
            <a:off x="9317177" y="1917699"/>
            <a:ext cx="1480457" cy="64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9DAC636-E361-4E53-9C56-C04B1086E528}"/>
              </a:ext>
            </a:extLst>
          </p:cNvPr>
          <p:cNvSpPr/>
          <p:nvPr/>
        </p:nvSpPr>
        <p:spPr>
          <a:xfrm>
            <a:off x="7089114" y="2725060"/>
            <a:ext cx="1480457" cy="64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B68C41A-20C4-4C29-B4DD-6147A1A340E8}"/>
              </a:ext>
            </a:extLst>
          </p:cNvPr>
          <p:cNvSpPr/>
          <p:nvPr/>
        </p:nvSpPr>
        <p:spPr>
          <a:xfrm>
            <a:off x="7089113" y="3530603"/>
            <a:ext cx="1216687" cy="64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B51BC7-05CB-4EBB-BE04-C2D9F1CEE75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79797" r="41787" b="11041"/>
          <a:stretch/>
        </p:blipFill>
        <p:spPr>
          <a:xfrm>
            <a:off x="-74717" y="4290788"/>
            <a:ext cx="12311937" cy="89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92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36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EFF1736-77F8-4D78-8F8D-7C6DE00B84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78"/>
          <a:stretch/>
        </p:blipFill>
        <p:spPr>
          <a:xfrm>
            <a:off x="0" y="413175"/>
            <a:ext cx="12192000" cy="701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02474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929B7A5-0575-4F8D-9737-86998FD2AF50}"/>
              </a:ext>
            </a:extLst>
          </p:cNvPr>
          <p:cNvGrpSpPr/>
          <p:nvPr/>
        </p:nvGrpSpPr>
        <p:grpSpPr>
          <a:xfrm>
            <a:off x="845246" y="1997010"/>
            <a:ext cx="4378796" cy="4046045"/>
            <a:chOff x="972457" y="46760"/>
            <a:chExt cx="6567353" cy="60682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CD9CB26-9CF3-42F1-8E1E-876EF8FC0A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08" r="70805" b="6908"/>
            <a:stretch/>
          </p:blipFill>
          <p:spPr>
            <a:xfrm>
              <a:off x="5952370" y="46760"/>
              <a:ext cx="1587440" cy="606829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ED28934-6DAC-4EAE-9973-BA3AD2BD60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9" t="4571" r="2370" b="6944"/>
            <a:stretch/>
          </p:blipFill>
          <p:spPr>
            <a:xfrm>
              <a:off x="972457" y="46760"/>
              <a:ext cx="5207363" cy="606829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A7791A6-71E8-4B03-8348-491BAC5343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8" t="5749" r="6243" b="85908"/>
          <a:stretch/>
        </p:blipFill>
        <p:spPr>
          <a:xfrm>
            <a:off x="-47415" y="529374"/>
            <a:ext cx="6754248" cy="11513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A4919A-2DC0-4157-AF56-93DC626B81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9" t="26224" r="3977" b="18537"/>
          <a:stretch/>
        </p:blipFill>
        <p:spPr>
          <a:xfrm>
            <a:off x="6096000" y="387135"/>
            <a:ext cx="5697151" cy="61515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E84C43-DAFB-48E2-8E5B-B3B0CEB65BD9}"/>
              </a:ext>
            </a:extLst>
          </p:cNvPr>
          <p:cNvSpPr txBox="1"/>
          <p:nvPr/>
        </p:nvSpPr>
        <p:spPr>
          <a:xfrm>
            <a:off x="1754909" y="1359610"/>
            <a:ext cx="314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 ski here.</a:t>
            </a:r>
          </a:p>
        </p:txBody>
      </p:sp>
    </p:spTree>
    <p:extLst>
      <p:ext uri="{BB962C8B-B14F-4D97-AF65-F5344CB8AC3E}">
        <p14:creationId xmlns:p14="http://schemas.microsoft.com/office/powerpoint/2010/main" val="2268558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929B7A5-0575-4F8D-9737-86998FD2AF50}"/>
              </a:ext>
            </a:extLst>
          </p:cNvPr>
          <p:cNvGrpSpPr/>
          <p:nvPr/>
        </p:nvGrpSpPr>
        <p:grpSpPr>
          <a:xfrm>
            <a:off x="643599" y="1956765"/>
            <a:ext cx="4561746" cy="4215092"/>
            <a:chOff x="972457" y="46760"/>
            <a:chExt cx="6567353" cy="60682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CD9CB26-9CF3-42F1-8E1E-876EF8FC0A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08" r="70805" b="6908"/>
            <a:stretch/>
          </p:blipFill>
          <p:spPr>
            <a:xfrm>
              <a:off x="5952370" y="46760"/>
              <a:ext cx="1587440" cy="606829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ED28934-6DAC-4EAE-9973-BA3AD2BD60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9" t="4571" r="2370" b="6944"/>
            <a:stretch/>
          </p:blipFill>
          <p:spPr>
            <a:xfrm>
              <a:off x="972457" y="46760"/>
              <a:ext cx="5207363" cy="606829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AA4919A-2DC0-4157-AF56-93DC626B81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9" t="26224" r="3977" b="18537"/>
          <a:stretch/>
        </p:blipFill>
        <p:spPr>
          <a:xfrm>
            <a:off x="6096000" y="387135"/>
            <a:ext cx="5697151" cy="61515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2AA70B-D850-4D2A-ADE1-DD869B8431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14259" b="81112"/>
          <a:stretch/>
        </p:blipFill>
        <p:spPr>
          <a:xfrm>
            <a:off x="-32470" y="1198893"/>
            <a:ext cx="7490975" cy="652164"/>
          </a:xfrm>
          <a:prstGeom prst="rect">
            <a:avLst/>
          </a:prstGeom>
        </p:spPr>
      </p:pic>
      <p:pic>
        <p:nvPicPr>
          <p:cNvPr id="15" name="EE_G6_2-18">
            <a:hlinkClick r:id="" action="ppaction://media"/>
            <a:extLst>
              <a:ext uri="{FF2B5EF4-FFF2-40B4-BE49-F238E27FC236}">
                <a16:creationId xmlns:a16="http://schemas.microsoft.com/office/drawing/2014/main" id="{10EC7211-0B8C-44EE-B7FD-6E0F92DEFD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41601" y="5822852"/>
            <a:ext cx="344787" cy="34478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A6DE05-F567-41E7-8D99-A109A3E6857F}"/>
              </a:ext>
            </a:extLst>
          </p:cNvPr>
          <p:cNvCxnSpPr/>
          <p:nvPr/>
        </p:nvCxnSpPr>
        <p:spPr>
          <a:xfrm>
            <a:off x="9243060" y="5052060"/>
            <a:ext cx="4724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C03B63-D97D-40E6-B500-CCD4B61B406E}"/>
              </a:ext>
            </a:extLst>
          </p:cNvPr>
          <p:cNvCxnSpPr>
            <a:cxnSpLocks/>
          </p:cNvCxnSpPr>
          <p:nvPr/>
        </p:nvCxnSpPr>
        <p:spPr>
          <a:xfrm>
            <a:off x="9768840" y="5052060"/>
            <a:ext cx="10591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BD76E2-7658-4A50-8756-29258946B6E4}"/>
              </a:ext>
            </a:extLst>
          </p:cNvPr>
          <p:cNvCxnSpPr>
            <a:cxnSpLocks/>
          </p:cNvCxnSpPr>
          <p:nvPr/>
        </p:nvCxnSpPr>
        <p:spPr>
          <a:xfrm>
            <a:off x="6399325" y="5257800"/>
            <a:ext cx="84729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00818A0-49BE-4726-8CEC-1ABB7942837F}"/>
              </a:ext>
            </a:extLst>
          </p:cNvPr>
          <p:cNvCxnSpPr>
            <a:cxnSpLocks/>
          </p:cNvCxnSpPr>
          <p:nvPr/>
        </p:nvCxnSpPr>
        <p:spPr>
          <a:xfrm>
            <a:off x="7609082" y="5257800"/>
            <a:ext cx="120725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E16AEB5-FB16-4004-8B02-C2A405311E4C}"/>
              </a:ext>
            </a:extLst>
          </p:cNvPr>
          <p:cNvCxnSpPr>
            <a:cxnSpLocks/>
          </p:cNvCxnSpPr>
          <p:nvPr/>
        </p:nvCxnSpPr>
        <p:spPr>
          <a:xfrm>
            <a:off x="10546080" y="5257800"/>
            <a:ext cx="8305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7DDE47A-26F3-4F77-BE3F-95127083775E}"/>
              </a:ext>
            </a:extLst>
          </p:cNvPr>
          <p:cNvCxnSpPr>
            <a:cxnSpLocks/>
          </p:cNvCxnSpPr>
          <p:nvPr/>
        </p:nvCxnSpPr>
        <p:spPr>
          <a:xfrm>
            <a:off x="6723912" y="5455920"/>
            <a:ext cx="3931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5E63DCE-D173-420B-B036-6F00EC9CECEB}"/>
              </a:ext>
            </a:extLst>
          </p:cNvPr>
          <p:cNvCxnSpPr>
            <a:cxnSpLocks/>
          </p:cNvCxnSpPr>
          <p:nvPr/>
        </p:nvCxnSpPr>
        <p:spPr>
          <a:xfrm>
            <a:off x="7493532" y="5455920"/>
            <a:ext cx="4783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BBADAC6-3066-44A3-91FE-2662E6015A1C}"/>
              </a:ext>
            </a:extLst>
          </p:cNvPr>
          <p:cNvCxnSpPr>
            <a:cxnSpLocks/>
          </p:cNvCxnSpPr>
          <p:nvPr/>
        </p:nvCxnSpPr>
        <p:spPr>
          <a:xfrm>
            <a:off x="8113995" y="5455920"/>
            <a:ext cx="100714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3324605-EFA6-40DB-B717-24B0F651CDA6}"/>
              </a:ext>
            </a:extLst>
          </p:cNvPr>
          <p:cNvCxnSpPr>
            <a:cxnSpLocks/>
          </p:cNvCxnSpPr>
          <p:nvPr/>
        </p:nvCxnSpPr>
        <p:spPr>
          <a:xfrm>
            <a:off x="10789920" y="5455920"/>
            <a:ext cx="5638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673481F-D02B-4214-BEDF-5F7CBD45E801}"/>
              </a:ext>
            </a:extLst>
          </p:cNvPr>
          <p:cNvCxnSpPr>
            <a:cxnSpLocks/>
          </p:cNvCxnSpPr>
          <p:nvPr/>
        </p:nvCxnSpPr>
        <p:spPr>
          <a:xfrm>
            <a:off x="7360920" y="5643867"/>
            <a:ext cx="6109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5729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8225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580B3-ED8C-4366-B6A4-E860498F2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16" y="481869"/>
            <a:ext cx="8053691" cy="5465934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COMPEHENSION</a:t>
              </a: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5C696751-24C3-4A0C-83F2-9214ABF12C7B}"/>
              </a:ext>
            </a:extLst>
          </p:cNvPr>
          <p:cNvSpPr/>
          <p:nvPr/>
        </p:nvSpPr>
        <p:spPr>
          <a:xfrm>
            <a:off x="5502447" y="2100030"/>
            <a:ext cx="294468" cy="294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8EEB856-622F-46EF-A5EE-235F8C8759D2}"/>
              </a:ext>
            </a:extLst>
          </p:cNvPr>
          <p:cNvSpPr/>
          <p:nvPr/>
        </p:nvSpPr>
        <p:spPr>
          <a:xfrm>
            <a:off x="9716903" y="3040920"/>
            <a:ext cx="266253" cy="2662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EEB0851-B462-4AA0-989A-448D1027B641}"/>
              </a:ext>
            </a:extLst>
          </p:cNvPr>
          <p:cNvSpPr/>
          <p:nvPr/>
        </p:nvSpPr>
        <p:spPr>
          <a:xfrm>
            <a:off x="5502447" y="3855252"/>
            <a:ext cx="294468" cy="2944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253CD0C-8559-401B-A5D3-80EF65FC0FDC}"/>
              </a:ext>
            </a:extLst>
          </p:cNvPr>
          <p:cNvSpPr/>
          <p:nvPr/>
        </p:nvSpPr>
        <p:spPr>
          <a:xfrm>
            <a:off x="9712184" y="4775773"/>
            <a:ext cx="266253" cy="2662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815A866-EBE7-4B0B-8B6C-3F724F011B1B}"/>
              </a:ext>
            </a:extLst>
          </p:cNvPr>
          <p:cNvSpPr/>
          <p:nvPr/>
        </p:nvSpPr>
        <p:spPr>
          <a:xfrm>
            <a:off x="9687875" y="5711044"/>
            <a:ext cx="266253" cy="2662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C940452-AEA4-4F0C-83D0-72310A8BB1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9" t="26224" r="3977" b="18537"/>
          <a:stretch/>
        </p:blipFill>
        <p:spPr>
          <a:xfrm>
            <a:off x="0" y="555535"/>
            <a:ext cx="5426743" cy="585958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A06DEE-0552-4E90-96BD-185C64249E71}"/>
              </a:ext>
            </a:extLst>
          </p:cNvPr>
          <p:cNvCxnSpPr>
            <a:cxnSpLocks/>
          </p:cNvCxnSpPr>
          <p:nvPr/>
        </p:nvCxnSpPr>
        <p:spPr>
          <a:xfrm>
            <a:off x="2545080" y="4445000"/>
            <a:ext cx="515620" cy="0"/>
          </a:xfrm>
          <a:prstGeom prst="line">
            <a:avLst/>
          </a:prstGeom>
          <a:ln w="19050">
            <a:solidFill>
              <a:srgbClr val="34B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EEDD2B0-A85C-4793-A075-74C4AED9AFD2}"/>
              </a:ext>
            </a:extLst>
          </p:cNvPr>
          <p:cNvCxnSpPr>
            <a:cxnSpLocks/>
          </p:cNvCxnSpPr>
          <p:nvPr/>
        </p:nvCxnSpPr>
        <p:spPr>
          <a:xfrm>
            <a:off x="342900" y="4620260"/>
            <a:ext cx="2370471" cy="0"/>
          </a:xfrm>
          <a:prstGeom prst="line">
            <a:avLst/>
          </a:prstGeom>
          <a:ln w="19050">
            <a:solidFill>
              <a:srgbClr val="34B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4AC84C8-4DD3-4322-BE96-2142AA032A43}"/>
              </a:ext>
            </a:extLst>
          </p:cNvPr>
          <p:cNvCxnSpPr>
            <a:cxnSpLocks/>
          </p:cNvCxnSpPr>
          <p:nvPr/>
        </p:nvCxnSpPr>
        <p:spPr>
          <a:xfrm>
            <a:off x="342900" y="4993444"/>
            <a:ext cx="308247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3FC1D1E-6888-42F7-A55D-4A83BDBD126B}"/>
              </a:ext>
            </a:extLst>
          </p:cNvPr>
          <p:cNvCxnSpPr>
            <a:cxnSpLocks/>
          </p:cNvCxnSpPr>
          <p:nvPr/>
        </p:nvCxnSpPr>
        <p:spPr>
          <a:xfrm>
            <a:off x="2545080" y="5541917"/>
            <a:ext cx="1699545" cy="0"/>
          </a:xfrm>
          <a:prstGeom prst="line">
            <a:avLst/>
          </a:prstGeom>
          <a:ln w="19050">
            <a:solidFill>
              <a:srgbClr val="34B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4139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24" grpId="0" animBg="1"/>
      <p:bldP spid="25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2453165" y="1637824"/>
            <a:ext cx="5544208" cy="1647825"/>
            <a:chOff x="149331" y="1427018"/>
            <a:chExt cx="4089130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149331" y="1427018"/>
              <a:ext cx="4089130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219882" y="1597052"/>
              <a:ext cx="40185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“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It’s a great deal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” means it’s a great ________.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6127368" y="3285649"/>
            <a:ext cx="3234347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price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store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6376601" y="3565641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68CEE6C-0693-4802-B997-04331A0149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41808" r="47530" b="41695"/>
          <a:stretch/>
        </p:blipFill>
        <p:spPr>
          <a:xfrm>
            <a:off x="1454727" y="427543"/>
            <a:ext cx="9100496" cy="409013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3A90C7-D054-4F4F-A739-43082F2873A0}"/>
              </a:ext>
            </a:extLst>
          </p:cNvPr>
          <p:cNvCxnSpPr>
            <a:cxnSpLocks/>
          </p:cNvCxnSpPr>
          <p:nvPr/>
        </p:nvCxnSpPr>
        <p:spPr>
          <a:xfrm>
            <a:off x="4048969" y="1503336"/>
            <a:ext cx="1782305" cy="13018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FE14079-3B17-4A3C-BD3B-975821B38150}"/>
              </a:ext>
            </a:extLst>
          </p:cNvPr>
          <p:cNvCxnSpPr>
            <a:cxnSpLocks/>
          </p:cNvCxnSpPr>
          <p:nvPr/>
        </p:nvCxnSpPr>
        <p:spPr>
          <a:xfrm>
            <a:off x="4048968" y="2207734"/>
            <a:ext cx="1782305" cy="13018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447F11-44B7-442D-9B69-14CDB9518B94}"/>
              </a:ext>
            </a:extLst>
          </p:cNvPr>
          <p:cNvCxnSpPr>
            <a:cxnSpLocks/>
          </p:cNvCxnSpPr>
          <p:nvPr/>
        </p:nvCxnSpPr>
        <p:spPr>
          <a:xfrm flipV="1">
            <a:off x="4048967" y="2207735"/>
            <a:ext cx="1782306" cy="5974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836A790-F525-494E-8B5E-B62F15BA8186}"/>
              </a:ext>
            </a:extLst>
          </p:cNvPr>
          <p:cNvCxnSpPr>
            <a:cxnSpLocks/>
          </p:cNvCxnSpPr>
          <p:nvPr/>
        </p:nvCxnSpPr>
        <p:spPr>
          <a:xfrm flipV="1">
            <a:off x="4048967" y="1556806"/>
            <a:ext cx="1782306" cy="19186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80665CE-CEB1-448A-80FA-C89C311EBEF6}"/>
              </a:ext>
            </a:extLst>
          </p:cNvPr>
          <p:cNvCxnSpPr>
            <a:cxnSpLocks/>
          </p:cNvCxnSpPr>
          <p:nvPr/>
        </p:nvCxnSpPr>
        <p:spPr>
          <a:xfrm>
            <a:off x="4048967" y="4184113"/>
            <a:ext cx="178230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DED83C5-6CBD-4C43-979D-F70A064241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" t="58102" r="15279" b="37361"/>
          <a:stretch/>
        </p:blipFill>
        <p:spPr>
          <a:xfrm>
            <a:off x="-147843" y="4673686"/>
            <a:ext cx="12218803" cy="89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5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4C468FA-21F2-45BA-B567-3BF5E1F6FD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" t="64722" r="3966" b="3611"/>
          <a:stretch/>
        </p:blipFill>
        <p:spPr>
          <a:xfrm>
            <a:off x="509793" y="214746"/>
            <a:ext cx="11682207" cy="52205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D471E3-31B7-4222-A5A5-B0B812309B89}"/>
              </a:ext>
            </a:extLst>
          </p:cNvPr>
          <p:cNvSpPr/>
          <p:nvPr/>
        </p:nvSpPr>
        <p:spPr>
          <a:xfrm>
            <a:off x="662966" y="4800599"/>
            <a:ext cx="1318234" cy="461665"/>
          </a:xfrm>
          <a:prstGeom prst="rect">
            <a:avLst/>
          </a:prstGeom>
          <a:solidFill>
            <a:srgbClr val="CC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55434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A097C83-9DD0-4655-9343-C5E6031859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67"/>
          <a:stretch/>
        </p:blipFill>
        <p:spPr>
          <a:xfrm>
            <a:off x="-72976" y="457041"/>
            <a:ext cx="6430233" cy="13492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EEFDC3-BA0C-4A3D-AF83-B2A0DB839E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84" r="69545"/>
          <a:stretch/>
        </p:blipFill>
        <p:spPr>
          <a:xfrm>
            <a:off x="9671612" y="448604"/>
            <a:ext cx="2626738" cy="1423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110AA1-DA45-4334-ADB6-0B5C2210A55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4" t="59711" r="13387"/>
          <a:stretch/>
        </p:blipFill>
        <p:spPr>
          <a:xfrm>
            <a:off x="-72976" y="2140689"/>
            <a:ext cx="6846827" cy="1829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E6938A-72D4-4E17-A1A4-5E428366E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/>
        </p:blipFill>
        <p:spPr>
          <a:xfrm>
            <a:off x="-88300" y="3902846"/>
            <a:ext cx="7602635" cy="830278"/>
          </a:xfrm>
          <a:prstGeom prst="rect">
            <a:avLst/>
          </a:prstGeom>
        </p:spPr>
      </p:pic>
      <p:pic>
        <p:nvPicPr>
          <p:cNvPr id="12" name="EEVNG6_U08">
            <a:hlinkClick r:id="" action="ppaction://media"/>
            <a:extLst>
              <a:ext uri="{FF2B5EF4-FFF2-40B4-BE49-F238E27FC236}">
                <a16:creationId xmlns:a16="http://schemas.microsoft.com/office/drawing/2014/main" id="{86786E99-1CBA-403A-BD5B-CE210F89EA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04584" y="1951373"/>
            <a:ext cx="5328276" cy="399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414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6EEFDC3-BA0C-4A3D-AF83-B2A0DB839E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84" r="69545"/>
          <a:stretch/>
        </p:blipFill>
        <p:spPr>
          <a:xfrm>
            <a:off x="9671612" y="448604"/>
            <a:ext cx="2626738" cy="1423740"/>
          </a:xfrm>
          <a:prstGeom prst="rect">
            <a:avLst/>
          </a:prstGeom>
        </p:spPr>
      </p:pic>
      <p:pic>
        <p:nvPicPr>
          <p:cNvPr id="12" name="EEVNG6_U08">
            <a:hlinkClick r:id="" action="ppaction://media"/>
            <a:extLst>
              <a:ext uri="{FF2B5EF4-FFF2-40B4-BE49-F238E27FC236}">
                <a16:creationId xmlns:a16="http://schemas.microsoft.com/office/drawing/2014/main" id="{86786E99-1CBA-403A-BD5B-CE210F89EA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4584" y="1951373"/>
            <a:ext cx="5328276" cy="39962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133E63-8EEE-4B07-936B-B60048DE90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" r="133"/>
          <a:stretch/>
        </p:blipFill>
        <p:spPr>
          <a:xfrm>
            <a:off x="-77026" y="1712275"/>
            <a:ext cx="8727981" cy="5857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0FA156-D36E-48D9-9334-32D099E0EA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67"/>
          <a:stretch/>
        </p:blipFill>
        <p:spPr>
          <a:xfrm>
            <a:off x="-72976" y="457041"/>
            <a:ext cx="6430233" cy="13492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6099F0-8643-4C25-B19D-5AC9BCA6141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0" b="18711"/>
          <a:stretch/>
        </p:blipFill>
        <p:spPr>
          <a:xfrm>
            <a:off x="851416" y="2124266"/>
            <a:ext cx="6879195" cy="391368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2160338-9A45-4A3B-A496-023EF201B4F9}"/>
              </a:ext>
            </a:extLst>
          </p:cNvPr>
          <p:cNvSpPr/>
          <p:nvPr/>
        </p:nvSpPr>
        <p:spPr>
          <a:xfrm>
            <a:off x="4095750" y="2565399"/>
            <a:ext cx="288195" cy="2857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AD981F8-18A5-4FD8-B1CD-D718B2BC45EA}"/>
              </a:ext>
            </a:extLst>
          </p:cNvPr>
          <p:cNvSpPr/>
          <p:nvPr/>
        </p:nvSpPr>
        <p:spPr>
          <a:xfrm>
            <a:off x="1581150" y="3352515"/>
            <a:ext cx="288195" cy="2857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58DBBD7-E1A5-497B-ACC1-C492D95B1FF3}"/>
              </a:ext>
            </a:extLst>
          </p:cNvPr>
          <p:cNvSpPr/>
          <p:nvPr/>
        </p:nvSpPr>
        <p:spPr>
          <a:xfrm>
            <a:off x="1581150" y="4120366"/>
            <a:ext cx="288195" cy="2857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71D293C-4F54-47E8-A3A5-4D44ED037967}"/>
              </a:ext>
            </a:extLst>
          </p:cNvPr>
          <p:cNvSpPr/>
          <p:nvPr/>
        </p:nvSpPr>
        <p:spPr>
          <a:xfrm>
            <a:off x="4095750" y="4863315"/>
            <a:ext cx="288195" cy="2857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2C024FF-F1C3-413C-9239-568F5B93EF4F}"/>
              </a:ext>
            </a:extLst>
          </p:cNvPr>
          <p:cNvSpPr/>
          <p:nvPr/>
        </p:nvSpPr>
        <p:spPr>
          <a:xfrm>
            <a:off x="1581150" y="5661829"/>
            <a:ext cx="288195" cy="2857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436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8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HOW MUCH IS THIS T-SHIRT?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88246" y="0"/>
              <a:ext cx="2844614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6EEFDC3-BA0C-4A3D-AF83-B2A0DB839E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84" r="69545"/>
          <a:stretch/>
        </p:blipFill>
        <p:spPr>
          <a:xfrm>
            <a:off x="9671612" y="448604"/>
            <a:ext cx="2626738" cy="14237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0FA156-D36E-48D9-9334-32D099E0EA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67"/>
          <a:stretch/>
        </p:blipFill>
        <p:spPr>
          <a:xfrm>
            <a:off x="-72976" y="457041"/>
            <a:ext cx="6430233" cy="13492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1E9040-6877-4D2F-B485-B91EA590D9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1" b="-295"/>
          <a:stretch/>
        </p:blipFill>
        <p:spPr>
          <a:xfrm>
            <a:off x="1584223" y="1851286"/>
            <a:ext cx="9143647" cy="16227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35C904-870F-4CB1-A59B-64E3A2F6611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" t="73929" r="4481" b="6792"/>
          <a:stretch/>
        </p:blipFill>
        <p:spPr>
          <a:xfrm>
            <a:off x="1980875" y="3275027"/>
            <a:ext cx="8230250" cy="215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20274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306</Words>
  <Application>Microsoft Office PowerPoint</Application>
  <PresentationFormat>Widescreen</PresentationFormat>
  <Paragraphs>126</Paragraphs>
  <Slides>25</Slides>
  <Notes>23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Adobe Gothic Std B</vt:lpstr>
      <vt:lpstr>Calibri</vt:lpstr>
      <vt:lpstr>Arial</vt:lpstr>
      <vt:lpstr>Times New Roman</vt:lpstr>
      <vt:lpstr>Calibri Light</vt:lpstr>
      <vt:lpstr>Myriad Pro</vt:lpstr>
      <vt:lpstr>Office Theme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29</cp:revision>
  <dcterms:created xsi:type="dcterms:W3CDTF">2021-04-06T09:37:50Z</dcterms:created>
  <dcterms:modified xsi:type="dcterms:W3CDTF">2021-05-31T16:21:07Z</dcterms:modified>
</cp:coreProperties>
</file>