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8" r:id="rId19"/>
    <p:sldId id="429" r:id="rId20"/>
    <p:sldId id="430" r:id="rId21"/>
    <p:sldId id="431" r:id="rId22"/>
    <p:sldId id="432" r:id="rId23"/>
    <p:sldId id="410" r:id="rId24"/>
    <p:sldId id="433" r:id="rId25"/>
    <p:sldId id="434" r:id="rId26"/>
    <p:sldId id="435" r:id="rId27"/>
    <p:sldId id="436" r:id="rId28"/>
    <p:sldId id="437" r:id="rId29"/>
  </p:sldIdLst>
  <p:sldSz cx="12192000" cy="6858000"/>
  <p:notesSz cx="6858000" cy="9144000"/>
  <p:embeddedFontLst>
    <p:embeddedFont>
      <p:font typeface="Adobe Gothic Std B" panose="020B0800000000000000" pitchFamily="34" charset="-128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Myriad Pro" panose="020B050303040302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B879"/>
    <a:srgbClr val="67779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38" autoAdjust="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A42B8-A739-48E9-A753-21FD7145519C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9CD01-080D-47B7-9380-6D3DBFC5B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95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8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5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414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759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117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924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521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889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271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460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817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579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271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428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737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976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810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3641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464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2866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4583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568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842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572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438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E5A11-3902-4C80-A943-2CF2D6662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1C855-8BA1-417A-A506-DEC2205EE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35B96-CC6A-4994-9A80-79F5A8A19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DCCB6-6FEB-4D5C-A5A1-EFEE7BA9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DEB0C-4495-4893-8FDD-2C3270EF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13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CFC1-EE05-4E9E-B1D5-FAE4FED8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CDED9-2F1C-4888-9962-494D8A966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79FE8-6E87-49B1-B9D6-E2DAAD4C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78241-8F5D-4968-8A4E-036B5591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74709-9CC4-45FF-9643-81E4C4FB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8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FA37-F35E-4F3A-82D1-8C559EA1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CFB-3698-448E-B12F-50B6BA77A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13780-4678-46F0-98C8-A0D9A2F5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ACCDB-3E1F-4607-BEE0-58073D4A1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5CFB-CA97-4BF3-8AB7-80137B98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4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C76C0-31CE-41C7-948A-C4E7AFD1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537AC-F9CF-4E99-A27D-9AC3DAFDA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DFF34-3477-4A93-B2FE-1DE92D7CA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486C9-3571-4823-B1E0-70C07E2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45ED9-1930-4E9F-BA07-BF619D4B5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95AAE-B695-459D-BEE9-ABA32EC53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7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0B66-DA1C-4951-82B5-2D876F77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1FE16-BBE1-4FA1-B58D-A3C63BAC1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49C30-74BA-494B-A6CE-2B7A9CF01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E5C7C-762E-473A-8867-6338C1B219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92B08-63A8-4066-B9A0-3345D44F0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566CC6-0B50-4178-BC8E-30008097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E6EC93-8564-495A-AC7E-6A8C15A8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2B5D3-DD16-470D-83B1-41C674FF0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8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F603-1D04-4120-BFEF-8BB9E1F4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C126A-09A7-4C69-8413-5289A49F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855733-AD12-43C3-A9AD-56EE4B688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77681-468F-47E3-9D2A-C831DA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2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78255-2B59-4CC1-8865-36D055C8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9B14E0-10CF-451C-B536-2BFC16C6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79D79-A2CA-4E90-B207-F258253C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0BCA8-C183-4F54-9953-26EF7320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86DCD-C542-42A5-8516-2464343E2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C659A-1151-475C-9424-81D01D760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60DE5-11ED-41BB-A9AD-48F48C4EE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3E238-444D-49E2-9098-EDC415DB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CF4DC-A520-4650-8878-FFA068DE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5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BA457-AFA8-44AB-AAF4-791ADA59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2BAE4-3A9B-4A9D-BB5A-5191FC4A8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493B5-90F8-4AAE-AD82-CB4287C24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7AF58-6E6C-44E8-827B-B442C4D80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A9647-3639-4B4D-83B6-FA4473D88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C7C8F-64FE-4E04-A9A8-6EC4ED46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6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B03C-96AA-4C92-8457-A08551E1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1B4E5-DE4E-4522-A496-7CC71641A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30DE0-6163-4F18-A957-D22F43061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46313-758B-4CD1-8A92-DB285CFD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862A2-8CF2-477E-83D6-EABEC523E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6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34A7B-9FD1-4917-9749-F2DAF0E197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598F4-C96E-4F40-83B9-E36CF68D9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61452-CF1D-4446-B863-57386DF83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06CC5-5CBB-40E0-A8F0-46044EF1A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876FE-753B-47BB-B81D-19F142E7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83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56502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73147765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46245596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74025138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7227749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2146188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30568333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24757555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76700984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7148725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92040731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5796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84C744-06EF-400C-A9ED-B079D5FEB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86D31-B2DE-4E79-AE97-536183821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2A559-E661-4A05-8AA7-03144A625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669E5-EE90-46C4-8F8C-A45B85FF3C0D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525F2-318E-4C8A-AE39-B1EA04E83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B0A77-9F0F-47BA-A2EE-C94EE97E1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1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4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9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0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A90B7DD-1FFC-45C1-9596-1D7E4C59303C}"/>
              </a:ext>
            </a:extLst>
          </p:cNvPr>
          <p:cNvGrpSpPr/>
          <p:nvPr/>
        </p:nvGrpSpPr>
        <p:grpSpPr>
          <a:xfrm>
            <a:off x="333780" y="0"/>
            <a:ext cx="11524439" cy="7086600"/>
            <a:chOff x="264107" y="0"/>
            <a:chExt cx="11152683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B4A0E1-4966-47B0-8A41-F9BC7AF96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7" t="4629" r="2614" b="4137"/>
            <a:stretch/>
          </p:blipFill>
          <p:spPr>
            <a:xfrm>
              <a:off x="264107" y="0"/>
              <a:ext cx="5643207" cy="6858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307757C-8EA3-4519-BD6E-D186F44CC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3" t="4629" r="3724" b="4137"/>
            <a:stretch/>
          </p:blipFill>
          <p:spPr>
            <a:xfrm>
              <a:off x="5834744" y="0"/>
              <a:ext cx="55820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476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18F3464-DB44-4B65-8097-30A2D1BED7E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94"/>
          <a:stretch/>
        </p:blipFill>
        <p:spPr>
          <a:xfrm>
            <a:off x="366480" y="841830"/>
            <a:ext cx="11459039" cy="4045008"/>
          </a:xfrm>
          <a:prstGeom prst="rect">
            <a:avLst/>
          </a:prstGeom>
        </p:spPr>
      </p:pic>
      <p:pic>
        <p:nvPicPr>
          <p:cNvPr id="9" name="EE_G6_2-19">
            <a:hlinkClick r:id="" action="ppaction://media"/>
            <a:extLst>
              <a:ext uri="{FF2B5EF4-FFF2-40B4-BE49-F238E27FC236}">
                <a16:creationId xmlns:a16="http://schemas.microsoft.com/office/drawing/2014/main" id="{F8053278-3986-4848-9BD8-A774BE7385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57398" y="2145167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C907A7-96A0-455C-8447-393D9AC35038}"/>
              </a:ext>
            </a:extLst>
          </p:cNvPr>
          <p:cNvSpPr txBox="1"/>
          <p:nvPr/>
        </p:nvSpPr>
        <p:spPr>
          <a:xfrm>
            <a:off x="4949371" y="4363618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D0A409-54F3-46BB-A3E4-A195BD5C5E32}"/>
              </a:ext>
            </a:extLst>
          </p:cNvPr>
          <p:cNvSpPr txBox="1"/>
          <p:nvPr/>
        </p:nvSpPr>
        <p:spPr>
          <a:xfrm>
            <a:off x="3102657" y="4347737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1F168-4A2B-42E4-8CC4-5B08BAA2A270}"/>
              </a:ext>
            </a:extLst>
          </p:cNvPr>
          <p:cNvSpPr txBox="1"/>
          <p:nvPr/>
        </p:nvSpPr>
        <p:spPr>
          <a:xfrm>
            <a:off x="1255943" y="4347737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BE94DB-D5F8-4593-B214-DC1CB0D0C84D}"/>
              </a:ext>
            </a:extLst>
          </p:cNvPr>
          <p:cNvSpPr txBox="1"/>
          <p:nvPr/>
        </p:nvSpPr>
        <p:spPr>
          <a:xfrm>
            <a:off x="6709347" y="4363618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0E243C-1383-45EA-B984-692CD762B4E6}"/>
              </a:ext>
            </a:extLst>
          </p:cNvPr>
          <p:cNvSpPr txBox="1"/>
          <p:nvPr/>
        </p:nvSpPr>
        <p:spPr>
          <a:xfrm>
            <a:off x="8469323" y="4363618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762887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34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68166E8-16FE-4D6F-B1DF-5AB3ECDB28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97" b="26092"/>
          <a:stretch/>
        </p:blipFill>
        <p:spPr>
          <a:xfrm>
            <a:off x="257345" y="489375"/>
            <a:ext cx="11677310" cy="933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DBFB97-8CED-47F9-B71C-E6A3AABAC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19444" r="7117" b="44478"/>
          <a:stretch/>
        </p:blipFill>
        <p:spPr>
          <a:xfrm>
            <a:off x="5702978" y="1609333"/>
            <a:ext cx="6489022" cy="37391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7DB1B2-706A-446E-AD95-4FB5A7A949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" r="62621" b="70961"/>
          <a:stretch/>
        </p:blipFill>
        <p:spPr>
          <a:xfrm>
            <a:off x="137907" y="1609333"/>
            <a:ext cx="2212258" cy="129176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E128826-E2AE-4BD7-9EF8-7E983B8FF6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" t="26684" r="62621" b="64176"/>
          <a:stretch/>
        </p:blipFill>
        <p:spPr>
          <a:xfrm>
            <a:off x="1461882" y="2410415"/>
            <a:ext cx="2212258" cy="40656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F9840DD-1432-4C24-ACAD-A3B1EDFF4AC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" t="35511" r="62621" b="52331"/>
          <a:stretch/>
        </p:blipFill>
        <p:spPr>
          <a:xfrm>
            <a:off x="2805407" y="2419940"/>
            <a:ext cx="2212258" cy="5408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424913-E929-4873-9B28-DFF84420CC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 t="49881"/>
          <a:stretch/>
        </p:blipFill>
        <p:spPr>
          <a:xfrm>
            <a:off x="-342900" y="2986809"/>
            <a:ext cx="6628726" cy="198180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50C0D7-BF09-452F-9520-CEE7D126A684}"/>
              </a:ext>
            </a:extLst>
          </p:cNvPr>
          <p:cNvCxnSpPr>
            <a:cxnSpLocks/>
          </p:cNvCxnSpPr>
          <p:nvPr/>
        </p:nvCxnSpPr>
        <p:spPr>
          <a:xfrm flipV="1">
            <a:off x="6096000" y="5325090"/>
            <a:ext cx="5958093" cy="4303"/>
          </a:xfrm>
          <a:prstGeom prst="line">
            <a:avLst/>
          </a:prstGeom>
          <a:ln w="57150">
            <a:solidFill>
              <a:srgbClr val="6777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359021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DA20289-3BCD-4A60-908B-3043B17830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4" r="65040"/>
          <a:stretch/>
        </p:blipFill>
        <p:spPr>
          <a:xfrm>
            <a:off x="137907" y="845559"/>
            <a:ext cx="5432127" cy="23658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17F1BA-0CBF-4764-B5DD-4D7C268873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0" t="74074"/>
          <a:stretch/>
        </p:blipFill>
        <p:spPr>
          <a:xfrm>
            <a:off x="1569045" y="2786743"/>
            <a:ext cx="10105846" cy="236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18986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88AC849-5E40-44C8-96D1-7C290DAC9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" t="5291" r="33449" b="85541"/>
          <a:stretch/>
        </p:blipFill>
        <p:spPr>
          <a:xfrm>
            <a:off x="-93432" y="842125"/>
            <a:ext cx="6928805" cy="133400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CBB658D-5EC8-4570-B99D-E25EAC3F81F7}"/>
              </a:ext>
            </a:extLst>
          </p:cNvPr>
          <p:cNvGrpSpPr/>
          <p:nvPr/>
        </p:nvGrpSpPr>
        <p:grpSpPr>
          <a:xfrm>
            <a:off x="-93432" y="2549371"/>
            <a:ext cx="8692508" cy="796136"/>
            <a:chOff x="83128" y="2275972"/>
            <a:chExt cx="8692508" cy="79613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461B848-9DDE-48A9-B23A-02B8C2C6C9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" t="14890" r="67976" b="81611"/>
            <a:stretch/>
          </p:blipFill>
          <p:spPr>
            <a:xfrm>
              <a:off x="83128" y="2275972"/>
              <a:ext cx="3022930" cy="52530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677C0C8-1475-4EF2-BBE8-47BE66CD6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16" t="14201" r="-65" b="81611"/>
            <a:stretch/>
          </p:blipFill>
          <p:spPr>
            <a:xfrm>
              <a:off x="675900" y="2443360"/>
              <a:ext cx="8099736" cy="628748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89263FC-AC29-4BDB-B3AB-9F5CB38A71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8413" r="7023" b="40605"/>
          <a:stretch/>
        </p:blipFill>
        <p:spPr>
          <a:xfrm>
            <a:off x="5299512" y="1710583"/>
            <a:ext cx="6733347" cy="4009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D604E1-818F-4E72-B6B9-2BE6E20943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7" t="7027" b="86241"/>
          <a:stretch/>
        </p:blipFill>
        <p:spPr>
          <a:xfrm>
            <a:off x="8599076" y="737010"/>
            <a:ext cx="4037044" cy="1032980"/>
          </a:xfrm>
          <a:prstGeom prst="rect">
            <a:avLst/>
          </a:prstGeom>
        </p:spPr>
      </p:pic>
      <p:pic>
        <p:nvPicPr>
          <p:cNvPr id="9" name="EE_G6_2-20">
            <a:hlinkClick r:id="" action="ppaction://media"/>
            <a:extLst>
              <a:ext uri="{FF2B5EF4-FFF2-40B4-BE49-F238E27FC236}">
                <a16:creationId xmlns:a16="http://schemas.microsoft.com/office/drawing/2014/main" id="{C8BB2CD7-9C30-4045-AF1C-594D37EA1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29498" y="1769990"/>
            <a:ext cx="609599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320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21701E1-46A4-48EE-BB1F-46C5381043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59658" r="23840" b="8359"/>
          <a:stretch/>
        </p:blipFill>
        <p:spPr>
          <a:xfrm>
            <a:off x="1327362" y="489375"/>
            <a:ext cx="9657369" cy="5566359"/>
          </a:xfrm>
          <a:prstGeom prst="rect">
            <a:avLst/>
          </a:prstGeom>
        </p:spPr>
      </p:pic>
      <p:pic>
        <p:nvPicPr>
          <p:cNvPr id="5" name="EE_G6_2-21">
            <a:hlinkClick r:id="" action="ppaction://media"/>
            <a:extLst>
              <a:ext uri="{FF2B5EF4-FFF2-40B4-BE49-F238E27FC236}">
                <a16:creationId xmlns:a16="http://schemas.microsoft.com/office/drawing/2014/main" id="{A3349B04-2C31-4C96-A403-EA03AE7FE2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1633" y="506537"/>
            <a:ext cx="591457" cy="59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803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715B838-B4D7-47AD-9FC8-8BBD008F18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b="72487"/>
          <a:stretch/>
        </p:blipFill>
        <p:spPr>
          <a:xfrm>
            <a:off x="-798436" y="1588478"/>
            <a:ext cx="14044743" cy="31867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8AD3D-F219-4002-9277-F7C7C5906537}"/>
              </a:ext>
            </a:extLst>
          </p:cNvPr>
          <p:cNvSpPr txBox="1"/>
          <p:nvPr/>
        </p:nvSpPr>
        <p:spPr>
          <a:xfrm>
            <a:off x="1683657" y="2554514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’s/is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E4ADB-6319-46BD-BEED-956792A68AA5}"/>
              </a:ext>
            </a:extLst>
          </p:cNvPr>
          <p:cNvSpPr txBox="1"/>
          <p:nvPr/>
        </p:nvSpPr>
        <p:spPr>
          <a:xfrm>
            <a:off x="3843645" y="2557723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chatting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27C525-DB7B-44B0-BA85-238F5CADF5A1}"/>
              </a:ext>
            </a:extLst>
          </p:cNvPr>
          <p:cNvSpPr txBox="1"/>
          <p:nvPr/>
        </p:nvSpPr>
        <p:spPr>
          <a:xfrm>
            <a:off x="1134754" y="3016179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3EBE67-1C92-43AD-99D9-DB1B37E2B129}"/>
              </a:ext>
            </a:extLst>
          </p:cNvPr>
          <p:cNvSpPr txBox="1"/>
          <p:nvPr/>
        </p:nvSpPr>
        <p:spPr>
          <a:xfrm>
            <a:off x="3161472" y="3018134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texting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B7E226-388A-41D5-85A4-2CA08E7E6E6C}"/>
              </a:ext>
            </a:extLst>
          </p:cNvPr>
          <p:cNvSpPr txBox="1"/>
          <p:nvPr/>
        </p:nvSpPr>
        <p:spPr>
          <a:xfrm>
            <a:off x="1134753" y="3491522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C46FE8-1B58-4BA9-89AC-774AB8FEAF0A}"/>
              </a:ext>
            </a:extLst>
          </p:cNvPr>
          <p:cNvSpPr txBox="1"/>
          <p:nvPr/>
        </p:nvSpPr>
        <p:spPr>
          <a:xfrm>
            <a:off x="3268353" y="3502825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watching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CF145B-0057-48C5-B9B1-AD53C787F317}"/>
              </a:ext>
            </a:extLst>
          </p:cNvPr>
          <p:cNvSpPr txBox="1"/>
          <p:nvPr/>
        </p:nvSpPr>
        <p:spPr>
          <a:xfrm>
            <a:off x="1758866" y="4256589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BC2140-6F4E-4153-A37C-8F65A39DB7BC}"/>
              </a:ext>
            </a:extLst>
          </p:cNvPr>
          <p:cNvSpPr txBox="1"/>
          <p:nvPr/>
        </p:nvSpPr>
        <p:spPr>
          <a:xfrm>
            <a:off x="3843645" y="4256589"/>
            <a:ext cx="1538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33C659-8BF8-4EF3-B9FF-0624B5681CCD}"/>
              </a:ext>
            </a:extLst>
          </p:cNvPr>
          <p:cNvCxnSpPr>
            <a:cxnSpLocks/>
          </p:cNvCxnSpPr>
          <p:nvPr/>
        </p:nvCxnSpPr>
        <p:spPr>
          <a:xfrm>
            <a:off x="7258050" y="2438400"/>
            <a:ext cx="733425" cy="16152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F6478D9-F89B-4DFA-AB08-7DDD70165308}"/>
              </a:ext>
            </a:extLst>
          </p:cNvPr>
          <p:cNvCxnSpPr>
            <a:cxnSpLocks/>
          </p:cNvCxnSpPr>
          <p:nvPr/>
        </p:nvCxnSpPr>
        <p:spPr>
          <a:xfrm flipV="1">
            <a:off x="7277100" y="2400300"/>
            <a:ext cx="714375" cy="40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2AEA40D-38D3-4E1B-8C33-E1CF8F268055}"/>
              </a:ext>
            </a:extLst>
          </p:cNvPr>
          <p:cNvCxnSpPr>
            <a:cxnSpLocks/>
          </p:cNvCxnSpPr>
          <p:nvPr/>
        </p:nvCxnSpPr>
        <p:spPr>
          <a:xfrm>
            <a:off x="7277100" y="3331722"/>
            <a:ext cx="7429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9178F1-A3F0-415C-865A-24E05444AEA0}"/>
              </a:ext>
            </a:extLst>
          </p:cNvPr>
          <p:cNvCxnSpPr>
            <a:cxnSpLocks/>
          </p:cNvCxnSpPr>
          <p:nvPr/>
        </p:nvCxnSpPr>
        <p:spPr>
          <a:xfrm>
            <a:off x="7305675" y="4061097"/>
            <a:ext cx="685800" cy="48654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21B5B6-927F-4480-8FB4-1DAD2083EBEB}"/>
              </a:ext>
            </a:extLst>
          </p:cNvPr>
          <p:cNvCxnSpPr>
            <a:cxnSpLocks/>
          </p:cNvCxnSpPr>
          <p:nvPr/>
        </p:nvCxnSpPr>
        <p:spPr>
          <a:xfrm flipV="1">
            <a:off x="7229475" y="2903220"/>
            <a:ext cx="790575" cy="15842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0114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713A1A8-7285-46D2-8E57-696F098473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26944" r="12862" b="45278"/>
          <a:stretch/>
        </p:blipFill>
        <p:spPr>
          <a:xfrm>
            <a:off x="666750" y="581167"/>
            <a:ext cx="11532776" cy="4990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D04CA5-1140-4081-9ABB-D494A2290075}"/>
              </a:ext>
            </a:extLst>
          </p:cNvPr>
          <p:cNvSpPr txBox="1"/>
          <p:nvPr/>
        </p:nvSpPr>
        <p:spPr>
          <a:xfrm>
            <a:off x="4324350" y="2628900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BE6DB-D03A-41FF-85E1-4AD3110B5271}"/>
              </a:ext>
            </a:extLst>
          </p:cNvPr>
          <p:cNvSpPr txBox="1"/>
          <p:nvPr/>
        </p:nvSpPr>
        <p:spPr>
          <a:xfrm>
            <a:off x="6433138" y="2628900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589D24-D4EF-472E-88BD-BFD6FF526A60}"/>
              </a:ext>
            </a:extLst>
          </p:cNvPr>
          <p:cNvSpPr txBox="1"/>
          <p:nvPr/>
        </p:nvSpPr>
        <p:spPr>
          <a:xfrm>
            <a:off x="8430507" y="2614792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E4AD14-49F9-4BA2-BFCD-9F21BD73E8BA}"/>
              </a:ext>
            </a:extLst>
          </p:cNvPr>
          <p:cNvSpPr txBox="1"/>
          <p:nvPr/>
        </p:nvSpPr>
        <p:spPr>
          <a:xfrm>
            <a:off x="2215562" y="3076457"/>
            <a:ext cx="16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studying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B5B11-1AD6-4D8C-9824-A986D21E765D}"/>
              </a:ext>
            </a:extLst>
          </p:cNvPr>
          <p:cNvSpPr txBox="1"/>
          <p:nvPr/>
        </p:nvSpPr>
        <p:spPr>
          <a:xfrm>
            <a:off x="3848100" y="3576222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6721C1-15F4-47A6-8FBC-FAAD22C938DF}"/>
              </a:ext>
            </a:extLst>
          </p:cNvPr>
          <p:cNvSpPr txBox="1"/>
          <p:nvPr/>
        </p:nvSpPr>
        <p:spPr>
          <a:xfrm>
            <a:off x="5619750" y="3576330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playing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2321D9-8CEF-42F2-9A36-3A2AFAED09E0}"/>
              </a:ext>
            </a:extLst>
          </p:cNvPr>
          <p:cNvSpPr txBox="1"/>
          <p:nvPr/>
        </p:nvSpPr>
        <p:spPr>
          <a:xfrm>
            <a:off x="2552700" y="417045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3852DF-BE69-48A8-9B24-6876AEBBF33C}"/>
              </a:ext>
            </a:extLst>
          </p:cNvPr>
          <p:cNvSpPr txBox="1"/>
          <p:nvPr/>
        </p:nvSpPr>
        <p:spPr>
          <a:xfrm>
            <a:off x="4661488" y="4170451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chatting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66A49D-D2ED-4767-A6CF-F702D7632CFC}"/>
              </a:ext>
            </a:extLst>
          </p:cNvPr>
          <p:cNvSpPr txBox="1"/>
          <p:nvPr/>
        </p:nvSpPr>
        <p:spPr>
          <a:xfrm>
            <a:off x="3971925" y="4640266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5BD08-A847-41FB-9601-9E759FBCF2EB}"/>
              </a:ext>
            </a:extLst>
          </p:cNvPr>
          <p:cNvSpPr txBox="1"/>
          <p:nvPr/>
        </p:nvSpPr>
        <p:spPr>
          <a:xfrm>
            <a:off x="6096000" y="4640266"/>
            <a:ext cx="1619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listening</a:t>
            </a:r>
          </a:p>
        </p:txBody>
      </p:sp>
      <p:pic>
        <p:nvPicPr>
          <p:cNvPr id="7" name="EE_G6_2-22">
            <a:hlinkClick r:id="" action="ppaction://media"/>
            <a:extLst>
              <a:ext uri="{FF2B5EF4-FFF2-40B4-BE49-F238E27FC236}">
                <a16:creationId xmlns:a16="http://schemas.microsoft.com/office/drawing/2014/main" id="{8B1CAC08-D73D-459E-85C2-1C6CDBD9F0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1950" y="6766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336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02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9130B3D-8DCB-4135-B0A6-76F6B36043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" b="16423"/>
          <a:stretch/>
        </p:blipFill>
        <p:spPr>
          <a:xfrm>
            <a:off x="-540016" y="658146"/>
            <a:ext cx="12994180" cy="620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46739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F459647-04FB-4D19-9F08-E1BECAAFF5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0" t="5455" r="3078" b="50000"/>
          <a:stretch/>
        </p:blipFill>
        <p:spPr>
          <a:xfrm>
            <a:off x="1" y="427543"/>
            <a:ext cx="12192000" cy="754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68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303AE7A5-E948-4806-A956-2538C7B04A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9" t="19340" b="15016"/>
          <a:stretch/>
        </p:blipFill>
        <p:spPr>
          <a:xfrm>
            <a:off x="543410" y="1564727"/>
            <a:ext cx="5715622" cy="40321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38A6A30-8EF8-43EC-A65C-B3B9A6279B87}"/>
              </a:ext>
            </a:extLst>
          </p:cNvPr>
          <p:cNvGrpSpPr/>
          <p:nvPr/>
        </p:nvGrpSpPr>
        <p:grpSpPr>
          <a:xfrm>
            <a:off x="423657" y="461665"/>
            <a:ext cx="9659623" cy="1529166"/>
            <a:chOff x="-178191" y="981056"/>
            <a:chExt cx="7397255" cy="117102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F7AA196-87B4-43A9-A881-84C3522A7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62" t="-442" r="53125" b="88433"/>
            <a:stretch/>
          </p:blipFill>
          <p:spPr>
            <a:xfrm>
              <a:off x="-178191" y="981056"/>
              <a:ext cx="5893191" cy="72583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B263010-AC53-4149-AEE7-1554DBB8C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39" b="87991"/>
            <a:stretch/>
          </p:blipFill>
          <p:spPr>
            <a:xfrm>
              <a:off x="701067" y="1426243"/>
              <a:ext cx="6517997" cy="725835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5BE25E3-D42C-4473-8039-B83BDEF962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6" r="76077" b="80744"/>
          <a:stretch/>
        </p:blipFill>
        <p:spPr>
          <a:xfrm>
            <a:off x="5590535" y="2326403"/>
            <a:ext cx="4492745" cy="9478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9B235E-CDC4-4621-8DA4-47BEDD492A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t="9076" r="52154" b="80743"/>
          <a:stretch/>
        </p:blipFill>
        <p:spPr>
          <a:xfrm>
            <a:off x="6176161" y="3040553"/>
            <a:ext cx="4492745" cy="9478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D76541-1BE7-4DD4-8725-9DFA15631E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0" t="8419" r="19969" b="78481"/>
          <a:stretch/>
        </p:blipFill>
        <p:spPr>
          <a:xfrm>
            <a:off x="6416951" y="3653706"/>
            <a:ext cx="6250207" cy="121967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EA014EF-B899-42DC-B43B-CBE0B9EFC3F8}"/>
              </a:ext>
            </a:extLst>
          </p:cNvPr>
          <p:cNvSpPr/>
          <p:nvPr/>
        </p:nvSpPr>
        <p:spPr>
          <a:xfrm>
            <a:off x="6542753" y="3274226"/>
            <a:ext cx="495300" cy="6131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831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DDA68E8-5263-4125-8943-E43964AE13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1" r="46579" b="12511"/>
          <a:stretch/>
        </p:blipFill>
        <p:spPr>
          <a:xfrm>
            <a:off x="137908" y="1205644"/>
            <a:ext cx="7682882" cy="4787609"/>
          </a:xfrm>
          <a:prstGeom prst="rect">
            <a:avLst/>
          </a:prstGeom>
        </p:spPr>
      </p:pic>
      <p:pic>
        <p:nvPicPr>
          <p:cNvPr id="6" name="EE_G6_2-23">
            <a:hlinkClick r:id="" action="ppaction://media"/>
            <a:extLst>
              <a:ext uri="{FF2B5EF4-FFF2-40B4-BE49-F238E27FC236}">
                <a16:creationId xmlns:a16="http://schemas.microsoft.com/office/drawing/2014/main" id="{585FB1AF-B102-46E7-86A1-D825FA470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2654" y="1765939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3FD56D-249D-4151-818C-FCC9B50F82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69" y="1207168"/>
            <a:ext cx="3653977" cy="4058652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32B66B81-3953-41DE-8145-83466F8C6113}"/>
              </a:ext>
            </a:extLst>
          </p:cNvPr>
          <p:cNvSpPr/>
          <p:nvPr/>
        </p:nvSpPr>
        <p:spPr>
          <a:xfrm>
            <a:off x="3329643" y="2327413"/>
            <a:ext cx="1434862" cy="6131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1D9A3E7-ECD6-4D9E-9C4B-B396C95D86C6}"/>
              </a:ext>
            </a:extLst>
          </p:cNvPr>
          <p:cNvSpPr/>
          <p:nvPr/>
        </p:nvSpPr>
        <p:spPr>
          <a:xfrm>
            <a:off x="5710989" y="2929917"/>
            <a:ext cx="497306" cy="4990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A7D2946-32A3-4AA5-B26A-EDF50F5162BC}"/>
              </a:ext>
            </a:extLst>
          </p:cNvPr>
          <p:cNvSpPr/>
          <p:nvPr/>
        </p:nvSpPr>
        <p:spPr>
          <a:xfrm>
            <a:off x="3265475" y="3514638"/>
            <a:ext cx="3808187" cy="6131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EFDEC98-9A17-43BE-9482-7A002FEFDB48}"/>
              </a:ext>
            </a:extLst>
          </p:cNvPr>
          <p:cNvSpPr/>
          <p:nvPr/>
        </p:nvSpPr>
        <p:spPr>
          <a:xfrm>
            <a:off x="4700336" y="4395286"/>
            <a:ext cx="1090863" cy="6131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899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67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11BB7DBB-C8BD-4FB6-A9A5-7992C93C16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9" t="19340" b="15016"/>
          <a:stretch/>
        </p:blipFill>
        <p:spPr>
          <a:xfrm>
            <a:off x="6163782" y="1257183"/>
            <a:ext cx="5715622" cy="40321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56F4BA5-AC11-4448-B8B6-50F20EC6E45D}"/>
              </a:ext>
            </a:extLst>
          </p:cNvPr>
          <p:cNvGrpSpPr/>
          <p:nvPr/>
        </p:nvGrpSpPr>
        <p:grpSpPr>
          <a:xfrm>
            <a:off x="341586" y="2789243"/>
            <a:ext cx="5754414" cy="968029"/>
            <a:chOff x="0" y="2505075"/>
            <a:chExt cx="5754414" cy="9680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E649D60-34F6-430C-8ACD-3D099A7A1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0" t="91109" r="62758" b="-4921"/>
            <a:stretch/>
          </p:blipFill>
          <p:spPr>
            <a:xfrm>
              <a:off x="0" y="2505075"/>
              <a:ext cx="4848225" cy="91929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16B0BCB-11BE-4D55-A3FD-A1C3227329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62" t="91814" r="32943" b="915"/>
            <a:stretch/>
          </p:blipFill>
          <p:spPr>
            <a:xfrm>
              <a:off x="1781175" y="2989089"/>
              <a:ext cx="3973239" cy="48401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B5E612D-2A91-4445-8C1F-6A78FAF989DF}"/>
                </a:ext>
              </a:extLst>
            </p:cNvPr>
            <p:cNvSpPr/>
            <p:nvPr/>
          </p:nvSpPr>
          <p:spPr>
            <a:xfrm>
              <a:off x="0" y="2942270"/>
              <a:ext cx="1799102" cy="530834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C8BA64A-94A5-4241-94C9-9D413A73B68A}"/>
                </a:ext>
              </a:extLst>
            </p:cNvPr>
            <p:cNvSpPr/>
            <p:nvPr/>
          </p:nvSpPr>
          <p:spPr>
            <a:xfrm>
              <a:off x="4848225" y="2505076"/>
              <a:ext cx="906189" cy="484014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455109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8E26F88-D0E3-46FB-A964-191E5346D5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" r="33793" b="66405"/>
          <a:stretch/>
        </p:blipFill>
        <p:spPr>
          <a:xfrm>
            <a:off x="0" y="1719313"/>
            <a:ext cx="9132446" cy="2505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B323E5-DD78-4263-87D8-D99E5AA3FA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7"/>
          <a:stretch/>
        </p:blipFill>
        <p:spPr>
          <a:xfrm>
            <a:off x="8209592" y="214746"/>
            <a:ext cx="4254870" cy="610371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4FF4341-550F-4B92-AAD1-D05203EC0168}"/>
              </a:ext>
            </a:extLst>
          </p:cNvPr>
          <p:cNvSpPr/>
          <p:nvPr/>
        </p:nvSpPr>
        <p:spPr>
          <a:xfrm>
            <a:off x="8521876" y="5433955"/>
            <a:ext cx="230599" cy="2762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EE_G6_2-24">
            <a:hlinkClick r:id="" action="ppaction://media"/>
            <a:extLst>
              <a:ext uri="{FF2B5EF4-FFF2-40B4-BE49-F238E27FC236}">
                <a16:creationId xmlns:a16="http://schemas.microsoft.com/office/drawing/2014/main" id="{9D163D91-3C95-4B55-AFFD-D374234D00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70510" y="3429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176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6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56DA43C-D27E-4E52-9122-AD57CCC2B4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" t="33485" r="33929"/>
          <a:stretch/>
        </p:blipFill>
        <p:spPr>
          <a:xfrm>
            <a:off x="773678" y="545859"/>
            <a:ext cx="10644643" cy="5766282"/>
          </a:xfrm>
          <a:prstGeom prst="rect">
            <a:avLst/>
          </a:prstGeom>
        </p:spPr>
      </p:pic>
      <p:pic>
        <p:nvPicPr>
          <p:cNvPr id="4" name="EE_G6_2-25">
            <a:hlinkClick r:id="" action="ppaction://media"/>
            <a:extLst>
              <a:ext uri="{FF2B5EF4-FFF2-40B4-BE49-F238E27FC236}">
                <a16:creationId xmlns:a16="http://schemas.microsoft.com/office/drawing/2014/main" id="{15074FEA-0A3A-4EFF-9701-5D272B151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3642" y="6499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222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AD42B62-A41A-4A94-AD8E-80C053221D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r="1365"/>
          <a:stretch/>
        </p:blipFill>
        <p:spPr>
          <a:xfrm>
            <a:off x="-202425" y="489375"/>
            <a:ext cx="12056583" cy="17797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30B06C-9F5D-4A99-8680-7E6C81B5FF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5" t="56441" r="26718"/>
          <a:stretch/>
        </p:blipFill>
        <p:spPr>
          <a:xfrm>
            <a:off x="67709" y="2590800"/>
            <a:ext cx="1205658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21386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86FDE9-8C00-40F4-AEF6-EE2942C862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1577" r="3965" b="52266"/>
          <a:stretch/>
        </p:blipFill>
        <p:spPr>
          <a:xfrm>
            <a:off x="5829301" y="1533008"/>
            <a:ext cx="6588690" cy="3343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45B9AB-D687-496A-9A1E-2D3398F944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3" t="60278" r="11023" b="3056"/>
          <a:stretch/>
        </p:blipFill>
        <p:spPr>
          <a:xfrm>
            <a:off x="137907" y="1533008"/>
            <a:ext cx="5709875" cy="3343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D7B085-D311-43C3-9537-F7CA64173D8A}"/>
              </a:ext>
            </a:extLst>
          </p:cNvPr>
          <p:cNvSpPr txBox="1"/>
          <p:nvPr/>
        </p:nvSpPr>
        <p:spPr>
          <a:xfrm>
            <a:off x="1276350" y="501015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p. 95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790EC9-D2AB-486A-8BC5-1C95B1EC03C3}"/>
              </a:ext>
            </a:extLst>
          </p:cNvPr>
          <p:cNvSpPr txBox="1"/>
          <p:nvPr/>
        </p:nvSpPr>
        <p:spPr>
          <a:xfrm>
            <a:off x="7258052" y="501015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p. 136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ADAA86E-C2E9-487D-985B-0E6C2855FE6E}"/>
              </a:ext>
            </a:extLst>
          </p:cNvPr>
          <p:cNvSpPr/>
          <p:nvPr/>
        </p:nvSpPr>
        <p:spPr>
          <a:xfrm>
            <a:off x="3729346" y="2057400"/>
            <a:ext cx="671091" cy="825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096DDD-4C3C-4F65-8956-09F31250A203}"/>
              </a:ext>
            </a:extLst>
          </p:cNvPr>
          <p:cNvSpPr/>
          <p:nvPr/>
        </p:nvSpPr>
        <p:spPr>
          <a:xfrm>
            <a:off x="7912100" y="1651000"/>
            <a:ext cx="965200" cy="825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43CF6E-48E6-47BB-8E6E-89C68F4F21C3}"/>
              </a:ext>
            </a:extLst>
          </p:cNvPr>
          <p:cNvSpPr/>
          <p:nvPr/>
        </p:nvSpPr>
        <p:spPr>
          <a:xfrm>
            <a:off x="9623229" y="2057400"/>
            <a:ext cx="733683" cy="825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A351866-9396-4EBA-B3BB-A5689A047598}"/>
              </a:ext>
            </a:extLst>
          </p:cNvPr>
          <p:cNvSpPr/>
          <p:nvPr/>
        </p:nvSpPr>
        <p:spPr>
          <a:xfrm>
            <a:off x="4201968" y="2792153"/>
            <a:ext cx="1217468" cy="14115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E2C06AC-09ED-42E3-B382-6D1927B10B0B}"/>
              </a:ext>
            </a:extLst>
          </p:cNvPr>
          <p:cNvSpPr/>
          <p:nvPr/>
        </p:nvSpPr>
        <p:spPr>
          <a:xfrm>
            <a:off x="1204738" y="1784351"/>
            <a:ext cx="965200" cy="10985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2EC3414-883D-4744-9545-8A37303E73A5}"/>
              </a:ext>
            </a:extLst>
          </p:cNvPr>
          <p:cNvSpPr/>
          <p:nvPr/>
        </p:nvSpPr>
        <p:spPr>
          <a:xfrm>
            <a:off x="1981200" y="1651000"/>
            <a:ext cx="965200" cy="825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FE9B3D7-54AF-4960-AA5D-D4E10196BB62}"/>
              </a:ext>
            </a:extLst>
          </p:cNvPr>
          <p:cNvSpPr/>
          <p:nvPr/>
        </p:nvSpPr>
        <p:spPr>
          <a:xfrm>
            <a:off x="7252905" y="1693604"/>
            <a:ext cx="965200" cy="10985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4BFA23-2483-4B2B-A26E-C61A4BDABFB5}"/>
              </a:ext>
            </a:extLst>
          </p:cNvPr>
          <p:cNvSpPr/>
          <p:nvPr/>
        </p:nvSpPr>
        <p:spPr>
          <a:xfrm>
            <a:off x="9984579" y="2723226"/>
            <a:ext cx="1217468" cy="14115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DAEDBD0-235C-4E9C-9623-85196544CF23}"/>
              </a:ext>
            </a:extLst>
          </p:cNvPr>
          <p:cNvSpPr/>
          <p:nvPr/>
        </p:nvSpPr>
        <p:spPr>
          <a:xfrm>
            <a:off x="2997178" y="2063750"/>
            <a:ext cx="703140" cy="825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220438-EE1F-4200-949E-F6B00933A9A2}"/>
              </a:ext>
            </a:extLst>
          </p:cNvPr>
          <p:cNvSpPr/>
          <p:nvPr/>
        </p:nvSpPr>
        <p:spPr>
          <a:xfrm>
            <a:off x="8908475" y="2124076"/>
            <a:ext cx="703140" cy="825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FC1E0A-F296-4DBA-BDE1-4A650F761E55}"/>
              </a:ext>
            </a:extLst>
          </p:cNvPr>
          <p:cNvSpPr txBox="1"/>
          <p:nvPr/>
        </p:nvSpPr>
        <p:spPr>
          <a:xfrm>
            <a:off x="4230305" y="747592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03145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4AAAC7-F872-49D2-8DBB-3B673659EBA2}"/>
              </a:ext>
            </a:extLst>
          </p:cNvPr>
          <p:cNvGrpSpPr/>
          <p:nvPr/>
        </p:nvGrpSpPr>
        <p:grpSpPr>
          <a:xfrm>
            <a:off x="6883031" y="1458430"/>
            <a:ext cx="4340544" cy="3997491"/>
            <a:chOff x="5215223" y="401783"/>
            <a:chExt cx="6451260" cy="59413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E482CF4-F0BD-46D0-81BE-93FBAFF2F0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08" t="6126" b="7242"/>
            <a:stretch/>
          </p:blipFill>
          <p:spPr>
            <a:xfrm>
              <a:off x="5215223" y="401783"/>
              <a:ext cx="1489363" cy="594138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1FFDC41-7E5F-44F3-9A34-6C9B898728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24" r="2557" b="7240"/>
            <a:stretch/>
          </p:blipFill>
          <p:spPr>
            <a:xfrm>
              <a:off x="6368192" y="401784"/>
              <a:ext cx="5298291" cy="5941387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1364953-A818-41F9-9B0F-6D7CBB327D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" t="5285" r="31712" b="86066"/>
          <a:stretch/>
        </p:blipFill>
        <p:spPr>
          <a:xfrm>
            <a:off x="-610597" y="2127675"/>
            <a:ext cx="7646313" cy="13013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C63E48F-C2BE-4123-9588-4BA2C5154677}"/>
              </a:ext>
            </a:extLst>
          </p:cNvPr>
          <p:cNvSpPr txBox="1"/>
          <p:nvPr/>
        </p:nvSpPr>
        <p:spPr>
          <a:xfrm>
            <a:off x="431436" y="3130011"/>
            <a:ext cx="46057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400" i="0" u="none" strike="noStrike" baseline="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  <a:p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 doesn’t need a driver. </a:t>
            </a:r>
          </a:p>
        </p:txBody>
      </p:sp>
    </p:spTree>
    <p:extLst>
      <p:ext uri="{BB962C8B-B14F-4D97-AF65-F5344CB8AC3E}">
        <p14:creationId xmlns:p14="http://schemas.microsoft.com/office/powerpoint/2010/main" val="21090150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CB5F8FB-42F9-48F7-9CFF-70A4184F03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28783" r="31223" b="41274"/>
          <a:stretch/>
        </p:blipFill>
        <p:spPr>
          <a:xfrm>
            <a:off x="5268718" y="1771097"/>
            <a:ext cx="6400768" cy="3861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8BBB4A-0D98-4D6D-8235-F86195B9ED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" t="13932" r="40439" b="82683"/>
          <a:stretch/>
        </p:blipFill>
        <p:spPr>
          <a:xfrm>
            <a:off x="-612041" y="1192473"/>
            <a:ext cx="7610400" cy="57862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086A1F8-0506-4F2D-81CE-BA14679612E1}"/>
              </a:ext>
            </a:extLst>
          </p:cNvPr>
          <p:cNvGrpSpPr/>
          <p:nvPr/>
        </p:nvGrpSpPr>
        <p:grpSpPr>
          <a:xfrm>
            <a:off x="577932" y="1966430"/>
            <a:ext cx="4340544" cy="3997491"/>
            <a:chOff x="5215223" y="401783"/>
            <a:chExt cx="6451260" cy="59413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ADAFF8-BC73-4552-8F3F-2C0513923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08" t="6126" b="7242"/>
            <a:stretch/>
          </p:blipFill>
          <p:spPr>
            <a:xfrm>
              <a:off x="5215223" y="401783"/>
              <a:ext cx="1489363" cy="59413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3F42D8D-38EA-44E6-8C7D-4ED59365DC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24" r="2557" b="7240"/>
            <a:stretch/>
          </p:blipFill>
          <p:spPr>
            <a:xfrm>
              <a:off x="6368192" y="401784"/>
              <a:ext cx="5298291" cy="5941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4028532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CB5F8FB-42F9-48F7-9CFF-70A4184F03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28783" r="31223" b="7135"/>
          <a:stretch/>
        </p:blipFill>
        <p:spPr>
          <a:xfrm>
            <a:off x="6342776" y="272475"/>
            <a:ext cx="4648949" cy="6002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7D1B98-F4A4-45E1-ACD5-18C9484C3A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0" t="17404" r="33058" b="76738"/>
          <a:stretch/>
        </p:blipFill>
        <p:spPr>
          <a:xfrm>
            <a:off x="0" y="1100362"/>
            <a:ext cx="6861264" cy="86430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563584-E93F-4E98-8764-F2CC950720CF}"/>
              </a:ext>
            </a:extLst>
          </p:cNvPr>
          <p:cNvCxnSpPr/>
          <p:nvPr/>
        </p:nvCxnSpPr>
        <p:spPr>
          <a:xfrm>
            <a:off x="7802880" y="3316128"/>
            <a:ext cx="1905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19946F-772B-4D0B-9C00-6F5722700E8E}"/>
              </a:ext>
            </a:extLst>
          </p:cNvPr>
          <p:cNvCxnSpPr>
            <a:cxnSpLocks/>
          </p:cNvCxnSpPr>
          <p:nvPr/>
        </p:nvCxnSpPr>
        <p:spPr>
          <a:xfrm>
            <a:off x="7924800" y="3643788"/>
            <a:ext cx="9677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3863C64-6767-4CE8-9327-F35FDC10F210}"/>
              </a:ext>
            </a:extLst>
          </p:cNvPr>
          <p:cNvCxnSpPr>
            <a:cxnSpLocks/>
          </p:cNvCxnSpPr>
          <p:nvPr/>
        </p:nvCxnSpPr>
        <p:spPr>
          <a:xfrm>
            <a:off x="6652260" y="3819048"/>
            <a:ext cx="8229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FC3A4DF-C009-490C-B9FF-5C54F86C97F7}"/>
              </a:ext>
            </a:extLst>
          </p:cNvPr>
          <p:cNvCxnSpPr>
            <a:cxnSpLocks/>
          </p:cNvCxnSpPr>
          <p:nvPr/>
        </p:nvCxnSpPr>
        <p:spPr>
          <a:xfrm>
            <a:off x="8115300" y="3819048"/>
            <a:ext cx="838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0978576-8FF4-42FE-9C02-C7D938389BD9}"/>
              </a:ext>
            </a:extLst>
          </p:cNvPr>
          <p:cNvCxnSpPr>
            <a:cxnSpLocks/>
          </p:cNvCxnSpPr>
          <p:nvPr/>
        </p:nvCxnSpPr>
        <p:spPr>
          <a:xfrm>
            <a:off x="9144000" y="4329588"/>
            <a:ext cx="9677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F29A64-F68F-4946-A107-B124EE4F67FB}"/>
              </a:ext>
            </a:extLst>
          </p:cNvPr>
          <p:cNvCxnSpPr>
            <a:cxnSpLocks/>
          </p:cNvCxnSpPr>
          <p:nvPr/>
        </p:nvCxnSpPr>
        <p:spPr>
          <a:xfrm>
            <a:off x="10309860" y="4664868"/>
            <a:ext cx="4876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3384A70-B125-44B3-9C12-1955EB347177}"/>
              </a:ext>
            </a:extLst>
          </p:cNvPr>
          <p:cNvCxnSpPr/>
          <p:nvPr/>
        </p:nvCxnSpPr>
        <p:spPr>
          <a:xfrm>
            <a:off x="8865870" y="4824888"/>
            <a:ext cx="1905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53E295-5B67-4711-8B19-28F6875894B8}"/>
              </a:ext>
            </a:extLst>
          </p:cNvPr>
          <p:cNvCxnSpPr>
            <a:cxnSpLocks/>
          </p:cNvCxnSpPr>
          <p:nvPr/>
        </p:nvCxnSpPr>
        <p:spPr>
          <a:xfrm>
            <a:off x="7475220" y="5350668"/>
            <a:ext cx="9677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73961D2-8BB8-4FBA-B993-BD463E129000}"/>
              </a:ext>
            </a:extLst>
          </p:cNvPr>
          <p:cNvCxnSpPr>
            <a:cxnSpLocks/>
          </p:cNvCxnSpPr>
          <p:nvPr/>
        </p:nvCxnSpPr>
        <p:spPr>
          <a:xfrm>
            <a:off x="6652260" y="5518308"/>
            <a:ext cx="7239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5699CD3-637E-4410-8898-660D3D372449}"/>
              </a:ext>
            </a:extLst>
          </p:cNvPr>
          <p:cNvCxnSpPr>
            <a:cxnSpLocks/>
          </p:cNvCxnSpPr>
          <p:nvPr/>
        </p:nvCxnSpPr>
        <p:spPr>
          <a:xfrm>
            <a:off x="10458450" y="5678328"/>
            <a:ext cx="2476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EE_G6_2-26">
            <a:hlinkClick r:id="" action="ppaction://media"/>
            <a:extLst>
              <a:ext uri="{FF2B5EF4-FFF2-40B4-BE49-F238E27FC236}">
                <a16:creationId xmlns:a16="http://schemas.microsoft.com/office/drawing/2014/main" id="{DDB29A61-50C4-4E8A-8E36-C035DD978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901575" y="6058155"/>
            <a:ext cx="391637" cy="39163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58D395DD-EECC-4C3D-9DD5-601461C5F1D8}"/>
              </a:ext>
            </a:extLst>
          </p:cNvPr>
          <p:cNvGrpSpPr/>
          <p:nvPr/>
        </p:nvGrpSpPr>
        <p:grpSpPr>
          <a:xfrm>
            <a:off x="577932" y="1966430"/>
            <a:ext cx="4340544" cy="3997491"/>
            <a:chOff x="5215223" y="401783"/>
            <a:chExt cx="6451260" cy="59413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1A737C8-4DD7-4650-8BA7-BE92FFC90C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08" t="6126" b="7242"/>
            <a:stretch/>
          </p:blipFill>
          <p:spPr>
            <a:xfrm>
              <a:off x="5215223" y="401783"/>
              <a:ext cx="1489363" cy="5941388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0960F02-363D-4755-AA1A-43D9494FE2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24" r="2557" b="7240"/>
            <a:stretch/>
          </p:blipFill>
          <p:spPr>
            <a:xfrm>
              <a:off x="6368192" y="401784"/>
              <a:ext cx="5298291" cy="5941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9556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9781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2607B9-06A1-4060-8802-D89D7EE6FD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59366" r="31223" b="7135"/>
          <a:stretch/>
        </p:blipFill>
        <p:spPr>
          <a:xfrm>
            <a:off x="-57627" y="2047579"/>
            <a:ext cx="5635852" cy="3803704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3DC198F-0888-4591-89EA-756AA86A30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0" t="34" r="23750" b="34"/>
          <a:stretch/>
        </p:blipFill>
        <p:spPr>
          <a:xfrm>
            <a:off x="4994787" y="283124"/>
            <a:ext cx="7453108" cy="568394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85D37A2-AF4E-4A07-95CF-A6CC7105F9EC}"/>
              </a:ext>
            </a:extLst>
          </p:cNvPr>
          <p:cNvSpPr/>
          <p:nvPr/>
        </p:nvSpPr>
        <p:spPr>
          <a:xfrm>
            <a:off x="7575100" y="2047579"/>
            <a:ext cx="252501" cy="342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7173C7C-FC42-4240-8C8C-F0A5D6C443CA}"/>
              </a:ext>
            </a:extLst>
          </p:cNvPr>
          <p:cNvSpPr/>
          <p:nvPr/>
        </p:nvSpPr>
        <p:spPr>
          <a:xfrm>
            <a:off x="10080140" y="2953646"/>
            <a:ext cx="252501" cy="342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F8427E5-87DD-45BB-9095-83AB0E004684}"/>
              </a:ext>
            </a:extLst>
          </p:cNvPr>
          <p:cNvSpPr/>
          <p:nvPr/>
        </p:nvSpPr>
        <p:spPr>
          <a:xfrm>
            <a:off x="5629055" y="3831447"/>
            <a:ext cx="252501" cy="342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22F225-5B3B-4834-9F63-67104B6A03FB}"/>
              </a:ext>
            </a:extLst>
          </p:cNvPr>
          <p:cNvSpPr/>
          <p:nvPr/>
        </p:nvSpPr>
        <p:spPr>
          <a:xfrm>
            <a:off x="5629054" y="4727808"/>
            <a:ext cx="252501" cy="342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F0BC942-4438-476B-97BB-227022B0E0FE}"/>
              </a:ext>
            </a:extLst>
          </p:cNvPr>
          <p:cNvSpPr/>
          <p:nvPr/>
        </p:nvSpPr>
        <p:spPr>
          <a:xfrm>
            <a:off x="7575100" y="5624169"/>
            <a:ext cx="252501" cy="3429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FFCC1A-3458-4E6E-B6DB-CCB91D987AD4}"/>
              </a:ext>
            </a:extLst>
          </p:cNvPr>
          <p:cNvCxnSpPr>
            <a:cxnSpLocks/>
          </p:cNvCxnSpPr>
          <p:nvPr/>
        </p:nvCxnSpPr>
        <p:spPr>
          <a:xfrm>
            <a:off x="313735" y="3691395"/>
            <a:ext cx="867365" cy="0"/>
          </a:xfrm>
          <a:prstGeom prst="line">
            <a:avLst/>
          </a:prstGeom>
          <a:ln w="19050">
            <a:solidFill>
              <a:srgbClr val="33B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F04CC5-6FD3-4B6D-889F-A2BD778594FC}"/>
              </a:ext>
            </a:extLst>
          </p:cNvPr>
          <p:cNvCxnSpPr>
            <a:cxnSpLocks/>
          </p:cNvCxnSpPr>
          <p:nvPr/>
        </p:nvCxnSpPr>
        <p:spPr>
          <a:xfrm>
            <a:off x="313735" y="4727808"/>
            <a:ext cx="468105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7078FC3-476B-4941-B352-78C2FAB394E7}"/>
              </a:ext>
            </a:extLst>
          </p:cNvPr>
          <p:cNvCxnSpPr>
            <a:cxnSpLocks/>
          </p:cNvCxnSpPr>
          <p:nvPr/>
        </p:nvCxnSpPr>
        <p:spPr>
          <a:xfrm>
            <a:off x="313735" y="4928286"/>
            <a:ext cx="8673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EF3045-63CD-4311-86ED-A2F0FC3DA63E}"/>
              </a:ext>
            </a:extLst>
          </p:cNvPr>
          <p:cNvCxnSpPr>
            <a:cxnSpLocks/>
          </p:cNvCxnSpPr>
          <p:nvPr/>
        </p:nvCxnSpPr>
        <p:spPr>
          <a:xfrm>
            <a:off x="1454727" y="4931694"/>
            <a:ext cx="385750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9BB929-FD49-43F3-8982-383525644718}"/>
              </a:ext>
            </a:extLst>
          </p:cNvPr>
          <p:cNvCxnSpPr>
            <a:cxnSpLocks/>
          </p:cNvCxnSpPr>
          <p:nvPr/>
        </p:nvCxnSpPr>
        <p:spPr>
          <a:xfrm>
            <a:off x="313735" y="5132172"/>
            <a:ext cx="86736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7FE24F5-D59A-4F46-ABF0-1663B3618170}"/>
              </a:ext>
            </a:extLst>
          </p:cNvPr>
          <p:cNvCxnSpPr>
            <a:cxnSpLocks/>
          </p:cNvCxnSpPr>
          <p:nvPr/>
        </p:nvCxnSpPr>
        <p:spPr>
          <a:xfrm>
            <a:off x="2075543" y="5528178"/>
            <a:ext cx="400957" cy="0"/>
          </a:xfrm>
          <a:prstGeom prst="line">
            <a:avLst/>
          </a:prstGeom>
          <a:ln w="19050">
            <a:solidFill>
              <a:srgbClr val="33B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6881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998207" y="1420110"/>
            <a:ext cx="6242042" cy="1647825"/>
            <a:chOff x="595745" y="1427018"/>
            <a:chExt cx="5912259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912259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5" y="1680806"/>
              <a:ext cx="58073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“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Pushing someone’s buttons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” means_________.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225996" y="3067935"/>
            <a:ext cx="6354918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making them angry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teaching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them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 something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4478618" y="3345396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8FD3C1-F65E-4EBD-B825-2EB8260923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5288" r="21488" b="32413"/>
          <a:stretch/>
        </p:blipFill>
        <p:spPr>
          <a:xfrm>
            <a:off x="479960" y="489375"/>
            <a:ext cx="11798113" cy="45871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FF5F64F-457A-419C-BEC2-922F35149A51}"/>
              </a:ext>
            </a:extLst>
          </p:cNvPr>
          <p:cNvSpPr txBox="1"/>
          <p:nvPr/>
        </p:nvSpPr>
        <p:spPr>
          <a:xfrm>
            <a:off x="1675086" y="2505670"/>
            <a:ext cx="41423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subway trains</a:t>
            </a:r>
          </a:p>
          <a:p>
            <a:r>
              <a:rPr lang="en-US" sz="24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parking lots</a:t>
            </a:r>
          </a:p>
          <a:p>
            <a:r>
              <a:rPr lang="en-US" sz="240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driving times/our journeys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AD0CCF-5F34-46C4-8193-72F744918049}"/>
              </a:ext>
            </a:extLst>
          </p:cNvPr>
          <p:cNvSpPr txBox="1"/>
          <p:nvPr/>
        </p:nvSpPr>
        <p:spPr>
          <a:xfrm>
            <a:off x="6374526" y="2504624"/>
            <a:ext cx="53949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don’t need drivers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changing into green parks, event spaces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becoming faster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47C0EB-5242-42B4-A736-962EFB7967A5}"/>
              </a:ext>
            </a:extLst>
          </p:cNvPr>
          <p:cNvSpPr txBox="1"/>
          <p:nvPr/>
        </p:nvSpPr>
        <p:spPr>
          <a:xfrm>
            <a:off x="6374526" y="2087994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don’t need drivers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1809DB-1A17-44BF-B9AD-62B0B089F4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78" b="25977"/>
          <a:stretch/>
        </p:blipFill>
        <p:spPr>
          <a:xfrm>
            <a:off x="-795384" y="4532694"/>
            <a:ext cx="14339820" cy="134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650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23" grpId="0" uiExpand="1" build="p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756964E-428B-4EFD-8914-839AAD0814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4" t="73563" r="5988" b="2265"/>
          <a:stretch/>
        </p:blipFill>
        <p:spPr>
          <a:xfrm>
            <a:off x="137907" y="648261"/>
            <a:ext cx="12192000" cy="41892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264A7A-DE0F-4D28-B773-532F76444A70}"/>
              </a:ext>
            </a:extLst>
          </p:cNvPr>
          <p:cNvSpPr/>
          <p:nvPr/>
        </p:nvSpPr>
        <p:spPr>
          <a:xfrm>
            <a:off x="472966" y="3815255"/>
            <a:ext cx="1308537" cy="614855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506DB9-65C0-4AE5-9C74-598104C949E9}"/>
              </a:ext>
            </a:extLst>
          </p:cNvPr>
          <p:cNvCxnSpPr>
            <a:cxnSpLocks/>
          </p:cNvCxnSpPr>
          <p:nvPr/>
        </p:nvCxnSpPr>
        <p:spPr>
          <a:xfrm>
            <a:off x="4955458" y="4814763"/>
            <a:ext cx="64618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385356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5481E3-D46B-418D-953C-1C007C9A7B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t="-1" b="46527"/>
          <a:stretch/>
        </p:blipFill>
        <p:spPr>
          <a:xfrm>
            <a:off x="137907" y="442555"/>
            <a:ext cx="7145051" cy="1622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2CB7D8-B6A3-4A01-884A-002AB2DBA2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" t="53079" r="71552"/>
          <a:stretch/>
        </p:blipFill>
        <p:spPr>
          <a:xfrm>
            <a:off x="9632014" y="374073"/>
            <a:ext cx="2459421" cy="18444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00C3E8-E986-4BF4-A733-A0F7973C4B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3" t="55673" r="12043"/>
          <a:stretch/>
        </p:blipFill>
        <p:spPr>
          <a:xfrm>
            <a:off x="-126121" y="2274722"/>
            <a:ext cx="6953266" cy="20979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0FF551-1C1A-4021-B4D8-D9378E943A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828"/>
          <a:stretch/>
        </p:blipFill>
        <p:spPr>
          <a:xfrm>
            <a:off x="-246991" y="3891402"/>
            <a:ext cx="8192812" cy="923151"/>
          </a:xfrm>
          <a:prstGeom prst="rect">
            <a:avLst/>
          </a:prstGeom>
        </p:spPr>
      </p:pic>
      <p:pic>
        <p:nvPicPr>
          <p:cNvPr id="12" name="EEVNG6_U09">
            <a:hlinkClick r:id="" action="ppaction://media"/>
            <a:extLst>
              <a:ext uri="{FF2B5EF4-FFF2-40B4-BE49-F238E27FC236}">
                <a16:creationId xmlns:a16="http://schemas.microsoft.com/office/drawing/2014/main" id="{E9491E7F-B6A8-4706-ACD9-D77F30C7B3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57435" y="2218524"/>
            <a:ext cx="5334000" cy="299085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87AAA62-3DE3-4615-909A-AA792F85FE2C}"/>
              </a:ext>
            </a:extLst>
          </p:cNvPr>
          <p:cNvSpPr/>
          <p:nvPr/>
        </p:nvSpPr>
        <p:spPr>
          <a:xfrm>
            <a:off x="2248785" y="3527383"/>
            <a:ext cx="281055" cy="29785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5E828D-BE2B-40F2-85B9-D8F190DA371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B35171-1A8D-4527-B3A4-C5041397E9C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2D56DB-07D3-420D-9F01-AC72341DBB1B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41033EB-FBA9-4C72-A01A-8861CD5482ED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85E106-9885-4DB1-B18A-B0AEB4F7876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249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5481E3-D46B-418D-953C-1C007C9A7B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t="-1" b="46527"/>
          <a:stretch/>
        </p:blipFill>
        <p:spPr>
          <a:xfrm>
            <a:off x="137907" y="442555"/>
            <a:ext cx="7145051" cy="1622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2CB7D8-B6A3-4A01-884A-002AB2DBA2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" t="53079" r="71552"/>
          <a:stretch/>
        </p:blipFill>
        <p:spPr>
          <a:xfrm>
            <a:off x="9632014" y="374073"/>
            <a:ext cx="2459421" cy="1844451"/>
          </a:xfrm>
          <a:prstGeom prst="rect">
            <a:avLst/>
          </a:prstGeom>
        </p:spPr>
      </p:pic>
      <p:pic>
        <p:nvPicPr>
          <p:cNvPr id="12" name="EEVNG6_U09">
            <a:hlinkClick r:id="" action="ppaction://media"/>
            <a:extLst>
              <a:ext uri="{FF2B5EF4-FFF2-40B4-BE49-F238E27FC236}">
                <a16:creationId xmlns:a16="http://schemas.microsoft.com/office/drawing/2014/main" id="{E9491E7F-B6A8-4706-ACD9-D77F30C7B3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8859" y="2218524"/>
            <a:ext cx="5334000" cy="2990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32A77A-4925-4850-9860-BCB9BEA637B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5" b="21238"/>
          <a:stretch/>
        </p:blipFill>
        <p:spPr>
          <a:xfrm>
            <a:off x="-173935" y="1955533"/>
            <a:ext cx="7330770" cy="35168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A57664-FE0F-4758-9CF7-A0A3DDA72CC8}"/>
              </a:ext>
            </a:extLst>
          </p:cNvPr>
          <p:cNvSpPr txBox="1"/>
          <p:nvPr/>
        </p:nvSpPr>
        <p:spPr>
          <a:xfrm>
            <a:off x="2419944" y="4462974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camera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001281-4125-48F6-A9B3-589035FCA6FC}"/>
              </a:ext>
            </a:extLst>
          </p:cNvPr>
          <p:cNvSpPr txBox="1"/>
          <p:nvPr/>
        </p:nvSpPr>
        <p:spPr>
          <a:xfrm>
            <a:off x="864177" y="4718487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buggy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CD5B6E-D5F3-4524-8F74-E4220205A8F0}"/>
              </a:ext>
            </a:extLst>
          </p:cNvPr>
          <p:cNvSpPr txBox="1"/>
          <p:nvPr/>
        </p:nvSpPr>
        <p:spPr>
          <a:xfrm>
            <a:off x="3745148" y="4792718"/>
            <a:ext cx="1476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remote control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A8E081-2DF7-4A74-9360-4D3189AC8F5F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75BF4F-CBA5-4E98-985F-50DB0834C6E2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7CF66C-E11E-4327-B19F-4506626B1099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A9D00E-88ED-4C03-836B-8C2295BFBA16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3D2ED5-7AF0-4151-A2A9-063BD9052BB7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6340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5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ARE YOU DOING?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44000" y="0"/>
              <a:ext cx="28888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D5481E3-D46B-418D-953C-1C007C9A7B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t="-1" b="46527"/>
          <a:stretch/>
        </p:blipFill>
        <p:spPr>
          <a:xfrm>
            <a:off x="137907" y="442555"/>
            <a:ext cx="7145051" cy="16227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2CB7D8-B6A3-4A01-884A-002AB2DBA2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1" t="53079" r="71552"/>
          <a:stretch/>
        </p:blipFill>
        <p:spPr>
          <a:xfrm>
            <a:off x="9632014" y="374073"/>
            <a:ext cx="2459421" cy="18444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2D0BEC-46B1-4CFF-BD35-308813AB53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r="13410" b="2815"/>
          <a:stretch/>
        </p:blipFill>
        <p:spPr>
          <a:xfrm>
            <a:off x="5762173" y="2520900"/>
            <a:ext cx="6095999" cy="27244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ADE5D7-F0D5-4390-9BC2-1D5944815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771" y="2712586"/>
            <a:ext cx="8741404" cy="14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49002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325</Words>
  <Application>Microsoft Office PowerPoint</Application>
  <PresentationFormat>Widescreen</PresentationFormat>
  <Paragraphs>144</Paragraphs>
  <Slides>27</Slides>
  <Notes>25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Adobe Gothic Std B</vt:lpstr>
      <vt:lpstr>Calibri</vt:lpstr>
      <vt:lpstr>Arial</vt:lpstr>
      <vt:lpstr>Calibri Light</vt:lpstr>
      <vt:lpstr>Times New Roman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35</cp:revision>
  <dcterms:created xsi:type="dcterms:W3CDTF">2021-04-06T13:24:15Z</dcterms:created>
  <dcterms:modified xsi:type="dcterms:W3CDTF">2021-05-31T16:49:55Z</dcterms:modified>
</cp:coreProperties>
</file>