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28"/>
  </p:notesMasterIdLst>
  <p:sldIdLst>
    <p:sldId id="256" r:id="rId3"/>
    <p:sldId id="413" r:id="rId4"/>
    <p:sldId id="414" r:id="rId5"/>
    <p:sldId id="415" r:id="rId6"/>
    <p:sldId id="416" r:id="rId7"/>
    <p:sldId id="417" r:id="rId8"/>
    <p:sldId id="418" r:id="rId9"/>
    <p:sldId id="419" r:id="rId10"/>
    <p:sldId id="420" r:id="rId11"/>
    <p:sldId id="421" r:id="rId12"/>
    <p:sldId id="422" r:id="rId13"/>
    <p:sldId id="423" r:id="rId14"/>
    <p:sldId id="424" r:id="rId15"/>
    <p:sldId id="410" r:id="rId16"/>
    <p:sldId id="425" r:id="rId17"/>
    <p:sldId id="426" r:id="rId18"/>
    <p:sldId id="428" r:id="rId19"/>
    <p:sldId id="429" r:id="rId20"/>
    <p:sldId id="430" r:id="rId21"/>
    <p:sldId id="431" r:id="rId22"/>
    <p:sldId id="432" r:id="rId23"/>
    <p:sldId id="433" r:id="rId24"/>
    <p:sldId id="427" r:id="rId25"/>
    <p:sldId id="434" r:id="rId26"/>
    <p:sldId id="435" r:id="rId27"/>
  </p:sldIdLst>
  <p:sldSz cx="12192000" cy="6858000"/>
  <p:notesSz cx="6858000" cy="9144000"/>
  <p:embeddedFontLst>
    <p:embeddedFont>
      <p:font typeface="Adobe Gothic Std B" panose="020B0800000000000000" pitchFamily="34" charset="-128"/>
      <p:bold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alibri Light" panose="020F0302020204030204" pitchFamily="34" charset="0"/>
      <p:regular r:id="rId34"/>
      <p:italic r:id="rId35"/>
    </p:embeddedFont>
    <p:embeddedFont>
      <p:font typeface="Myriad Pro" panose="020B050303040302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6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70" autoAdjust="0"/>
  </p:normalViewPr>
  <p:slideViewPr>
    <p:cSldViewPr snapToGrid="0">
      <p:cViewPr varScale="1">
        <p:scale>
          <a:sx n="64" d="100"/>
          <a:sy n="64" d="100"/>
        </p:scale>
        <p:origin x="8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1.fntdata"/><Relationship Id="rId21" Type="http://schemas.openxmlformats.org/officeDocument/2006/relationships/slide" Target="slides/slide19.xml"/><Relationship Id="rId34" Type="http://schemas.openxmlformats.org/officeDocument/2006/relationships/font" Target="fonts/font6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1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5.fntdata"/><Relationship Id="rId38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703C70-C5C1-4F90-B44C-42885C0DDC75}" type="datetimeFigureOut">
              <a:rPr lang="en-US" smtClean="0"/>
              <a:t>01/06/2021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9A4F04-3527-4B4E-B1DB-172030D3A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513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888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192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53993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512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387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59193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07580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5160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56939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4263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25847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5706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80848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7314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17149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93561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50457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31261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08987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98844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3894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15574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670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29E7D-5510-464E-A1B3-2146FF30E8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FD5DDE-498A-43C8-9E24-B8053D3FED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28E208-E2E6-42FA-927E-7AE9DAA99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3FC22-9E14-41DF-B50D-4BF8B26AF483}" type="datetimeFigureOut">
              <a:rPr lang="en-US" smtClean="0"/>
              <a:t>01/06/2021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C5CD-0244-4988-82E0-239945C40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25224-6C4C-48AD-BE4C-D2F6D08C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4E7EF-D6F4-4085-9A08-2E035AB8C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707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471B6-0244-4574-94AC-BD23E53DE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6FE29-D264-415A-9616-E1C020C889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1ECDD-CC95-41C0-B2EE-B45871EED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3FC22-9E14-41DF-B50D-4BF8B26AF483}" type="datetimeFigureOut">
              <a:rPr lang="en-US" smtClean="0"/>
              <a:t>01/06/2021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4DC45-FAA5-4E7A-A850-D85F2FBC2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6850C-4228-47B6-A8DC-ADD50C7FF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4E7EF-D6F4-4085-9A08-2E035AB8C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367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947EA-F456-4AE2-AA09-EC114F98C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8A7DF0-11E1-44BB-8716-CA76925FC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2551D-F670-41B5-BD89-3060DDB51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3FC22-9E14-41DF-B50D-4BF8B26AF483}" type="datetimeFigureOut">
              <a:rPr lang="en-US" smtClean="0"/>
              <a:t>01/06/2021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CA194-7238-4780-95F8-9F14D1E0B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F34A5-D8FE-4630-AB20-4925B7F63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4E7EF-D6F4-4085-9A08-2E035AB8C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84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E09D9-8F47-47E6-AED6-0E0B58B0E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08752-3850-4EF1-9A53-A8F6A615AE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5FA5B-B688-4A79-80CA-AD4CFE0D20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CE1422-132F-4570-A7BF-E68027B9B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3FC22-9E14-41DF-B50D-4BF8B26AF483}" type="datetimeFigureOut">
              <a:rPr lang="en-US" smtClean="0"/>
              <a:t>01/06/2021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9EB93C-E689-41EC-80C7-7D3C9301E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AC6E8D-BBD4-4B5D-9BD3-6A708C127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4E7EF-D6F4-4085-9A08-2E035AB8C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41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7061A-274A-4FE0-B5C7-2BE763FAC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5AC9D0-C167-4E3A-B7CB-6B23ABECF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61C241-6FBD-46E8-B4B8-14FD79CEC1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2913B5-BD43-40EC-AFD8-D7A48F309C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69D253-6BC0-4E18-8457-03F1496BE3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75B8F2-AAC0-4433-87B2-D3D6DA4B4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3FC22-9E14-41DF-B50D-4BF8B26AF483}" type="datetimeFigureOut">
              <a:rPr lang="en-US" smtClean="0"/>
              <a:t>01/06/2021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8AD27B-29B2-4ADA-895A-6B0FD1BE8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D35375-4EC0-4C05-8047-E4EE54E8C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4E7EF-D6F4-4085-9A08-2E035AB8C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575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301EE-9871-4962-898B-A037573C8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BE37FF-C375-4C46-B8A0-4ADAF04EA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3FC22-9E14-41DF-B50D-4BF8B26AF483}" type="datetimeFigureOut">
              <a:rPr lang="en-US" smtClean="0"/>
              <a:t>01/06/2021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659B33-55EA-4E40-87E2-16C2D3A0C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164744-024D-410A-89F2-4E72A1293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4E7EF-D6F4-4085-9A08-2E035AB8C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512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A0E8F8-85E8-4E82-B08D-E418C7D2F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3FC22-9E14-41DF-B50D-4BF8B26AF483}" type="datetimeFigureOut">
              <a:rPr lang="en-US" smtClean="0"/>
              <a:t>01/06/2021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291A71-8527-4CFC-819A-930D9E054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FD3A74-5248-470E-9D63-204CCD59D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4E7EF-D6F4-4085-9A08-2E035AB8C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383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7F611-50FD-4638-8719-9C92B2D7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14595-1441-4101-89C0-2F156B572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89EDCD-6FD8-4DF9-B3A9-6DADAD6A74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453CBA-289D-449F-B3FA-A88C46272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3FC22-9E14-41DF-B50D-4BF8B26AF483}" type="datetimeFigureOut">
              <a:rPr lang="en-US" smtClean="0"/>
              <a:t>01/06/2021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5C790E-BAAD-4BA3-8EDC-FD2B04769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D7BE56-B919-40BD-9F8B-95504E380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4E7EF-D6F4-4085-9A08-2E035AB8C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274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8CAA0-8BD3-4125-91EF-F0A663C29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B8E77C-2682-4841-9036-937C8F74D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85E67-A9C6-4013-8024-F229BCF489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99BAE4-B053-4C0B-B160-2A87A0F62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3FC22-9E14-41DF-B50D-4BF8B26AF483}" type="datetimeFigureOut">
              <a:rPr lang="en-US" smtClean="0"/>
              <a:t>01/06/2021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0568E6-2DB7-4D67-85CE-CD91ABFF6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BFCBE9-9D22-4BCE-A4E8-427F57D23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4E7EF-D6F4-4085-9A08-2E035AB8C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936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9E6DF-1B31-4D4E-BD6F-0EFCDD079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376312-81E5-4D8D-8085-63311259AD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33A52A-5870-4288-AAC1-21DE76842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3FC22-9E14-41DF-B50D-4BF8B26AF483}" type="datetimeFigureOut">
              <a:rPr lang="en-US" smtClean="0"/>
              <a:t>01/06/2021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7B0F2-9F06-4CE3-8E0E-FEA6E23A9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D4A8B-7B05-4FC8-A3F2-66DBFFAFF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4E7EF-D6F4-4085-9A08-2E035AB8C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986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B1CD57-7200-42A9-A076-6465B031D6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C68493-587B-4BFC-BE03-6A1D22E6E9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DD49A0-68AD-4C84-A838-62B8141ED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3FC22-9E14-41DF-B50D-4BF8B26AF483}" type="datetimeFigureOut">
              <a:rPr lang="en-US" smtClean="0"/>
              <a:t>01/06/2021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FB577-CBDF-40F9-A678-BAF58C0D6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1B0FB-0615-4307-8860-05D22C16E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4E7EF-D6F4-4085-9A08-2E035AB8C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401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8654239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093306452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065423931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31963024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07331134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04816882"/>
      </p:ext>
    </p:extLst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88243617"/>
      </p:ext>
    </p:extLst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26534234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47129107"/>
      </p:ext>
    </p:extLst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891560318"/>
      </p:ext>
    </p:extLst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67427737"/>
      </p:ext>
    </p:extLst>
  </p:cSld>
  <p:clrMapOvr>
    <a:masterClrMapping/>
  </p:clrMapOvr>
  <p:hf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D30E03FE-0ADD-43FF-B53A-5F5AF55DE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>
            <a:extLst>
              <a:ext uri="{FF2B5EF4-FFF2-40B4-BE49-F238E27FC236}">
                <a16:creationId xmlns:a16="http://schemas.microsoft.com/office/drawing/2014/main" id="{CD5F6121-3A01-4461-B735-3FF14FEB1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AF344272-7993-473C-90E8-FDF3A940D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4DAE2458-B427-4E11-899B-7B02F2618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A4ACAD3A-3BE8-4B7B-A01F-A3AE39C9E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6765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6AAE1B-F22C-4F3F-A916-48901CD1C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0AAE04-66F6-44D7-B1C6-F6DDE41DF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FBF6B1-C952-4CB4-939A-A2DD7D46A8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3FC22-9E14-41DF-B50D-4BF8B26AF483}" type="datetimeFigureOut">
              <a:rPr lang="en-US" smtClean="0"/>
              <a:t>01/06/2021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0BB41-6CB0-4344-B073-F910EE0CCF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D8029-7D4D-4EB6-891B-FC8DC481AF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4E7EF-D6F4-4085-9A08-2E035AB8C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912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537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0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1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27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27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9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F1835BF-46B5-4FD2-A0B8-0E26D9264BFE}"/>
              </a:ext>
            </a:extLst>
          </p:cNvPr>
          <p:cNvGrpSpPr/>
          <p:nvPr/>
        </p:nvGrpSpPr>
        <p:grpSpPr>
          <a:xfrm>
            <a:off x="268545" y="0"/>
            <a:ext cx="11654909" cy="7048500"/>
            <a:chOff x="116114" y="-1"/>
            <a:chExt cx="11367861" cy="687490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6C53805-3615-41E7-9A1D-C95C4D6A80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890" r="2126" b="5185"/>
            <a:stretch/>
          </p:blipFill>
          <p:spPr>
            <a:xfrm>
              <a:off x="5616753" y="-1"/>
              <a:ext cx="5867222" cy="687490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E29C3E4-A77F-49DC-A285-2C1D5D5DBF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6" t="3888" r="2629" b="5185"/>
            <a:stretch/>
          </p:blipFill>
          <p:spPr>
            <a:xfrm>
              <a:off x="116114" y="0"/>
              <a:ext cx="5721001" cy="6874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476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THE WEATHER LIKE?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8BFD809-342F-4FF8-ADCA-257BE373169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882"/>
          <a:stretch/>
        </p:blipFill>
        <p:spPr>
          <a:xfrm>
            <a:off x="68378" y="1327354"/>
            <a:ext cx="12355369" cy="3642851"/>
          </a:xfrm>
          <a:prstGeom prst="rect">
            <a:avLst/>
          </a:prstGeom>
        </p:spPr>
      </p:pic>
      <p:pic>
        <p:nvPicPr>
          <p:cNvPr id="4" name="EE_G6_2-27">
            <a:hlinkClick r:id="" action="ppaction://media"/>
            <a:extLst>
              <a:ext uri="{FF2B5EF4-FFF2-40B4-BE49-F238E27FC236}">
                <a16:creationId xmlns:a16="http://schemas.microsoft.com/office/drawing/2014/main" id="{507F3F06-8CE5-4289-93F7-CFAD217BD4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08218" y="2472250"/>
            <a:ext cx="609600" cy="609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3993BAE-1F2A-43A1-B02A-55D32011ECF6}"/>
              </a:ext>
            </a:extLst>
          </p:cNvPr>
          <p:cNvSpPr txBox="1"/>
          <p:nvPr/>
        </p:nvSpPr>
        <p:spPr>
          <a:xfrm>
            <a:off x="5442154" y="4275475"/>
            <a:ext cx="56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28DB57-A93A-4D08-B87C-B0B1726F62F5}"/>
              </a:ext>
            </a:extLst>
          </p:cNvPr>
          <p:cNvSpPr txBox="1"/>
          <p:nvPr/>
        </p:nvSpPr>
        <p:spPr>
          <a:xfrm>
            <a:off x="3013587" y="4275474"/>
            <a:ext cx="56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6007D0B-8189-4FFF-A593-C3069B639DE9}"/>
              </a:ext>
            </a:extLst>
          </p:cNvPr>
          <p:cNvSpPr txBox="1"/>
          <p:nvPr/>
        </p:nvSpPr>
        <p:spPr>
          <a:xfrm>
            <a:off x="7870721" y="4275473"/>
            <a:ext cx="56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545158F-2F5D-4979-8A03-A8A1C0AB3E4A}"/>
              </a:ext>
            </a:extLst>
          </p:cNvPr>
          <p:cNvSpPr txBox="1"/>
          <p:nvPr/>
        </p:nvSpPr>
        <p:spPr>
          <a:xfrm>
            <a:off x="796317" y="4275473"/>
            <a:ext cx="56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7628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30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  <p:bldP spid="18" grpId="0"/>
      <p:bldP spid="19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THE WEATHER LIKE?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513A567-1743-4C14-A33E-448F8385476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1" b="19098"/>
          <a:stretch/>
        </p:blipFill>
        <p:spPr>
          <a:xfrm>
            <a:off x="137907" y="723900"/>
            <a:ext cx="11710472" cy="4983726"/>
          </a:xfrm>
          <a:prstGeom prst="rect">
            <a:avLst/>
          </a:prstGeom>
        </p:spPr>
      </p:pic>
      <p:pic>
        <p:nvPicPr>
          <p:cNvPr id="7" name="EE_G6_2-28">
            <a:hlinkClick r:id="" action="ppaction://media"/>
            <a:extLst>
              <a:ext uri="{FF2B5EF4-FFF2-40B4-BE49-F238E27FC236}">
                <a16:creationId xmlns:a16="http://schemas.microsoft.com/office/drawing/2014/main" id="{7ABAF00E-D103-407A-A3E6-F529B5DB2C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41053" y="723900"/>
            <a:ext cx="609600" cy="609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D8D8BC-CD8A-443C-924B-497BF830D9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778" b="93778" l="4000" r="89778">
                        <a14:foregroundMark x1="4000" y1="58667" x2="4000" y2="58667"/>
                        <a14:foregroundMark x1="23556" y1="93778" x2="23556" y2="93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185" y="2368891"/>
            <a:ext cx="504938" cy="50493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783B944-398B-4BBB-9DDB-C9B1BDDEAF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778" b="93778" l="4000" r="89778">
                        <a14:foregroundMark x1="4000" y1="58667" x2="4000" y2="58667"/>
                        <a14:foregroundMark x1="23556" y1="93778" x2="23556" y2="93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607" y="2354377"/>
            <a:ext cx="504938" cy="50493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1184831-89F6-4B94-9A39-2C23DD7153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778" b="93778" l="4000" r="89778">
                        <a14:foregroundMark x1="4000" y1="58667" x2="4000" y2="58667"/>
                        <a14:foregroundMark x1="23556" y1="93778" x2="23556" y2="93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928" y="3176531"/>
            <a:ext cx="504938" cy="50493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B248CB1-3A40-44D0-A851-BB32F045F0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778" b="93778" l="4000" r="89778">
                        <a14:foregroundMark x1="4000" y1="58667" x2="4000" y2="58667"/>
                        <a14:foregroundMark x1="23556" y1="93778" x2="23556" y2="93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549" y="3176531"/>
            <a:ext cx="504938" cy="50493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84F3168-4C37-4FF0-8E14-92A16ED15C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778" b="93778" l="4000" r="89778">
                        <a14:foregroundMark x1="4000" y1="58667" x2="4000" y2="58667"/>
                        <a14:foregroundMark x1="23556" y1="93778" x2="23556" y2="93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6299" y="3972720"/>
            <a:ext cx="504938" cy="50493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645DD9C-8EB9-43F9-A184-A7DD0D4BB1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778" b="93778" l="4000" r="89778">
                        <a14:foregroundMark x1="4000" y1="58667" x2="4000" y2="58667"/>
                        <a14:foregroundMark x1="23556" y1="93778" x2="23556" y2="93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578" y="3972720"/>
            <a:ext cx="504938" cy="50493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BECB05A-A8C8-42A9-9769-3F9A3C7F75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778" b="93778" l="4000" r="89778">
                        <a14:foregroundMark x1="4000" y1="58667" x2="4000" y2="58667"/>
                        <a14:foregroundMark x1="23556" y1="93778" x2="23556" y2="93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336" y="3972720"/>
            <a:ext cx="504938" cy="50493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C87A94C-2C5F-4D01-AA29-751DA96855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778" b="93778" l="4000" r="89778">
                        <a14:foregroundMark x1="4000" y1="58667" x2="4000" y2="58667"/>
                        <a14:foregroundMark x1="23556" y1="93778" x2="23556" y2="93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9511" y="4741977"/>
            <a:ext cx="504938" cy="50493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3276577-F202-4C51-8117-91FEA7A365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778" b="93778" l="4000" r="89778">
                        <a14:foregroundMark x1="4000" y1="58667" x2="4000" y2="58667"/>
                        <a14:foregroundMark x1="23556" y1="93778" x2="23556" y2="93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549" y="4717375"/>
            <a:ext cx="504938" cy="50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598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713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THE WEATHER LIKE?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B2BA4303-7CAC-4A92-A603-DC2D8B950A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54" r="22289"/>
          <a:stretch/>
        </p:blipFill>
        <p:spPr>
          <a:xfrm>
            <a:off x="137907" y="2137646"/>
            <a:ext cx="11653291" cy="258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516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THE WEATHER LIKE?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390743" y="0"/>
              <a:ext cx="2642116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254B934-978E-4D1C-B502-847EC5A46517}"/>
              </a:ext>
            </a:extLst>
          </p:cNvPr>
          <p:cNvGrpSpPr/>
          <p:nvPr/>
        </p:nvGrpSpPr>
        <p:grpSpPr>
          <a:xfrm>
            <a:off x="-93432" y="2549371"/>
            <a:ext cx="8692508" cy="796136"/>
            <a:chOff x="83128" y="2275972"/>
            <a:chExt cx="8692508" cy="79613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3AC8703-AACB-4FB0-B38A-AAAC7D011C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27" t="14890" r="67976" b="81611"/>
            <a:stretch/>
          </p:blipFill>
          <p:spPr>
            <a:xfrm>
              <a:off x="83128" y="2275972"/>
              <a:ext cx="3022930" cy="52530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473B338-9017-4E35-9E9F-6C5003F9E2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16" t="14201" r="-65" b="81611"/>
            <a:stretch/>
          </p:blipFill>
          <p:spPr>
            <a:xfrm>
              <a:off x="675900" y="2443360"/>
              <a:ext cx="8099736" cy="628748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E96BB4C-DCF6-4CAB-B7CE-ADAD1A61F19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" t="5435" r="40123" b="85397"/>
          <a:stretch/>
        </p:blipFill>
        <p:spPr>
          <a:xfrm>
            <a:off x="-131532" y="680390"/>
            <a:ext cx="6141807" cy="13224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AA1F5A-EB14-4FDB-994C-A575E54CF83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83" t="8190" b="84762"/>
          <a:stretch/>
        </p:blipFill>
        <p:spPr>
          <a:xfrm>
            <a:off x="7765143" y="502136"/>
            <a:ext cx="4703211" cy="11295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87728D-BF17-40A0-BD09-184000CE04A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18413" r="7328" b="37778"/>
          <a:stretch/>
        </p:blipFill>
        <p:spPr>
          <a:xfrm>
            <a:off x="5436604" y="1461272"/>
            <a:ext cx="6755396" cy="4315413"/>
          </a:xfrm>
          <a:prstGeom prst="rect">
            <a:avLst/>
          </a:prstGeom>
        </p:spPr>
      </p:pic>
      <p:pic>
        <p:nvPicPr>
          <p:cNvPr id="12" name="EE_G6_2-29">
            <a:hlinkClick r:id="" action="ppaction://media"/>
            <a:extLst>
              <a:ext uri="{FF2B5EF4-FFF2-40B4-BE49-F238E27FC236}">
                <a16:creationId xmlns:a16="http://schemas.microsoft.com/office/drawing/2014/main" id="{55CE2A20-AAD2-4A19-B459-1B73D870E0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025543" y="1635221"/>
            <a:ext cx="533627" cy="53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54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2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THE WEATHER LIKE?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390743" y="0"/>
              <a:ext cx="2642116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3FDBCB80-4EA1-442D-998A-DEE1752DE7D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62222" r="6756" b="7937"/>
          <a:stretch/>
        </p:blipFill>
        <p:spPr>
          <a:xfrm>
            <a:off x="283056" y="667657"/>
            <a:ext cx="11625887" cy="5025571"/>
          </a:xfrm>
          <a:prstGeom prst="rect">
            <a:avLst/>
          </a:prstGeom>
        </p:spPr>
      </p:pic>
      <p:pic>
        <p:nvPicPr>
          <p:cNvPr id="6" name="EE_G6_2-30">
            <a:hlinkClick r:id="" action="ppaction://media"/>
            <a:extLst>
              <a:ext uri="{FF2B5EF4-FFF2-40B4-BE49-F238E27FC236}">
                <a16:creationId xmlns:a16="http://schemas.microsoft.com/office/drawing/2014/main" id="{4A07A52E-8DBD-4421-89EB-9F8530B1E9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56327" y="6676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08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6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THE WEATHER LIKE?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390743" y="0"/>
              <a:ext cx="2642116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398ED0C-9BC1-4A4B-A763-AAC50121921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1" b="58518"/>
          <a:stretch/>
        </p:blipFill>
        <p:spPr>
          <a:xfrm>
            <a:off x="-265074" y="489375"/>
            <a:ext cx="12900297" cy="5268687"/>
          </a:xfrm>
          <a:prstGeom prst="rect">
            <a:avLst/>
          </a:prstGeom>
        </p:spPr>
      </p:pic>
      <p:pic>
        <p:nvPicPr>
          <p:cNvPr id="5" name="EE_G6_2-31">
            <a:hlinkClick r:id="" action="ppaction://media"/>
            <a:extLst>
              <a:ext uri="{FF2B5EF4-FFF2-40B4-BE49-F238E27FC236}">
                <a16:creationId xmlns:a16="http://schemas.microsoft.com/office/drawing/2014/main" id="{C2B836E4-5220-41F9-AF38-357203284E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7907" y="609599"/>
            <a:ext cx="609600" cy="60960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276B9F2-AC78-41FF-8180-305D3DE7295E}"/>
              </a:ext>
            </a:extLst>
          </p:cNvPr>
          <p:cNvSpPr/>
          <p:nvPr/>
        </p:nvSpPr>
        <p:spPr>
          <a:xfrm>
            <a:off x="4804228" y="2148115"/>
            <a:ext cx="508000" cy="31931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15BA3F5-00B6-4D73-81EF-A899E02D8126}"/>
              </a:ext>
            </a:extLst>
          </p:cNvPr>
          <p:cNvSpPr/>
          <p:nvPr/>
        </p:nvSpPr>
        <p:spPr>
          <a:xfrm>
            <a:off x="2431142" y="2648856"/>
            <a:ext cx="936171" cy="38462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CCDF5F9-52AA-4DB2-B320-54273A7CC09E}"/>
              </a:ext>
            </a:extLst>
          </p:cNvPr>
          <p:cNvSpPr/>
          <p:nvPr/>
        </p:nvSpPr>
        <p:spPr>
          <a:xfrm>
            <a:off x="4165598" y="3492260"/>
            <a:ext cx="2090059" cy="38462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101D23E-B2B6-49C4-A4B9-0740F2C88215}"/>
              </a:ext>
            </a:extLst>
          </p:cNvPr>
          <p:cNvSpPr/>
          <p:nvPr/>
        </p:nvSpPr>
        <p:spPr>
          <a:xfrm>
            <a:off x="4862284" y="4111655"/>
            <a:ext cx="2278743" cy="4668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8F7D9DA-2412-48CD-8D29-4AE2274130D2}"/>
              </a:ext>
            </a:extLst>
          </p:cNvPr>
          <p:cNvSpPr/>
          <p:nvPr/>
        </p:nvSpPr>
        <p:spPr>
          <a:xfrm>
            <a:off x="4042228" y="4498161"/>
            <a:ext cx="508000" cy="31931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4144FAF-E64A-4B62-8605-84F603C8BF0B}"/>
              </a:ext>
            </a:extLst>
          </p:cNvPr>
          <p:cNvSpPr/>
          <p:nvPr/>
        </p:nvSpPr>
        <p:spPr>
          <a:xfrm>
            <a:off x="6255658" y="5258176"/>
            <a:ext cx="1843314" cy="4668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25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416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7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THE WEATHER LIKE?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390743" y="0"/>
              <a:ext cx="2642116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D44B665-91CB-440A-A176-07AAEE3F7C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" t="41058" r="15832" b="40106"/>
          <a:stretch/>
        </p:blipFill>
        <p:spPr>
          <a:xfrm>
            <a:off x="-1" y="1306285"/>
            <a:ext cx="12293573" cy="374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705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THE WEATHER LIKE?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390743" y="0"/>
              <a:ext cx="2642116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42BC490-23BC-46E4-BB43-F6A1B8B318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17" b="7513"/>
          <a:stretch/>
        </p:blipFill>
        <p:spPr>
          <a:xfrm>
            <a:off x="-625525" y="597984"/>
            <a:ext cx="13443049" cy="54544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CE5234-42B5-4364-B6EE-C1171B1A619F}"/>
              </a:ext>
            </a:extLst>
          </p:cNvPr>
          <p:cNvSpPr txBox="1"/>
          <p:nvPr/>
        </p:nvSpPr>
        <p:spPr>
          <a:xfrm>
            <a:off x="1640113" y="3962400"/>
            <a:ext cx="803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16</a:t>
            </a:r>
            <a:r>
              <a:rPr lang="en-US" sz="3200" baseline="30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o</a:t>
            </a:r>
            <a:endParaRPr lang="en-US" sz="2800" baseline="300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AD69DC-EFDC-4543-A525-6BECA71AAEFA}"/>
              </a:ext>
            </a:extLst>
          </p:cNvPr>
          <p:cNvSpPr txBox="1"/>
          <p:nvPr/>
        </p:nvSpPr>
        <p:spPr>
          <a:xfrm>
            <a:off x="1640113" y="4884057"/>
            <a:ext cx="803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14</a:t>
            </a:r>
            <a:r>
              <a:rPr lang="en-US" sz="3200" baseline="30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o</a:t>
            </a:r>
            <a:endParaRPr lang="en-US" sz="2800" baseline="300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E2F61D-71D4-44A6-BEE6-5F92C323EA17}"/>
              </a:ext>
            </a:extLst>
          </p:cNvPr>
          <p:cNvSpPr txBox="1"/>
          <p:nvPr/>
        </p:nvSpPr>
        <p:spPr>
          <a:xfrm>
            <a:off x="10363457" y="2860411"/>
            <a:ext cx="803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22</a:t>
            </a:r>
            <a:r>
              <a:rPr lang="en-US" sz="3200" baseline="30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o</a:t>
            </a:r>
            <a:endParaRPr lang="en-US" sz="2800" baseline="300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78DC0D-5F8C-437B-822A-5B1C442C0807}"/>
              </a:ext>
            </a:extLst>
          </p:cNvPr>
          <p:cNvSpPr txBox="1"/>
          <p:nvPr/>
        </p:nvSpPr>
        <p:spPr>
          <a:xfrm>
            <a:off x="10363457" y="3744332"/>
            <a:ext cx="803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17</a:t>
            </a:r>
            <a:r>
              <a:rPr lang="en-US" sz="3200" baseline="30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o</a:t>
            </a:r>
            <a:endParaRPr lang="en-US" sz="2800" baseline="300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464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THE WEATHER LIKE?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390743" y="0"/>
              <a:ext cx="2642116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BF99376-71EE-4B7D-A16E-F52FAB69DB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7" t="3175" r="10712" b="62540"/>
          <a:stretch/>
        </p:blipFill>
        <p:spPr>
          <a:xfrm>
            <a:off x="0" y="470325"/>
            <a:ext cx="12192000" cy="641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766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THE WEATHER LIKE?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390743" y="0"/>
              <a:ext cx="2642116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15B6F51D-7B15-42F0-A904-8AA0DCA6AD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7" t="4066" r="11093"/>
          <a:stretch/>
        </p:blipFill>
        <p:spPr>
          <a:xfrm>
            <a:off x="309412" y="401783"/>
            <a:ext cx="6451374" cy="40013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F4069AF-B178-4CB1-9F5A-3A10993D7A4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42" r="8383" b="25243"/>
          <a:stretch/>
        </p:blipFill>
        <p:spPr>
          <a:xfrm>
            <a:off x="6733134" y="265615"/>
            <a:ext cx="2578010" cy="25918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EB6AD2-F920-4867-BBA1-065278EDD1B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64" b="70663"/>
          <a:stretch/>
        </p:blipFill>
        <p:spPr>
          <a:xfrm>
            <a:off x="13289" y="4817998"/>
            <a:ext cx="3730078" cy="992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2D214CF-435E-4027-BAAA-9B5497C33F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r="38538"/>
          <a:stretch/>
        </p:blipFill>
        <p:spPr>
          <a:xfrm>
            <a:off x="6750610" y="2592211"/>
            <a:ext cx="5012905" cy="38061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35F20FA-F450-4ABB-BC7F-B259719E6C03}"/>
              </a:ext>
            </a:extLst>
          </p:cNvPr>
          <p:cNvSpPr txBox="1"/>
          <p:nvPr/>
        </p:nvSpPr>
        <p:spPr>
          <a:xfrm rot="10800000" flipV="1">
            <a:off x="695185" y="3734508"/>
            <a:ext cx="9881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6B4FE8-5E93-4A31-8068-333012259401}"/>
              </a:ext>
            </a:extLst>
          </p:cNvPr>
          <p:cNvSpPr txBox="1"/>
          <p:nvPr/>
        </p:nvSpPr>
        <p:spPr>
          <a:xfrm rot="10800000" flipV="1">
            <a:off x="7346357" y="3293357"/>
            <a:ext cx="9881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E424C3-EE9A-45C9-8E04-0521A01BD40E}"/>
              </a:ext>
            </a:extLst>
          </p:cNvPr>
          <p:cNvSpPr txBox="1"/>
          <p:nvPr/>
        </p:nvSpPr>
        <p:spPr>
          <a:xfrm rot="10800000" flipV="1">
            <a:off x="7121386" y="4314826"/>
            <a:ext cx="9881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tennis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48679A-9D13-4D85-853A-434100516752}"/>
              </a:ext>
            </a:extLst>
          </p:cNvPr>
          <p:cNvSpPr txBox="1"/>
          <p:nvPr/>
        </p:nvSpPr>
        <p:spPr>
          <a:xfrm rot="10800000" flipV="1">
            <a:off x="6857095" y="1944112"/>
            <a:ext cx="1516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Tornadoes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32B94CC-FCB9-4E93-A0C4-7C3716159EC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90" r="64064" b="18717"/>
          <a:stretch/>
        </p:blipFill>
        <p:spPr>
          <a:xfrm>
            <a:off x="3030708" y="4653398"/>
            <a:ext cx="3730078" cy="174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47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THE WEATHER LIKE?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390743" y="0"/>
              <a:ext cx="2642116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0D0DF8E6-1608-40B5-B1D6-9848DE63AF9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35" b="20499"/>
          <a:stretch/>
        </p:blipFill>
        <p:spPr>
          <a:xfrm>
            <a:off x="472034" y="481869"/>
            <a:ext cx="10762322" cy="4311577"/>
          </a:xfrm>
          <a:prstGeom prst="rect">
            <a:avLst/>
          </a:prstGeom>
        </p:spPr>
      </p:pic>
      <p:pic>
        <p:nvPicPr>
          <p:cNvPr id="5" name="EE_G6_2-32">
            <a:hlinkClick r:id="" action="ppaction://media"/>
            <a:extLst>
              <a:ext uri="{FF2B5EF4-FFF2-40B4-BE49-F238E27FC236}">
                <a16:creationId xmlns:a16="http://schemas.microsoft.com/office/drawing/2014/main" id="{DDD66AFA-059C-4C21-BF7D-2D9086FB22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2877" y="532192"/>
            <a:ext cx="609600" cy="6096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372F5D12-B6FF-4D85-84F5-5161D4AECAA7}"/>
              </a:ext>
            </a:extLst>
          </p:cNvPr>
          <p:cNvSpPr/>
          <p:nvPr/>
        </p:nvSpPr>
        <p:spPr>
          <a:xfrm>
            <a:off x="10543496" y="1835808"/>
            <a:ext cx="522256" cy="5222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02D7B53-2ED6-496F-A455-BA92EA7820B0}"/>
              </a:ext>
            </a:extLst>
          </p:cNvPr>
          <p:cNvSpPr/>
          <p:nvPr/>
        </p:nvSpPr>
        <p:spPr>
          <a:xfrm>
            <a:off x="9781495" y="2496208"/>
            <a:ext cx="522256" cy="5297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3AA2970-122C-44A5-809A-9B85F30E3361}"/>
              </a:ext>
            </a:extLst>
          </p:cNvPr>
          <p:cNvSpPr/>
          <p:nvPr/>
        </p:nvSpPr>
        <p:spPr>
          <a:xfrm>
            <a:off x="10543496" y="3203908"/>
            <a:ext cx="522256" cy="5222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8A094BF-F4CF-4645-87D3-1CA731030D35}"/>
              </a:ext>
            </a:extLst>
          </p:cNvPr>
          <p:cNvSpPr/>
          <p:nvPr/>
        </p:nvSpPr>
        <p:spPr>
          <a:xfrm>
            <a:off x="9781495" y="3889581"/>
            <a:ext cx="522256" cy="5297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829DEC8-2D7C-4CF9-A0AB-82626F33605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" t="79407" r="9405" b="1450"/>
          <a:stretch/>
        </p:blipFill>
        <p:spPr>
          <a:xfrm>
            <a:off x="1" y="4615259"/>
            <a:ext cx="12191999" cy="85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79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92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THE WEATHER LIKE?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390743" y="0"/>
              <a:ext cx="2642116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F75E094-C452-4DB4-AC6A-746F0C0C90B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6488" r="48614" b="81798"/>
          <a:stretch/>
        </p:blipFill>
        <p:spPr>
          <a:xfrm>
            <a:off x="404735" y="1527743"/>
            <a:ext cx="8349948" cy="2728686"/>
          </a:xfrm>
          <a:prstGeom prst="rect">
            <a:avLst/>
          </a:prstGeom>
        </p:spPr>
      </p:pic>
      <p:pic>
        <p:nvPicPr>
          <p:cNvPr id="7" name="EE_G6_2-33">
            <a:hlinkClick r:id="" action="ppaction://media"/>
            <a:extLst>
              <a:ext uri="{FF2B5EF4-FFF2-40B4-BE49-F238E27FC236}">
                <a16:creationId xmlns:a16="http://schemas.microsoft.com/office/drawing/2014/main" id="{F70D2986-E340-446C-9206-5918D02FC3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483920" y="27904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102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THE WEATHER LIKE?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IDIOM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80C779E-78BB-4FE2-84C4-BDEE9CF15B46}"/>
              </a:ext>
            </a:extLst>
          </p:cNvPr>
          <p:cNvGrpSpPr/>
          <p:nvPr/>
        </p:nvGrpSpPr>
        <p:grpSpPr>
          <a:xfrm>
            <a:off x="998207" y="1420110"/>
            <a:ext cx="5624945" cy="1647825"/>
            <a:chOff x="595745" y="1427018"/>
            <a:chExt cx="5624945" cy="1647825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FB3D578-8E7B-45C4-9EE9-2C0988A89CF1}"/>
                </a:ext>
              </a:extLst>
            </p:cNvPr>
            <p:cNvSpPr/>
            <p:nvPr/>
          </p:nvSpPr>
          <p:spPr>
            <a:xfrm>
              <a:off x="595745" y="1427018"/>
              <a:ext cx="5624945" cy="164782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491D674-56AB-444B-B570-F41A1E029C2D}"/>
                </a:ext>
              </a:extLst>
            </p:cNvPr>
            <p:cNvSpPr txBox="1"/>
            <p:nvPr/>
          </p:nvSpPr>
          <p:spPr>
            <a:xfrm>
              <a:off x="595745" y="1680806"/>
              <a:ext cx="562494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“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I’m under the weather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”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means “__________.”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C74E5F88-C1E3-457D-AF6C-5947C2D65824}"/>
              </a:ext>
            </a:extLst>
          </p:cNvPr>
          <p:cNvSpPr/>
          <p:nvPr/>
        </p:nvSpPr>
        <p:spPr>
          <a:xfrm>
            <a:off x="4225996" y="3067935"/>
            <a:ext cx="6354918" cy="1625825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marR="0" lvl="0" indent="-6334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I feel sick</a:t>
            </a:r>
          </a:p>
          <a:p>
            <a:pPr marL="914400" marR="0" lvl="0" indent="-6334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I feel happy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9A6C5E1-9579-48AE-ADD5-5907AB7CC611}"/>
              </a:ext>
            </a:extLst>
          </p:cNvPr>
          <p:cNvSpPr/>
          <p:nvPr/>
        </p:nvSpPr>
        <p:spPr>
          <a:xfrm>
            <a:off x="4493608" y="3386757"/>
            <a:ext cx="479515" cy="5354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356062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THE WEATHER LIKE?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390743" y="0"/>
              <a:ext cx="2642116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096CE0FD-898E-4265-AE8A-12F6D2714F3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17566" r="42259" b="70649"/>
          <a:stretch/>
        </p:blipFill>
        <p:spPr>
          <a:xfrm>
            <a:off x="0" y="874487"/>
            <a:ext cx="11795708" cy="340007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13704D63-F304-4C57-9B97-1B51C5ACB11A}"/>
              </a:ext>
            </a:extLst>
          </p:cNvPr>
          <p:cNvSpPr/>
          <p:nvPr/>
        </p:nvSpPr>
        <p:spPr>
          <a:xfrm>
            <a:off x="3749942" y="1963059"/>
            <a:ext cx="975096" cy="65314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5C6D4C9-B541-4F41-8D68-C1157C56E680}"/>
              </a:ext>
            </a:extLst>
          </p:cNvPr>
          <p:cNvSpPr/>
          <p:nvPr/>
        </p:nvSpPr>
        <p:spPr>
          <a:xfrm>
            <a:off x="1725198" y="2775858"/>
            <a:ext cx="1069439" cy="65314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B9E7B48-8B22-49B6-BE14-5D13913D01F7}"/>
              </a:ext>
            </a:extLst>
          </p:cNvPr>
          <p:cNvSpPr/>
          <p:nvPr/>
        </p:nvSpPr>
        <p:spPr>
          <a:xfrm>
            <a:off x="1696167" y="3552373"/>
            <a:ext cx="1185555" cy="65314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D64D0C6-F9B4-4958-9964-1AB87B7943A8}"/>
              </a:ext>
            </a:extLst>
          </p:cNvPr>
          <p:cNvSpPr/>
          <p:nvPr/>
        </p:nvSpPr>
        <p:spPr>
          <a:xfrm>
            <a:off x="9975366" y="1963059"/>
            <a:ext cx="1295615" cy="65314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1447446-2F74-4754-91CC-21E62B5273BA}"/>
              </a:ext>
            </a:extLst>
          </p:cNvPr>
          <p:cNvSpPr/>
          <p:nvPr/>
        </p:nvSpPr>
        <p:spPr>
          <a:xfrm>
            <a:off x="9892842" y="2775858"/>
            <a:ext cx="1069439" cy="65314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71B3442-9546-4D32-8D8D-CDBB36F3349F}"/>
              </a:ext>
            </a:extLst>
          </p:cNvPr>
          <p:cNvSpPr/>
          <p:nvPr/>
        </p:nvSpPr>
        <p:spPr>
          <a:xfrm>
            <a:off x="7741369" y="3552373"/>
            <a:ext cx="1033155" cy="65314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EE_G6_2-34">
            <a:hlinkClick r:id="" action="ppaction://media"/>
            <a:extLst>
              <a:ext uri="{FF2B5EF4-FFF2-40B4-BE49-F238E27FC236}">
                <a16:creationId xmlns:a16="http://schemas.microsoft.com/office/drawing/2014/main" id="{316188A9-0BA7-47C6-A031-D8FD37B1BF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92337" y="1162052"/>
            <a:ext cx="609600" cy="609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BA94006-0B51-4052-A393-553B9465121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29539" r="42259" b="67090"/>
          <a:stretch/>
        </p:blipFill>
        <p:spPr>
          <a:xfrm>
            <a:off x="0" y="4328888"/>
            <a:ext cx="11795708" cy="97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39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44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  <p:bldP spid="14" grpId="0" animBg="1"/>
      <p:bldP spid="15" grpId="0" animBg="1"/>
      <p:bldP spid="16" grpId="0" animBg="1"/>
      <p:bldP spid="18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THE WEATHER LIKE?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390743" y="0"/>
              <a:ext cx="2642116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white"/>
                  </a:solidFill>
                </a:rPr>
                <a:t>COMMUNICATION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487F9EA-EDA0-4286-B74A-37A61E7E850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34444" r="17881" b="32222"/>
          <a:stretch/>
        </p:blipFill>
        <p:spPr>
          <a:xfrm>
            <a:off x="137907" y="1354709"/>
            <a:ext cx="7156801" cy="40510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CF3759-46DA-48D6-86AB-8B94D7936B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291" y="2299169"/>
            <a:ext cx="4914641" cy="225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491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THE WEATHER LIKE?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390743" y="0"/>
              <a:ext cx="2642116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1B8E2E7-FD3F-4334-95BC-172DE3B521C2}"/>
              </a:ext>
            </a:extLst>
          </p:cNvPr>
          <p:cNvGrpSpPr/>
          <p:nvPr/>
        </p:nvGrpSpPr>
        <p:grpSpPr>
          <a:xfrm>
            <a:off x="6465165" y="543902"/>
            <a:ext cx="5567694" cy="5256823"/>
            <a:chOff x="137906" y="489375"/>
            <a:chExt cx="6453394" cy="609307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9485772-6D0F-48B1-A3E7-2BD22DDDFD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27" r="71978" b="6801"/>
            <a:stretch/>
          </p:blipFill>
          <p:spPr>
            <a:xfrm>
              <a:off x="5067661" y="494569"/>
              <a:ext cx="1523639" cy="608787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35AAB11-0600-492C-BBD3-F509E092F1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7" t="4409" r="3156" b="6745"/>
            <a:stretch/>
          </p:blipFill>
          <p:spPr>
            <a:xfrm>
              <a:off x="137906" y="489375"/>
              <a:ext cx="5127777" cy="6093070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2E7C1C24-7B11-4238-B362-206F23517E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46" t="4299" b="77104"/>
          <a:stretch/>
        </p:blipFill>
        <p:spPr>
          <a:xfrm>
            <a:off x="-206470" y="1369201"/>
            <a:ext cx="8138811" cy="2792895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B5841578-DDE3-4E6A-AF48-E09FE8BADF08}"/>
              </a:ext>
            </a:extLst>
          </p:cNvPr>
          <p:cNvSpPr/>
          <p:nvPr/>
        </p:nvSpPr>
        <p:spPr>
          <a:xfrm>
            <a:off x="481690" y="3003334"/>
            <a:ext cx="318607" cy="3231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791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THE WEATHER LIKE?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390743" y="0"/>
              <a:ext cx="2642116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4C1987F-DBB3-49F3-A3A3-407E22321A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7" t="22386" b="73016"/>
          <a:stretch/>
        </p:blipFill>
        <p:spPr>
          <a:xfrm>
            <a:off x="-409904" y="1324303"/>
            <a:ext cx="9432837" cy="7927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EC139E-F567-497A-BD50-88B9147F877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28" t="35173" r="3965" b="44597"/>
          <a:stretch/>
        </p:blipFill>
        <p:spPr>
          <a:xfrm>
            <a:off x="374940" y="2079338"/>
            <a:ext cx="6676155" cy="2699323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4482073D-EB88-4BBB-A169-1FBBCB7AF72B}"/>
              </a:ext>
            </a:extLst>
          </p:cNvPr>
          <p:cNvGrpSpPr/>
          <p:nvPr/>
        </p:nvGrpSpPr>
        <p:grpSpPr>
          <a:xfrm>
            <a:off x="6465165" y="543902"/>
            <a:ext cx="5567694" cy="5256823"/>
            <a:chOff x="137906" y="489375"/>
            <a:chExt cx="6453394" cy="609307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A834EFD-E28B-426A-91FF-33CBAA177C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27" r="71978" b="6801"/>
            <a:stretch/>
          </p:blipFill>
          <p:spPr>
            <a:xfrm>
              <a:off x="5067661" y="494569"/>
              <a:ext cx="1523639" cy="6087876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58E136C-1F03-4835-957F-7CF315447B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7" t="4409" r="3156" b="6745"/>
            <a:stretch/>
          </p:blipFill>
          <p:spPr>
            <a:xfrm>
              <a:off x="137906" y="489375"/>
              <a:ext cx="5127777" cy="60930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5397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THE WEATHER LIKE?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390743" y="0"/>
              <a:ext cx="2642116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67126FE6-EE09-4E03-9B71-E2C909DFD03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28" t="35173" r="3965" b="44597"/>
          <a:stretch/>
        </p:blipFill>
        <p:spPr>
          <a:xfrm>
            <a:off x="137907" y="2325541"/>
            <a:ext cx="5458301" cy="22069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FED6F3-63C3-47A9-9B1B-31719F5C473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28" t="26207" b="67061"/>
          <a:stretch/>
        </p:blipFill>
        <p:spPr>
          <a:xfrm>
            <a:off x="-108402" y="645561"/>
            <a:ext cx="9499145" cy="12025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25B830-06CF-4E48-8C58-311AE795BE9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28" t="55632" r="8151" b="9426"/>
          <a:stretch/>
        </p:blipFill>
        <p:spPr>
          <a:xfrm>
            <a:off x="4641170" y="1080657"/>
            <a:ext cx="6860789" cy="5131782"/>
          </a:xfrm>
          <a:prstGeom prst="rect">
            <a:avLst/>
          </a:prstGeom>
        </p:spPr>
      </p:pic>
      <p:pic>
        <p:nvPicPr>
          <p:cNvPr id="11" name="EE_G6_2-35">
            <a:hlinkClick r:id="" action="ppaction://media"/>
            <a:extLst>
              <a:ext uri="{FF2B5EF4-FFF2-40B4-BE49-F238E27FC236}">
                <a16:creationId xmlns:a16="http://schemas.microsoft.com/office/drawing/2014/main" id="{52191A53-EE24-41AB-9D29-4E24CA45CE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780026" y="5602839"/>
            <a:ext cx="609600" cy="60960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A041793-C3DE-446E-9041-05A2BDD8F621}"/>
              </a:ext>
            </a:extLst>
          </p:cNvPr>
          <p:cNvCxnSpPr/>
          <p:nvPr/>
        </p:nvCxnSpPr>
        <p:spPr>
          <a:xfrm>
            <a:off x="10465238" y="1500790"/>
            <a:ext cx="66215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EEB103D-1B62-41EF-91A9-FB9F53E3F9FD}"/>
              </a:ext>
            </a:extLst>
          </p:cNvPr>
          <p:cNvCxnSpPr/>
          <p:nvPr/>
        </p:nvCxnSpPr>
        <p:spPr>
          <a:xfrm>
            <a:off x="10759528" y="3441699"/>
            <a:ext cx="66215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3270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8751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THE WEATHER LIKE?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390743" y="0"/>
              <a:ext cx="2642116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7322F8B-9355-4851-BB82-D5B0B7289C5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7" r="3965" b="52184"/>
          <a:stretch/>
        </p:blipFill>
        <p:spPr>
          <a:xfrm>
            <a:off x="677917" y="326775"/>
            <a:ext cx="9775673" cy="5666847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59256CC-558D-4F02-90FF-6F7D433E7FC3}"/>
              </a:ext>
            </a:extLst>
          </p:cNvPr>
          <p:cNvSpPr/>
          <p:nvPr/>
        </p:nvSpPr>
        <p:spPr>
          <a:xfrm>
            <a:off x="1990725" y="1933575"/>
            <a:ext cx="267028" cy="24502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9549FA4-8B26-42F1-8D2F-EB3BDFF66310}"/>
              </a:ext>
            </a:extLst>
          </p:cNvPr>
          <p:cNvSpPr/>
          <p:nvPr/>
        </p:nvSpPr>
        <p:spPr>
          <a:xfrm>
            <a:off x="3324225" y="3400425"/>
            <a:ext cx="267028" cy="24502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1EDCE88-6E31-41E2-9033-AAFA21A0DCE6}"/>
              </a:ext>
            </a:extLst>
          </p:cNvPr>
          <p:cNvSpPr/>
          <p:nvPr/>
        </p:nvSpPr>
        <p:spPr>
          <a:xfrm>
            <a:off x="3324225" y="4191000"/>
            <a:ext cx="267028" cy="24502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B572865-E7DD-4B79-97D5-BC5E299AA588}"/>
              </a:ext>
            </a:extLst>
          </p:cNvPr>
          <p:cNvSpPr/>
          <p:nvPr/>
        </p:nvSpPr>
        <p:spPr>
          <a:xfrm>
            <a:off x="4848225" y="4886325"/>
            <a:ext cx="267028" cy="24502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1F176D3-98AC-401B-8099-FA6FB5B49BF7}"/>
              </a:ext>
            </a:extLst>
          </p:cNvPr>
          <p:cNvSpPr/>
          <p:nvPr/>
        </p:nvSpPr>
        <p:spPr>
          <a:xfrm>
            <a:off x="1990725" y="5686681"/>
            <a:ext cx="267028" cy="24502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FBE1D44-4B75-4E0E-8BF7-28B228B7510F}"/>
              </a:ext>
            </a:extLst>
          </p:cNvPr>
          <p:cNvSpPr/>
          <p:nvPr/>
        </p:nvSpPr>
        <p:spPr>
          <a:xfrm>
            <a:off x="7591425" y="3998119"/>
            <a:ext cx="190500" cy="1898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24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THE WEATHER LIKE?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390743" y="0"/>
              <a:ext cx="2642116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059EBC73-7424-495F-B8F5-D39A39A9DD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" t="47356" r="24098" b="40230"/>
          <a:stretch/>
        </p:blipFill>
        <p:spPr>
          <a:xfrm>
            <a:off x="0" y="1353598"/>
            <a:ext cx="12186068" cy="27363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1E4B74-D887-41FB-86C5-147B2A2FC9C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7" t="59444" r="24241" b="35862"/>
          <a:stretch/>
        </p:blipFill>
        <p:spPr>
          <a:xfrm>
            <a:off x="-633414" y="4164466"/>
            <a:ext cx="12534304" cy="10232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F4DC8B-FF2A-4ED3-ABA9-146F06632DD4}"/>
              </a:ext>
            </a:extLst>
          </p:cNvPr>
          <p:cNvSpPr txBox="1"/>
          <p:nvPr/>
        </p:nvSpPr>
        <p:spPr>
          <a:xfrm>
            <a:off x="1454727" y="2182761"/>
            <a:ext cx="1199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260405-0074-4ED1-96FC-FE29EF50A963}"/>
              </a:ext>
            </a:extLst>
          </p:cNvPr>
          <p:cNvSpPr txBox="1"/>
          <p:nvPr/>
        </p:nvSpPr>
        <p:spPr>
          <a:xfrm>
            <a:off x="4109437" y="2178330"/>
            <a:ext cx="1199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046FAFB-7B21-49CD-BAE7-71B936514184}"/>
              </a:ext>
            </a:extLst>
          </p:cNvPr>
          <p:cNvSpPr txBox="1"/>
          <p:nvPr/>
        </p:nvSpPr>
        <p:spPr>
          <a:xfrm>
            <a:off x="6556498" y="2178330"/>
            <a:ext cx="1199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5E8AEE7-C867-46D6-9911-D7E266B2FE70}"/>
              </a:ext>
            </a:extLst>
          </p:cNvPr>
          <p:cNvSpPr txBox="1"/>
          <p:nvPr/>
        </p:nvSpPr>
        <p:spPr>
          <a:xfrm>
            <a:off x="9241642" y="2178330"/>
            <a:ext cx="1199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86040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2" grpId="0"/>
      <p:bldP spid="23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THE WEATHER LIKE?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390743" y="0"/>
              <a:ext cx="2642116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02C19CE-7A36-4B9B-A8D9-A95CE11782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5" t="63889" r="3965" b="4723"/>
          <a:stretch/>
        </p:blipFill>
        <p:spPr>
          <a:xfrm>
            <a:off x="233525" y="27710"/>
            <a:ext cx="11845044" cy="517028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E2A7C0D-E22A-4AE8-B9A3-4E17871350A3}"/>
              </a:ext>
            </a:extLst>
          </p:cNvPr>
          <p:cNvSpPr/>
          <p:nvPr/>
        </p:nvSpPr>
        <p:spPr>
          <a:xfrm>
            <a:off x="609600" y="4724400"/>
            <a:ext cx="1524000" cy="461665"/>
          </a:xfrm>
          <a:prstGeom prst="rect">
            <a:avLst/>
          </a:prstGeom>
          <a:solidFill>
            <a:srgbClr val="CCE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0556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THE WEATHER LIKE?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390743" y="0"/>
              <a:ext cx="2642116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white"/>
                  </a:solidFill>
                </a:rPr>
                <a:t>VIDEO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3A469FE-8419-444B-9665-B58FAFED3B9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7" t="3470" r="21251" b="59633"/>
          <a:stretch/>
        </p:blipFill>
        <p:spPr>
          <a:xfrm>
            <a:off x="0" y="454101"/>
            <a:ext cx="6743700" cy="17844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71E90A-8EE4-49AC-AF3E-976D0B8D16A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" t="53591" r="70781" b="13472"/>
          <a:stretch/>
        </p:blipFill>
        <p:spPr>
          <a:xfrm>
            <a:off x="8599076" y="214746"/>
            <a:ext cx="2971800" cy="20970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6F114C-AABF-4FCA-82A7-077EDDEF3AC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30" t="54566" r="24922"/>
          <a:stretch/>
        </p:blipFill>
        <p:spPr>
          <a:xfrm>
            <a:off x="0" y="1810730"/>
            <a:ext cx="6096000" cy="3236540"/>
          </a:xfrm>
          <a:prstGeom prst="rect">
            <a:avLst/>
          </a:prstGeom>
        </p:spPr>
      </p:pic>
      <p:pic>
        <p:nvPicPr>
          <p:cNvPr id="10" name="EEVNG6_U10">
            <a:hlinkClick r:id="" action="ppaction://media"/>
            <a:extLst>
              <a:ext uri="{FF2B5EF4-FFF2-40B4-BE49-F238E27FC236}">
                <a16:creationId xmlns:a16="http://schemas.microsoft.com/office/drawing/2014/main" id="{EC04882A-C75E-4CE5-BA61-AD94038AC5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618030" y="2238591"/>
            <a:ext cx="5414829" cy="40611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6654A57-635A-400D-82F5-1C5473F0F20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163"/>
          <a:stretch/>
        </p:blipFill>
        <p:spPr>
          <a:xfrm>
            <a:off x="-218196" y="5015738"/>
            <a:ext cx="7400809" cy="754926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13750C2C-F38C-4E10-B0D9-7622026803FE}"/>
              </a:ext>
            </a:extLst>
          </p:cNvPr>
          <p:cNvSpPr/>
          <p:nvPr/>
        </p:nvSpPr>
        <p:spPr>
          <a:xfrm>
            <a:off x="1454727" y="3552373"/>
            <a:ext cx="850323" cy="46717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5CCEAEB-E191-4667-B7CA-547AB82B0D6A}"/>
              </a:ext>
            </a:extLst>
          </p:cNvPr>
          <p:cNvSpPr/>
          <p:nvPr/>
        </p:nvSpPr>
        <p:spPr>
          <a:xfrm>
            <a:off x="1435677" y="4069536"/>
            <a:ext cx="850323" cy="46717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CA41D77-4E89-44F2-A015-E570AAC70454}"/>
              </a:ext>
            </a:extLst>
          </p:cNvPr>
          <p:cNvSpPr/>
          <p:nvPr/>
        </p:nvSpPr>
        <p:spPr>
          <a:xfrm>
            <a:off x="2401918" y="4500497"/>
            <a:ext cx="1179482" cy="46717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91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 fullScrn="1"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THE WEATHER LIKE?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390743" y="0"/>
              <a:ext cx="2642116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white"/>
                  </a:solidFill>
                </a:rPr>
                <a:t>VIDEO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3A469FE-8419-444B-9665-B58FAFED3B9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7" t="3470" r="21251" b="59633"/>
          <a:stretch/>
        </p:blipFill>
        <p:spPr>
          <a:xfrm>
            <a:off x="0" y="454101"/>
            <a:ext cx="6743700" cy="17844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71E90A-8EE4-49AC-AF3E-976D0B8D16A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" t="53591" r="70781" b="13472"/>
          <a:stretch/>
        </p:blipFill>
        <p:spPr>
          <a:xfrm>
            <a:off x="8599076" y="214746"/>
            <a:ext cx="2971800" cy="2097028"/>
          </a:xfrm>
          <a:prstGeom prst="rect">
            <a:avLst/>
          </a:prstGeom>
        </p:spPr>
      </p:pic>
      <p:pic>
        <p:nvPicPr>
          <p:cNvPr id="10" name="EEVNG6_U10">
            <a:hlinkClick r:id="" action="ppaction://media"/>
            <a:extLst>
              <a:ext uri="{FF2B5EF4-FFF2-40B4-BE49-F238E27FC236}">
                <a16:creationId xmlns:a16="http://schemas.microsoft.com/office/drawing/2014/main" id="{EC04882A-C75E-4CE5-BA61-AD94038AC5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618030" y="2238591"/>
            <a:ext cx="5414829" cy="40611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C0AD68-2157-4CB0-AF06-5BE69032854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0" r="13588" b="4003"/>
          <a:stretch/>
        </p:blipFill>
        <p:spPr>
          <a:xfrm>
            <a:off x="-312511" y="2238591"/>
            <a:ext cx="6803535" cy="324780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2634115-3E82-46BF-A971-CAB31DCD9AA0}"/>
              </a:ext>
            </a:extLst>
          </p:cNvPr>
          <p:cNvSpPr/>
          <p:nvPr/>
        </p:nvSpPr>
        <p:spPr>
          <a:xfrm>
            <a:off x="5676900" y="5448300"/>
            <a:ext cx="787400" cy="165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0DDCC21-62A6-4E86-BBB9-E789FA4E333D}"/>
              </a:ext>
            </a:extLst>
          </p:cNvPr>
          <p:cNvSpPr/>
          <p:nvPr/>
        </p:nvSpPr>
        <p:spPr>
          <a:xfrm>
            <a:off x="6182771" y="2798102"/>
            <a:ext cx="308253" cy="3006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F80B4D0-49F9-4941-8991-735676B2C76E}"/>
              </a:ext>
            </a:extLst>
          </p:cNvPr>
          <p:cNvSpPr/>
          <p:nvPr/>
        </p:nvSpPr>
        <p:spPr>
          <a:xfrm>
            <a:off x="6182771" y="3530047"/>
            <a:ext cx="308253" cy="31339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887EAF6-1912-4713-A03C-6B865EEC04BF}"/>
              </a:ext>
            </a:extLst>
          </p:cNvPr>
          <p:cNvSpPr/>
          <p:nvPr/>
        </p:nvSpPr>
        <p:spPr>
          <a:xfrm>
            <a:off x="5693767" y="4229749"/>
            <a:ext cx="308253" cy="3006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17B1D9B-D8E6-4ECD-A00C-07802E1F4C6A}"/>
              </a:ext>
            </a:extLst>
          </p:cNvPr>
          <p:cNvSpPr/>
          <p:nvPr/>
        </p:nvSpPr>
        <p:spPr>
          <a:xfrm>
            <a:off x="5699664" y="4938409"/>
            <a:ext cx="308253" cy="3006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06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 fullScrn="1"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7" grpId="0" animBg="1"/>
      <p:bldP spid="21" grpId="0" animBg="1"/>
      <p:bldP spid="22" grpId="0" animBg="1"/>
      <p:bldP spid="2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THE WEATHER LIKE?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390743" y="0"/>
              <a:ext cx="2642116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white"/>
                  </a:solidFill>
                </a:rPr>
                <a:t>VIDEO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3A469FE-8419-444B-9665-B58FAFED3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7" t="3470" r="21251" b="59633"/>
          <a:stretch/>
        </p:blipFill>
        <p:spPr>
          <a:xfrm>
            <a:off x="0" y="454101"/>
            <a:ext cx="6743700" cy="17844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71E90A-8EE4-49AC-AF3E-976D0B8D16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" t="53591" r="70781" b="13472"/>
          <a:stretch/>
        </p:blipFill>
        <p:spPr>
          <a:xfrm>
            <a:off x="8599076" y="214746"/>
            <a:ext cx="2971800" cy="209702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2634115-3E82-46BF-A971-CAB31DCD9AA0}"/>
              </a:ext>
            </a:extLst>
          </p:cNvPr>
          <p:cNvSpPr/>
          <p:nvPr/>
        </p:nvSpPr>
        <p:spPr>
          <a:xfrm>
            <a:off x="5676900" y="5448300"/>
            <a:ext cx="787400" cy="165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445638-C8A9-4A80-B50C-0DFF09A2495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" r="7020" b="17789"/>
          <a:stretch/>
        </p:blipFill>
        <p:spPr>
          <a:xfrm>
            <a:off x="1304144" y="2320412"/>
            <a:ext cx="9837636" cy="342978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27364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256</Words>
  <Application>Microsoft Office PowerPoint</Application>
  <PresentationFormat>Widescreen</PresentationFormat>
  <Paragraphs>115</Paragraphs>
  <Slides>25</Slides>
  <Notes>23</Notes>
  <HiddenSlides>0</HiddenSlides>
  <MMClips>11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Adobe Gothic Std B</vt:lpstr>
      <vt:lpstr>Calibri</vt:lpstr>
      <vt:lpstr>Arial</vt:lpstr>
      <vt:lpstr>Times New Roman</vt:lpstr>
      <vt:lpstr>Calibri Light</vt:lpstr>
      <vt:lpstr>Myriad Pro</vt:lpstr>
      <vt:lpstr>Office Theme</vt:lpstr>
      <vt:lpstr>lop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Hong Anh</cp:lastModifiedBy>
  <cp:revision>19</cp:revision>
  <dcterms:created xsi:type="dcterms:W3CDTF">2021-04-06T16:06:50Z</dcterms:created>
  <dcterms:modified xsi:type="dcterms:W3CDTF">2021-05-31T17:14:28Z</dcterms:modified>
</cp:coreProperties>
</file>