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6"/>
  </p:notesMasterIdLst>
  <p:sldIdLst>
    <p:sldId id="256" r:id="rId3"/>
    <p:sldId id="413" r:id="rId4"/>
    <p:sldId id="414" r:id="rId5"/>
    <p:sldId id="416" r:id="rId6"/>
    <p:sldId id="417" r:id="rId7"/>
    <p:sldId id="418" r:id="rId8"/>
    <p:sldId id="419" r:id="rId9"/>
    <p:sldId id="420" r:id="rId10"/>
    <p:sldId id="421" r:id="rId11"/>
    <p:sldId id="422" r:id="rId12"/>
    <p:sldId id="423" r:id="rId13"/>
    <p:sldId id="425" r:id="rId14"/>
    <p:sldId id="426" r:id="rId15"/>
    <p:sldId id="427" r:id="rId16"/>
    <p:sldId id="429" r:id="rId17"/>
    <p:sldId id="431" r:id="rId18"/>
    <p:sldId id="438" r:id="rId19"/>
    <p:sldId id="432" r:id="rId20"/>
    <p:sldId id="433" r:id="rId21"/>
    <p:sldId id="434" r:id="rId22"/>
    <p:sldId id="435" r:id="rId23"/>
    <p:sldId id="439" r:id="rId24"/>
    <p:sldId id="440" r:id="rId25"/>
  </p:sldIdLst>
  <p:sldSz cx="12192000" cy="6858000"/>
  <p:notesSz cx="6858000" cy="9144000"/>
  <p:embeddedFontLst>
    <p:embeddedFont>
      <p:font typeface="Adobe Gothic Std B" panose="020B0800000000000000" charset="-128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Myriad Pro" panose="020B050303040302020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6F8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3F5D9A-1241-5D8C-DBAD-7A6227270788}" v="1" dt="2021-05-31T19:47:55.8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ng Anh" userId="S::buithihonganh0709@vepic.edu.vn::1454c38c-3ad9-41c9-98ea-a13ad9c9c14d" providerId="AD" clId="Web-{4B3F5D9A-1241-5D8C-DBAD-7A6227270788}"/>
    <pc:docChg chg="delSld">
      <pc:chgData name="Hong Anh" userId="S::buithihonganh0709@vepic.edu.vn::1454c38c-3ad9-41c9-98ea-a13ad9c9c14d" providerId="AD" clId="Web-{4B3F5D9A-1241-5D8C-DBAD-7A6227270788}" dt="2021-05-31T19:47:55.877" v="0"/>
      <pc:docMkLst>
        <pc:docMk/>
      </pc:docMkLst>
      <pc:sldChg chg="del">
        <pc:chgData name="Hong Anh" userId="S::buithihonganh0709@vepic.edu.vn::1454c38c-3ad9-41c9-98ea-a13ad9c9c14d" providerId="AD" clId="Web-{4B3F5D9A-1241-5D8C-DBAD-7A6227270788}" dt="2021-05-31T19:47:55.877" v="0"/>
        <pc:sldMkLst>
          <pc:docMk/>
          <pc:sldMk cId="2586046108" sldId="38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A42B8-A739-48E9-A753-21FD7145519C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9CD01-080D-47B7-9380-6D3DBFC5B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395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888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55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9759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7117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924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521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1889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271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4460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8817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271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428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7378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810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4641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2908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0286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4583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0568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8423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9138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794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E5A11-3902-4C80-A943-2CF2D6662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01C855-8BA1-417A-A506-DEC2205EE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35B96-CC6A-4994-9A80-79F5A8A19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DCCB6-6FEB-4D5C-A5A1-EFEE7BA9D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DEB0C-4495-4893-8FDD-2C3270EF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13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2CFC1-EE05-4E9E-B1D5-FAE4FED8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CDED9-2F1C-4888-9962-494D8A966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79FE8-6E87-49B1-B9D6-E2DAAD4C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78241-8F5D-4968-8A4E-036B5591D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74709-9CC4-45FF-9643-81E4C4FBA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82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9FA37-F35E-4F3A-82D1-8C559EA1D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CFB-3698-448E-B12F-50B6BA77A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113780-4678-46F0-98C8-A0D9A2F52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ACCDB-3E1F-4607-BEE0-58073D4A1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55CFB-CA97-4BF3-8AB7-80137B98B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41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C76C0-31CE-41C7-948A-C4E7AFD1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537AC-F9CF-4E99-A27D-9AC3DAFDA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4DFF34-3477-4A93-B2FE-1DE92D7CA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8486C9-3571-4823-B1E0-70C07E2C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45ED9-1930-4E9F-BA07-BF619D4B5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B95AAE-B695-459D-BEE9-ABA32EC53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78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80B66-DA1C-4951-82B5-2D876F77A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1FE16-BBE1-4FA1-B58D-A3C63BAC1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49C30-74BA-494B-A6CE-2B7A9CF01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0E5C7C-762E-473A-8867-6338C1B219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292B08-63A8-4066-B9A0-3345D44F03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566CC6-0B50-4178-BC8E-30008097E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E6EC93-8564-495A-AC7E-6A8C15A80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2B5D3-DD16-470D-83B1-41C674FF0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086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5F603-1D04-4120-BFEF-8BB9E1F4F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5C126A-09A7-4C69-8413-5289A49F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855733-AD12-43C3-A9AD-56EE4B688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177681-468F-47E3-9D2A-C831DAEC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23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678255-2B59-4CC1-8865-36D055C87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9B14E0-10CF-451C-B536-2BFC16C62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79D79-A2CA-4E90-B207-F258253C9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12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0BCA8-C183-4F54-9953-26EF73208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86DCD-C542-42A5-8516-2464343E2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C659A-1151-475C-9424-81D01D760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60DE5-11ED-41BB-A9AD-48F48C4EE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3E238-444D-49E2-9098-EDC415DB7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CF4DC-A520-4650-8878-FFA068DE9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54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BA457-AFA8-44AB-AAF4-791ADA59A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42BAE4-3A9B-4A9D-BB5A-5191FC4A84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493B5-90F8-4AAE-AD82-CB4287C24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7AF58-6E6C-44E8-827B-B442C4D80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A9647-3639-4B4D-83B6-FA4473D88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5C7C8F-64FE-4E04-A9A8-6EC4ED464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67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2B03C-96AA-4C92-8457-A08551E13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C1B4E5-DE4E-4522-A496-7CC71641A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30DE0-6163-4F18-A957-D22F43061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46313-758B-4CD1-8A92-DB285CFD4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862A2-8CF2-477E-83D6-EABEC523E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66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134A7B-9FD1-4917-9749-F2DAF0E197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A598F4-C96E-4F40-83B9-E36CF68D99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61452-CF1D-4446-B863-57386DF83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669E5-EE90-46C4-8F8C-A45B85FF3C0D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06CC5-5CBB-40E0-A8F0-46044EF1A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876FE-753B-47BB-B81D-19F142E76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83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3565025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73147765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46245596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74025138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37227749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2146188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30568333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24757555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76700984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7148725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92040731"/>
      </p:ext>
    </p:extLst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57961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84C744-06EF-400C-A9ED-B079D5FEB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86D31-B2DE-4E79-AE97-536183821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2A559-E661-4A05-8AA7-03144A625A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669E5-EE90-46C4-8F8C-A45B85FF3C0D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525F2-318E-4C8A-AE39-B1EA04E83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7B0A77-9F0F-47BA-A2EE-C94EE97E1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8945F-8AAD-4B86-9EBC-19D411821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12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94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8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30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7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65D559-A9F0-40A3-B7AE-A637D3290B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" t="3655" b="3442"/>
          <a:stretch/>
        </p:blipFill>
        <p:spPr>
          <a:xfrm>
            <a:off x="597552" y="-18"/>
            <a:ext cx="5752996" cy="68908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B46247-75A2-42D9-9116-56B0BB77AE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t="3657" r="2172" b="3655"/>
          <a:stretch/>
        </p:blipFill>
        <p:spPr>
          <a:xfrm>
            <a:off x="6096000" y="0"/>
            <a:ext cx="5649978" cy="687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65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84CB527-299B-47E5-9C8B-C4DE8E16FBD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77"/>
          <a:stretch/>
        </p:blipFill>
        <p:spPr>
          <a:xfrm>
            <a:off x="1231039" y="442555"/>
            <a:ext cx="9485000" cy="5515333"/>
          </a:xfrm>
          <a:prstGeom prst="rect">
            <a:avLst/>
          </a:prstGeom>
        </p:spPr>
      </p:pic>
      <p:pic>
        <p:nvPicPr>
          <p:cNvPr id="4" name="EE_G6_2-46">
            <a:hlinkClick r:id="" action="ppaction://media"/>
            <a:extLst>
              <a:ext uri="{FF2B5EF4-FFF2-40B4-BE49-F238E27FC236}">
                <a16:creationId xmlns:a16="http://schemas.microsoft.com/office/drawing/2014/main" id="{6D4D1D6C-7CF9-4DDF-85B5-6C8B980785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2307" y="900112"/>
            <a:ext cx="538732" cy="538732"/>
          </a:xfrm>
          <a:prstGeom prst="rect">
            <a:avLst/>
          </a:prstGeom>
        </p:spPr>
      </p:pic>
      <p:pic>
        <p:nvPicPr>
          <p:cNvPr id="17" name="EE_G6_2-46">
            <a:hlinkClick r:id="" action="ppaction://media"/>
            <a:extLst>
              <a:ext uri="{FF2B5EF4-FFF2-40B4-BE49-F238E27FC236}">
                <a16:creationId xmlns:a16="http://schemas.microsoft.com/office/drawing/2014/main" id="{12233BEC-2D1D-49CC-A4FB-AF16331C6D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2307" y="4370899"/>
            <a:ext cx="538732" cy="53873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1AF6CA-0C0B-4421-9015-47C3519AD862}"/>
              </a:ext>
            </a:extLst>
          </p:cNvPr>
          <p:cNvCxnSpPr/>
          <p:nvPr/>
        </p:nvCxnSpPr>
        <p:spPr>
          <a:xfrm>
            <a:off x="2890684" y="1710813"/>
            <a:ext cx="634181" cy="11061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1959D8D-FC26-488A-8217-5580F4D1F401}"/>
              </a:ext>
            </a:extLst>
          </p:cNvPr>
          <p:cNvCxnSpPr>
            <a:cxnSpLocks/>
          </p:cNvCxnSpPr>
          <p:nvPr/>
        </p:nvCxnSpPr>
        <p:spPr>
          <a:xfrm>
            <a:off x="2890684" y="2274438"/>
            <a:ext cx="63418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CE50B1D-1B93-42DA-90AA-B615CBCF553C}"/>
              </a:ext>
            </a:extLst>
          </p:cNvPr>
          <p:cNvCxnSpPr>
            <a:cxnSpLocks/>
          </p:cNvCxnSpPr>
          <p:nvPr/>
        </p:nvCxnSpPr>
        <p:spPr>
          <a:xfrm flipV="1">
            <a:off x="2890684" y="1731935"/>
            <a:ext cx="634181" cy="108500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C681EE6-1289-4382-8DB1-E0CA1C26FC1C}"/>
              </a:ext>
            </a:extLst>
          </p:cNvPr>
          <p:cNvCxnSpPr>
            <a:cxnSpLocks/>
          </p:cNvCxnSpPr>
          <p:nvPr/>
        </p:nvCxnSpPr>
        <p:spPr>
          <a:xfrm>
            <a:off x="2890684" y="3429000"/>
            <a:ext cx="634181" cy="5143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6B8D64F-579D-47EF-9AD2-AB01AB9D4A91}"/>
              </a:ext>
            </a:extLst>
          </p:cNvPr>
          <p:cNvCxnSpPr>
            <a:cxnSpLocks/>
          </p:cNvCxnSpPr>
          <p:nvPr/>
        </p:nvCxnSpPr>
        <p:spPr>
          <a:xfrm flipV="1">
            <a:off x="2890684" y="3429001"/>
            <a:ext cx="634181" cy="5143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E6ACB11-9784-4493-B7C2-8DA06CE0672A}"/>
              </a:ext>
            </a:extLst>
          </p:cNvPr>
          <p:cNvSpPr txBox="1"/>
          <p:nvPr/>
        </p:nvSpPr>
        <p:spPr>
          <a:xfrm>
            <a:off x="6705600" y="1346200"/>
            <a:ext cx="378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parade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E1C9541-2C93-4C45-BCA3-9087A57048B2}"/>
              </a:ext>
            </a:extLst>
          </p:cNvPr>
          <p:cNvSpPr txBox="1"/>
          <p:nvPr/>
        </p:nvSpPr>
        <p:spPr>
          <a:xfrm>
            <a:off x="7932626" y="1923512"/>
            <a:ext cx="252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fireworks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2D4409-B12D-4347-91B1-17FBE5DA6859}"/>
              </a:ext>
            </a:extLst>
          </p:cNvPr>
          <p:cNvSpPr txBox="1"/>
          <p:nvPr/>
        </p:nvSpPr>
        <p:spPr>
          <a:xfrm>
            <a:off x="6985000" y="2474418"/>
            <a:ext cx="3474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party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67A0710-7412-4958-862B-DB9BD321FC9F}"/>
              </a:ext>
            </a:extLst>
          </p:cNvPr>
          <p:cNvSpPr txBox="1"/>
          <p:nvPr/>
        </p:nvSpPr>
        <p:spPr>
          <a:xfrm>
            <a:off x="6896100" y="3037695"/>
            <a:ext cx="3594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decorations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1851A7E-719F-486E-8D17-DA8907864145}"/>
              </a:ext>
            </a:extLst>
          </p:cNvPr>
          <p:cNvSpPr txBox="1"/>
          <p:nvPr/>
        </p:nvSpPr>
        <p:spPr>
          <a:xfrm>
            <a:off x="6675326" y="3588601"/>
            <a:ext cx="378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special food</a:t>
            </a:r>
          </a:p>
        </p:txBody>
      </p:sp>
    </p:spTree>
    <p:extLst>
      <p:ext uri="{BB962C8B-B14F-4D97-AF65-F5344CB8AC3E}">
        <p14:creationId xmlns:p14="http://schemas.microsoft.com/office/powerpoint/2010/main" val="367628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7490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749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/>
      <p:bldP spid="38" grpId="0"/>
      <p:bldP spid="39" grpId="0"/>
      <p:bldP spid="40" grpId="0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AE89509-B03D-4CC6-9845-48E9107E5F46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94CC772-EA7D-4564-B89D-74DA8DBDE32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010A70-50EA-4A2E-BFC6-F329E23591DA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A2DDDC0-D724-4F40-AD37-97C63EA1BA28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6D22A8-C828-47B8-96CD-5E414A6B4F35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8A0A39B-BC97-4028-AEAE-C3D2A0ECD3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88" r="17206" b="12376"/>
          <a:stretch/>
        </p:blipFill>
        <p:spPr>
          <a:xfrm>
            <a:off x="0" y="1575680"/>
            <a:ext cx="13116753" cy="9043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87CF465-99FF-4342-9901-8A5AD33F61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" t="86206" r="54662"/>
          <a:stretch/>
        </p:blipFill>
        <p:spPr>
          <a:xfrm>
            <a:off x="349641" y="2256424"/>
            <a:ext cx="7450710" cy="17458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EE7E12-51AA-47A9-AF6B-E434A7E541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9" t="86206" r="8559"/>
          <a:stretch/>
        </p:blipFill>
        <p:spPr>
          <a:xfrm>
            <a:off x="4343400" y="3536502"/>
            <a:ext cx="8010273" cy="174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59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CBB658D-5EC8-4570-B99D-E25EAC3F81F7}"/>
              </a:ext>
            </a:extLst>
          </p:cNvPr>
          <p:cNvGrpSpPr/>
          <p:nvPr/>
        </p:nvGrpSpPr>
        <p:grpSpPr>
          <a:xfrm>
            <a:off x="-93432" y="2549371"/>
            <a:ext cx="8692508" cy="796136"/>
            <a:chOff x="83128" y="2275972"/>
            <a:chExt cx="8692508" cy="79613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461B848-9DDE-48A9-B23A-02B8C2C6C9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" t="14890" r="67976" b="81611"/>
            <a:stretch/>
          </p:blipFill>
          <p:spPr>
            <a:xfrm>
              <a:off x="83128" y="2275972"/>
              <a:ext cx="3022930" cy="52530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677C0C8-1475-4EF2-BBE8-47BE66CD6F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16" t="14201" r="-65" b="81611"/>
            <a:stretch/>
          </p:blipFill>
          <p:spPr>
            <a:xfrm>
              <a:off x="675900" y="2443360"/>
              <a:ext cx="8099736" cy="628748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DBF2C6-F01B-41FF-9A1C-45D4BB64D404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2F0006F-F1D6-4A29-A618-2F1AB29A348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977D130-C396-46EE-995B-99C7D24AFE82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D7714E0-5798-47B5-8E54-91695542CCB5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5767E88-71CF-4D12-9032-5569F45BC51C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A1CD145-AB55-4DA5-9F01-45733F370DD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" r="40024" b="85377"/>
          <a:stretch/>
        </p:blipFill>
        <p:spPr>
          <a:xfrm>
            <a:off x="-802693" y="886173"/>
            <a:ext cx="6692953" cy="12904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8542F1-DC9E-4EFF-9769-93C2595D523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76" t="7215" b="85582"/>
          <a:stretch/>
        </p:blipFill>
        <p:spPr>
          <a:xfrm>
            <a:off x="7842955" y="539699"/>
            <a:ext cx="4899755" cy="10876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3F02E2D-7E16-4475-ADB7-34369A74F79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1" t="18026" r="7289" b="38623"/>
          <a:stretch/>
        </p:blipFill>
        <p:spPr>
          <a:xfrm>
            <a:off x="5366824" y="1489412"/>
            <a:ext cx="6815592" cy="4362607"/>
          </a:xfrm>
          <a:prstGeom prst="rect">
            <a:avLst/>
          </a:prstGeom>
        </p:spPr>
      </p:pic>
      <p:pic>
        <p:nvPicPr>
          <p:cNvPr id="20" name="EE_G6_2-47">
            <a:hlinkClick r:id="" action="ppaction://media"/>
            <a:extLst>
              <a:ext uri="{FF2B5EF4-FFF2-40B4-BE49-F238E27FC236}">
                <a16:creationId xmlns:a16="http://schemas.microsoft.com/office/drawing/2014/main" id="{9EE013A2-A2E9-4F0A-AB59-1784B1BE81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05943" y="1826755"/>
            <a:ext cx="485208" cy="48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23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2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DC2CBA4-56BE-4148-9BCA-760FE78F9AB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6222855-4FDB-442F-A9C5-C77CBA46A8C8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AD5CC5-319A-4916-93F6-9374D67AB559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7504CC0-5091-4208-A3C9-448CEE5BF02A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292248-CFA3-4B8D-9F3D-B29C40545B01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E11BECF-6B93-41A2-BBA6-7BE9CFE12FF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4" t="62011" r="9105" b="16614"/>
          <a:stretch/>
        </p:blipFill>
        <p:spPr>
          <a:xfrm>
            <a:off x="137907" y="1549400"/>
            <a:ext cx="11582953" cy="3759200"/>
          </a:xfrm>
          <a:prstGeom prst="roundRect">
            <a:avLst/>
          </a:prstGeom>
        </p:spPr>
      </p:pic>
      <p:pic>
        <p:nvPicPr>
          <p:cNvPr id="6" name="EE_G6_2-48">
            <a:hlinkClick r:id="" action="ppaction://media"/>
            <a:extLst>
              <a:ext uri="{FF2B5EF4-FFF2-40B4-BE49-F238E27FC236}">
                <a16:creationId xmlns:a16="http://schemas.microsoft.com/office/drawing/2014/main" id="{A1229D3A-25EA-48C4-870E-32A954A7C4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9927" y="154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88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727C3-A3D8-49CF-9CCA-C4CE3334CF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993" y="501169"/>
            <a:ext cx="12653986" cy="5855661"/>
          </a:xfrm>
          <a:prstGeom prst="rect">
            <a:avLst/>
          </a:prstGeom>
        </p:spPr>
      </p:pic>
      <p:pic>
        <p:nvPicPr>
          <p:cNvPr id="9" name="EE_G6_2-49">
            <a:hlinkClick r:id="" action="ppaction://media"/>
            <a:extLst>
              <a:ext uri="{FF2B5EF4-FFF2-40B4-BE49-F238E27FC236}">
                <a16:creationId xmlns:a16="http://schemas.microsoft.com/office/drawing/2014/main" id="{B66EB372-9440-41C7-A5D5-6D35D17C3E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907" y="823913"/>
            <a:ext cx="609600" cy="609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0F87DC-7D67-459D-9915-7CA9337CF5DF}"/>
              </a:ext>
            </a:extLst>
          </p:cNvPr>
          <p:cNvSpPr txBox="1"/>
          <p:nvPr/>
        </p:nvSpPr>
        <p:spPr>
          <a:xfrm>
            <a:off x="4702630" y="2931885"/>
            <a:ext cx="943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0002B0-86E5-4AE5-A159-1EF6ECC5CFC0}"/>
              </a:ext>
            </a:extLst>
          </p:cNvPr>
          <p:cNvSpPr txBox="1"/>
          <p:nvPr/>
        </p:nvSpPr>
        <p:spPr>
          <a:xfrm>
            <a:off x="3360058" y="3780970"/>
            <a:ext cx="1074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during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544DF6-5530-4F05-A15B-05F6F3371741}"/>
              </a:ext>
            </a:extLst>
          </p:cNvPr>
          <p:cNvSpPr txBox="1"/>
          <p:nvPr/>
        </p:nvSpPr>
        <p:spPr>
          <a:xfrm>
            <a:off x="4230916" y="4449809"/>
            <a:ext cx="943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A908843-D62D-402D-80D2-2AB326B83DBB}"/>
              </a:ext>
            </a:extLst>
          </p:cNvPr>
          <p:cNvSpPr txBox="1"/>
          <p:nvPr/>
        </p:nvSpPr>
        <p:spPr>
          <a:xfrm>
            <a:off x="6509657" y="4449809"/>
            <a:ext cx="1074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during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B0081B0-9F6F-43B4-845F-235459584F58}"/>
              </a:ext>
            </a:extLst>
          </p:cNvPr>
          <p:cNvSpPr txBox="1"/>
          <p:nvPr/>
        </p:nvSpPr>
        <p:spPr>
          <a:xfrm>
            <a:off x="4230916" y="5118648"/>
            <a:ext cx="943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24E1A60-05C8-471B-82DF-80227A45DC83}"/>
              </a:ext>
            </a:extLst>
          </p:cNvPr>
          <p:cNvSpPr/>
          <p:nvPr/>
        </p:nvSpPr>
        <p:spPr>
          <a:xfrm>
            <a:off x="8055429" y="5378508"/>
            <a:ext cx="232228" cy="2308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yriad Pro" panose="020B050303040302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1F36831-5F71-431E-93D9-F63AE0F5B173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CEE6599-6CF3-4A58-B4AA-772FC3FE26C5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F18A976-4AFB-4C80-9DC5-54C9BD92C8E6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62B5FA8-F439-4C22-8113-9FEFEE706188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BAE2D0A-5E4D-4F3D-A64D-1A8D8EE8724D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01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/>
      <p:bldP spid="33" grpId="0"/>
      <p:bldP spid="35" grpId="0"/>
      <p:bldP spid="37" grpId="0"/>
      <p:bldP spid="38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94E471AD-D742-4619-92AE-7A8A33D8C7C3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6BD6099-3C5D-4A60-9F5C-DDF4FECFC9B1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69705DA-328E-4310-8A03-4E53EBBDD4E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0C381F7-7A1D-4531-BC25-912B2D590522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9DF8D70-9E09-40A7-9D87-A5FA00BBCBC2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B11A0D4-D3E4-46AC-8AE3-6FB51D598C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2857" y="836174"/>
            <a:ext cx="12395716" cy="4682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5A3FDC-9EBC-4C68-9288-08EF832ACDC1}"/>
              </a:ext>
            </a:extLst>
          </p:cNvPr>
          <p:cNvSpPr txBox="1"/>
          <p:nvPr/>
        </p:nvSpPr>
        <p:spPr>
          <a:xfrm>
            <a:off x="4296230" y="2959120"/>
            <a:ext cx="1669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have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368B923-F197-4AD6-A05F-DA5DF84BA80A}"/>
              </a:ext>
            </a:extLst>
          </p:cNvPr>
          <p:cNvSpPr txBox="1"/>
          <p:nvPr/>
        </p:nvSpPr>
        <p:spPr>
          <a:xfrm>
            <a:off x="9347200" y="2959120"/>
            <a:ext cx="1669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eat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E1A301A-30BF-49C3-978B-830B10B40009}"/>
              </a:ext>
            </a:extLst>
          </p:cNvPr>
          <p:cNvSpPr txBox="1"/>
          <p:nvPr/>
        </p:nvSpPr>
        <p:spPr>
          <a:xfrm>
            <a:off x="5130801" y="3414486"/>
            <a:ext cx="1669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visit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A70C31A-10CE-46EB-9E46-C1EDA900872E}"/>
              </a:ext>
            </a:extLst>
          </p:cNvPr>
          <p:cNvSpPr txBox="1"/>
          <p:nvPr/>
        </p:nvSpPr>
        <p:spPr>
          <a:xfrm>
            <a:off x="9463315" y="3414486"/>
            <a:ext cx="1669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put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A1AFE55-9B4C-4D04-B91E-F08BF710EE0E}"/>
              </a:ext>
            </a:extLst>
          </p:cNvPr>
          <p:cNvSpPr txBox="1"/>
          <p:nvPr/>
        </p:nvSpPr>
        <p:spPr>
          <a:xfrm>
            <a:off x="9681028" y="3855397"/>
            <a:ext cx="1669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watched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72AECC7-75B9-43BD-A5C5-2169ED275C88}"/>
              </a:ext>
            </a:extLst>
          </p:cNvPr>
          <p:cNvSpPr txBox="1"/>
          <p:nvPr/>
        </p:nvSpPr>
        <p:spPr>
          <a:xfrm>
            <a:off x="6571344" y="4305713"/>
            <a:ext cx="1669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opened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47DC2B-48BE-4A40-9C84-71FA10AC20CA}"/>
              </a:ext>
            </a:extLst>
          </p:cNvPr>
          <p:cNvSpPr txBox="1"/>
          <p:nvPr/>
        </p:nvSpPr>
        <p:spPr>
          <a:xfrm>
            <a:off x="1406074" y="4741847"/>
            <a:ext cx="1669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was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3C1C25-C2C8-41A7-916F-37FAD03970D1}"/>
              </a:ext>
            </a:extLst>
          </p:cNvPr>
          <p:cNvSpPr txBox="1"/>
          <p:nvPr/>
        </p:nvSpPr>
        <p:spPr>
          <a:xfrm>
            <a:off x="6103257" y="4741847"/>
            <a:ext cx="1669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</a:t>
            </a:r>
          </a:p>
        </p:txBody>
      </p:sp>
    </p:spTree>
    <p:extLst>
      <p:ext uri="{BB962C8B-B14F-4D97-AF65-F5344CB8AC3E}">
        <p14:creationId xmlns:p14="http://schemas.microsoft.com/office/powerpoint/2010/main" val="356683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2448CC2-2841-4D2E-B41B-C92F2AE9E7A6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9F4008B-0CE4-4C24-848E-8A30739449DE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D05634-D778-4632-A644-AFBAD4806B5E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EF278C7-674E-4AFE-B3E2-72419E7DA6D5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9AA354A-B4BB-42C3-9222-F53905ADD827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7A78741-D230-4945-84FE-C3CFD8AC62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41" b="7090"/>
          <a:stretch/>
        </p:blipFill>
        <p:spPr>
          <a:xfrm>
            <a:off x="336740" y="1092200"/>
            <a:ext cx="11518519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46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F338135-643D-45A4-989D-2562932D8498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752159F-BFB7-4909-8638-B2C27FF9DCBC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B0469F-D7A8-449B-81D1-0123724DDA6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7FC52EA-A3FD-4044-82ED-E3F155365917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E88991F-132C-4ACE-86FB-B359FAEF2E30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A64B0F6-3D68-4C82-8D74-9158617907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4" t="5455" r="4086" b="57460"/>
          <a:stretch/>
        </p:blipFill>
        <p:spPr>
          <a:xfrm>
            <a:off x="934663" y="638645"/>
            <a:ext cx="10100402" cy="515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AE31DACA-10D7-40A8-B4E8-17A3F16C7074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BCFD020-E484-4199-B8D3-EE4F71102034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83EAC4A-9450-4407-87DF-3ABD09277748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02DC1A-D410-4FFC-A992-9A526D7FB43D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9BC6440-8A6B-4CE6-88D0-AD4B7642B59F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E876B88-AE4C-4E62-9926-1C5428D027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133"/>
          <a:stretch/>
        </p:blipFill>
        <p:spPr>
          <a:xfrm>
            <a:off x="0" y="1102537"/>
            <a:ext cx="12192000" cy="703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CC87A2-6E27-4A84-80E7-7672F412F7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002" y="2194852"/>
            <a:ext cx="4596205" cy="36356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02AC2B-F0FE-447B-ACA0-3BAE423815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2" y="2015730"/>
            <a:ext cx="3620690" cy="378575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42325EF-5D70-4D7E-B30A-7A2C2DEA09A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" r="1"/>
          <a:stretch/>
        </p:blipFill>
        <p:spPr>
          <a:xfrm>
            <a:off x="8280421" y="1574704"/>
            <a:ext cx="3834267" cy="4226777"/>
          </a:xfrm>
          <a:prstGeom prst="rect">
            <a:avLst/>
          </a:prstGeom>
        </p:spPr>
      </p:pic>
      <p:pic>
        <p:nvPicPr>
          <p:cNvPr id="33" name="EE_G6_2-50">
            <a:hlinkClick r:id="" action="ppaction://media"/>
            <a:extLst>
              <a:ext uri="{FF2B5EF4-FFF2-40B4-BE49-F238E27FC236}">
                <a16:creationId xmlns:a16="http://schemas.microsoft.com/office/drawing/2014/main" id="{EC52E761-4A9E-41E2-BF77-6A1401A88B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621056" y="1196304"/>
            <a:ext cx="609600" cy="6096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CFB2A6A-4EC6-43B6-9C2D-418FDAAF6D0C}"/>
              </a:ext>
            </a:extLst>
          </p:cNvPr>
          <p:cNvSpPr txBox="1"/>
          <p:nvPr/>
        </p:nvSpPr>
        <p:spPr>
          <a:xfrm>
            <a:off x="8461828" y="2699657"/>
            <a:ext cx="341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55E72E0-F497-4C1A-B39C-4D04023F9922}"/>
              </a:ext>
            </a:extLst>
          </p:cNvPr>
          <p:cNvSpPr txBox="1"/>
          <p:nvPr/>
        </p:nvSpPr>
        <p:spPr>
          <a:xfrm>
            <a:off x="2605314" y="4318000"/>
            <a:ext cx="341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A5B609B-EC90-4459-8182-E66D865F320B}"/>
              </a:ext>
            </a:extLst>
          </p:cNvPr>
          <p:cNvSpPr txBox="1"/>
          <p:nvPr/>
        </p:nvSpPr>
        <p:spPr>
          <a:xfrm>
            <a:off x="7406771" y="2699657"/>
            <a:ext cx="341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2818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8197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34" grpId="0"/>
      <p:bldP spid="35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07F4C1-5057-492D-BBD5-323EA28AF5E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03" r="15000" b="19632"/>
          <a:stretch/>
        </p:blipFill>
        <p:spPr>
          <a:xfrm>
            <a:off x="0" y="1076708"/>
            <a:ext cx="11792607" cy="3352800"/>
          </a:xfrm>
          <a:prstGeom prst="rect">
            <a:avLst/>
          </a:prstGeom>
        </p:spPr>
      </p:pic>
      <p:pic>
        <p:nvPicPr>
          <p:cNvPr id="5" name="EE_G6_2-51">
            <a:hlinkClick r:id="" action="ppaction://media"/>
            <a:extLst>
              <a:ext uri="{FF2B5EF4-FFF2-40B4-BE49-F238E27FC236}">
                <a16:creationId xmlns:a16="http://schemas.microsoft.com/office/drawing/2014/main" id="{D1B898F3-164B-4521-BE26-4D727C50E9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18540" y="1207407"/>
            <a:ext cx="609600" cy="6096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69FBED6-35DE-4D06-A6C5-56FC9F0645AD}"/>
              </a:ext>
            </a:extLst>
          </p:cNvPr>
          <p:cNvSpPr/>
          <p:nvPr/>
        </p:nvSpPr>
        <p:spPr>
          <a:xfrm>
            <a:off x="11350047" y="2019300"/>
            <a:ext cx="388256" cy="3882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D4A471C-F0E0-4D35-B3A9-62B6F269ECBB}"/>
              </a:ext>
            </a:extLst>
          </p:cNvPr>
          <p:cNvSpPr/>
          <p:nvPr/>
        </p:nvSpPr>
        <p:spPr>
          <a:xfrm>
            <a:off x="11366251" y="2469244"/>
            <a:ext cx="388256" cy="3882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6722287-9AB5-4DB5-B300-6F356BCF1BAE}"/>
              </a:ext>
            </a:extLst>
          </p:cNvPr>
          <p:cNvSpPr/>
          <p:nvPr/>
        </p:nvSpPr>
        <p:spPr>
          <a:xfrm>
            <a:off x="11353551" y="2916534"/>
            <a:ext cx="388256" cy="3882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5860B55-C19B-4618-9D42-CAE46A495E9B}"/>
              </a:ext>
            </a:extLst>
          </p:cNvPr>
          <p:cNvSpPr/>
          <p:nvPr/>
        </p:nvSpPr>
        <p:spPr>
          <a:xfrm>
            <a:off x="10445101" y="3342890"/>
            <a:ext cx="388256" cy="3882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B2279FB-5769-4477-9606-345EE3E94236}"/>
              </a:ext>
            </a:extLst>
          </p:cNvPr>
          <p:cNvSpPr/>
          <p:nvPr/>
        </p:nvSpPr>
        <p:spPr>
          <a:xfrm>
            <a:off x="10445101" y="3794645"/>
            <a:ext cx="388256" cy="3882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F6AF255-0583-432A-9BDE-BFA2D3C594F0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C9EDC44-ED5B-430A-AD4F-32EE6440555A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D87EA0C-20D0-464D-A7C0-0AE56E842C32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A49B4E8-2E99-40E8-AA22-3EFEA8066EB6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E55E65A-8318-4FE3-A5C3-63391FAD97C2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F43FF96-0286-4DEC-863B-73F04C6F9D2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13"/>
          <a:stretch/>
        </p:blipFill>
        <p:spPr>
          <a:xfrm>
            <a:off x="0" y="4381656"/>
            <a:ext cx="12192000" cy="78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8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42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24" grpId="0" animBg="1"/>
      <p:bldP spid="25" grpId="0" animBg="1"/>
      <p:bldP spid="31" grpId="0" animBg="1"/>
      <p:bldP spid="3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98F8CBBD-E003-4962-96AD-41ECA3C2476E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E952732-5567-4631-8283-5DE8BBEEC359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FE674D-F2DE-418B-833E-2B2900F1435D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E48DD3-D2C5-43D4-86FF-05CD9FEAFAC2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0A1A05A-EC38-43E6-8E2F-E94C29EAC758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9A9F578-0D7D-4279-A62F-E6C1DC294B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3" t="5455" r="38788" b="82645"/>
          <a:stretch/>
        </p:blipFill>
        <p:spPr>
          <a:xfrm>
            <a:off x="0" y="1375558"/>
            <a:ext cx="10941117" cy="2848099"/>
          </a:xfrm>
          <a:prstGeom prst="rect">
            <a:avLst/>
          </a:prstGeom>
        </p:spPr>
      </p:pic>
      <p:pic>
        <p:nvPicPr>
          <p:cNvPr id="4" name="EE_G6_2-52">
            <a:hlinkClick r:id="" action="ppaction://media"/>
            <a:extLst>
              <a:ext uri="{FF2B5EF4-FFF2-40B4-BE49-F238E27FC236}">
                <a16:creationId xmlns:a16="http://schemas.microsoft.com/office/drawing/2014/main" id="{AFB52400-96BF-49A4-BCD5-EA5233E7AC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6717" y="29436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11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0D957B6-EFA4-4C46-8AC1-C707F70A7140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51827A1-F351-4380-B683-991645A7B694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41C946-E1FC-4C7F-9E63-659C3058F32B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E17133-4262-4203-BD31-56FBA992A5C4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D967D2-B1C1-4E68-9702-F52966B87234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7B0E368-FA04-4A79-AEAF-B7ABA3C16D3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" t="17143" r="29446" b="69524"/>
          <a:stretch/>
        </p:blipFill>
        <p:spPr>
          <a:xfrm>
            <a:off x="609382" y="1846942"/>
            <a:ext cx="12003533" cy="3164115"/>
          </a:xfrm>
          <a:prstGeom prst="rect">
            <a:avLst/>
          </a:prstGeom>
        </p:spPr>
      </p:pic>
      <p:pic>
        <p:nvPicPr>
          <p:cNvPr id="6" name="EE_G6_2-53">
            <a:hlinkClick r:id="" action="ppaction://media"/>
            <a:extLst>
              <a:ext uri="{FF2B5EF4-FFF2-40B4-BE49-F238E27FC236}">
                <a16:creationId xmlns:a16="http://schemas.microsoft.com/office/drawing/2014/main" id="{343A9093-98A3-4158-BC46-87747E1E54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6717" y="2116139"/>
            <a:ext cx="609600" cy="6096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A315E7-5C56-4D6B-987A-0A2745FC17CC}"/>
              </a:ext>
            </a:extLst>
          </p:cNvPr>
          <p:cNvCxnSpPr>
            <a:cxnSpLocks/>
          </p:cNvCxnSpPr>
          <p:nvPr/>
        </p:nvCxnSpPr>
        <p:spPr>
          <a:xfrm>
            <a:off x="1930400" y="3265714"/>
            <a:ext cx="52251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B433E60-6D87-46F7-951B-0838F752437E}"/>
              </a:ext>
            </a:extLst>
          </p:cNvPr>
          <p:cNvCxnSpPr>
            <a:cxnSpLocks/>
          </p:cNvCxnSpPr>
          <p:nvPr/>
        </p:nvCxnSpPr>
        <p:spPr>
          <a:xfrm>
            <a:off x="4789714" y="3272972"/>
            <a:ext cx="31931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4ACBEB6-A8E4-40F9-9B69-686E42F9272F}"/>
              </a:ext>
            </a:extLst>
          </p:cNvPr>
          <p:cNvCxnSpPr>
            <a:cxnSpLocks/>
          </p:cNvCxnSpPr>
          <p:nvPr/>
        </p:nvCxnSpPr>
        <p:spPr>
          <a:xfrm>
            <a:off x="7133771" y="3272973"/>
            <a:ext cx="47171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ADD927C-E018-4BB9-A08E-4089B98D453D}"/>
              </a:ext>
            </a:extLst>
          </p:cNvPr>
          <p:cNvCxnSpPr>
            <a:cxnSpLocks/>
          </p:cNvCxnSpPr>
          <p:nvPr/>
        </p:nvCxnSpPr>
        <p:spPr>
          <a:xfrm>
            <a:off x="9811657" y="3287488"/>
            <a:ext cx="36285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BD32D6F-877A-4181-BFFD-60FC9CF40D30}"/>
              </a:ext>
            </a:extLst>
          </p:cNvPr>
          <p:cNvCxnSpPr>
            <a:cxnSpLocks/>
          </p:cNvCxnSpPr>
          <p:nvPr/>
        </p:nvCxnSpPr>
        <p:spPr>
          <a:xfrm>
            <a:off x="2090057" y="3947888"/>
            <a:ext cx="85634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342433E-5DB2-447F-BE60-A9FEC74D4DB6}"/>
              </a:ext>
            </a:extLst>
          </p:cNvPr>
          <p:cNvCxnSpPr>
            <a:cxnSpLocks/>
          </p:cNvCxnSpPr>
          <p:nvPr/>
        </p:nvCxnSpPr>
        <p:spPr>
          <a:xfrm>
            <a:off x="4426857" y="3933376"/>
            <a:ext cx="6821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6432F1F-4A44-4E24-9BA7-C84D4A5D13F0}"/>
              </a:ext>
            </a:extLst>
          </p:cNvPr>
          <p:cNvCxnSpPr>
            <a:cxnSpLocks/>
          </p:cNvCxnSpPr>
          <p:nvPr/>
        </p:nvCxnSpPr>
        <p:spPr>
          <a:xfrm>
            <a:off x="7315200" y="3947888"/>
            <a:ext cx="4136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3E67CF7-ACD1-4C66-AACB-9EB58A6C3003}"/>
              </a:ext>
            </a:extLst>
          </p:cNvPr>
          <p:cNvCxnSpPr>
            <a:cxnSpLocks/>
          </p:cNvCxnSpPr>
          <p:nvPr/>
        </p:nvCxnSpPr>
        <p:spPr>
          <a:xfrm>
            <a:off x="9811657" y="3931564"/>
            <a:ext cx="53884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342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10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53A8B30-8231-417F-8B82-9849A522D4E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6B0FC55-8B39-447D-9338-8E9D0A4B0F0A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3C72C5C-7547-4E70-A995-36A66C592E44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54C478-845B-4AD9-8BE1-8762C429255E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BFBE180-B587-4881-B35F-E1BC136ADE18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FF1AF0E-F2F4-4FE2-BE84-1B57431433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7" t="31482" r="21985" b="34901"/>
          <a:stretch/>
        </p:blipFill>
        <p:spPr>
          <a:xfrm>
            <a:off x="0" y="924522"/>
            <a:ext cx="6400800" cy="38822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B80D3B-4FA4-43E4-8EB8-F06C4A6F3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597" y="1199512"/>
            <a:ext cx="6448885" cy="360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21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10B2EF4-A34B-4942-99E9-7531752F94CF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2D08D56-4BFB-4646-9383-5145EC6AA8A5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3C0ED70-8F76-4AB0-890D-EBAAA64C9A34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5AB90B-090C-439D-AFE6-6CB0F4A70B39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AF8F34-2DC2-4F5E-8EE3-53900CBB0A95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D0C7242-D7C1-4E02-A095-BB33C6405026}"/>
              </a:ext>
            </a:extLst>
          </p:cNvPr>
          <p:cNvGrpSpPr/>
          <p:nvPr/>
        </p:nvGrpSpPr>
        <p:grpSpPr>
          <a:xfrm>
            <a:off x="7397202" y="1669873"/>
            <a:ext cx="4635657" cy="4324185"/>
            <a:chOff x="2933797" y="374072"/>
            <a:chExt cx="6413403" cy="598248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202FEF5-8E05-4475-AD35-BC506A5E00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2" t="5052" b="7716"/>
            <a:stretch/>
          </p:blipFill>
          <p:spPr>
            <a:xfrm>
              <a:off x="2933797" y="374072"/>
              <a:ext cx="5263236" cy="598248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52DE657-7463-490D-B9B5-BC3C56A0AE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2" t="5051" r="72798" b="7715"/>
            <a:stretch/>
          </p:blipFill>
          <p:spPr>
            <a:xfrm>
              <a:off x="7948205" y="374072"/>
              <a:ext cx="1398995" cy="5982483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A2B4F6E4-2EA2-4E00-A8F2-74DDFAE194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7" t="4488" b="85738"/>
          <a:stretch/>
        </p:blipFill>
        <p:spPr>
          <a:xfrm>
            <a:off x="-86752" y="229711"/>
            <a:ext cx="9147662" cy="167380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A8C859-13A6-4D0A-B2A2-BCA77FF5FEA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0" t="25048" r="3721" b="60162"/>
          <a:stretch/>
        </p:blipFill>
        <p:spPr>
          <a:xfrm>
            <a:off x="348212" y="2910362"/>
            <a:ext cx="6217640" cy="184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15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F458C72-BCA4-4BF9-8BE9-F1DF3FC5AC79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4469B4C-F802-4A51-AC70-7AEDD75D8F77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E1299CC-F8A9-4D94-8A3B-8032EA1676BB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83F34-B732-4848-9BD4-9C1A625F7098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398D86B-2783-437D-B26C-22D4C8C96279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29CBFBD-C87C-4640-A493-EDC1B19590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5" t="14194" r="24782" b="82795"/>
          <a:stretch/>
        </p:blipFill>
        <p:spPr>
          <a:xfrm>
            <a:off x="-325942" y="665868"/>
            <a:ext cx="6421942" cy="56084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C1B8DF1-B5AF-44B0-99DF-BBDD246AA45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0" t="25048" r="3721" b="60162"/>
          <a:stretch/>
        </p:blipFill>
        <p:spPr>
          <a:xfrm>
            <a:off x="712641" y="2757343"/>
            <a:ext cx="4531368" cy="13433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6D41E4-92F3-42CF-BE43-B12D1C963D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4" t="39213" r="7505" b="20215"/>
          <a:stretch/>
        </p:blipFill>
        <p:spPr>
          <a:xfrm>
            <a:off x="4968924" y="1032470"/>
            <a:ext cx="6759669" cy="5642753"/>
          </a:xfrm>
          <a:prstGeom prst="rect">
            <a:avLst/>
          </a:prstGeom>
        </p:spPr>
      </p:pic>
      <p:pic>
        <p:nvPicPr>
          <p:cNvPr id="11" name="EE_G6_2-54">
            <a:hlinkClick r:id="" action="ppaction://media"/>
            <a:extLst>
              <a:ext uri="{FF2B5EF4-FFF2-40B4-BE49-F238E27FC236}">
                <a16:creationId xmlns:a16="http://schemas.microsoft.com/office/drawing/2014/main" id="{E9B56F71-3983-480B-AD94-BE3AED4236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15514" y="5731824"/>
            <a:ext cx="422188" cy="42218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6702E5A-F642-4217-A8E2-B4FA9D25DB0E}"/>
              </a:ext>
            </a:extLst>
          </p:cNvPr>
          <p:cNvCxnSpPr>
            <a:cxnSpLocks/>
          </p:cNvCxnSpPr>
          <p:nvPr/>
        </p:nvCxnSpPr>
        <p:spPr>
          <a:xfrm>
            <a:off x="10601541" y="2582532"/>
            <a:ext cx="40935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2BD2290-4EA6-445B-A9C8-793B8C93D7C8}"/>
              </a:ext>
            </a:extLst>
          </p:cNvPr>
          <p:cNvCxnSpPr>
            <a:cxnSpLocks/>
          </p:cNvCxnSpPr>
          <p:nvPr/>
        </p:nvCxnSpPr>
        <p:spPr>
          <a:xfrm>
            <a:off x="5410416" y="2830182"/>
            <a:ext cx="27600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A6A8996-9045-4463-8E14-910D47B76319}"/>
              </a:ext>
            </a:extLst>
          </p:cNvPr>
          <p:cNvCxnSpPr>
            <a:cxnSpLocks/>
          </p:cNvCxnSpPr>
          <p:nvPr/>
        </p:nvCxnSpPr>
        <p:spPr>
          <a:xfrm>
            <a:off x="5410416" y="3077832"/>
            <a:ext cx="40935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9707E5E-9991-470B-B9F0-B0429C070247}"/>
              </a:ext>
            </a:extLst>
          </p:cNvPr>
          <p:cNvCxnSpPr>
            <a:cxnSpLocks/>
          </p:cNvCxnSpPr>
          <p:nvPr/>
        </p:nvCxnSpPr>
        <p:spPr>
          <a:xfrm>
            <a:off x="7858341" y="3098139"/>
            <a:ext cx="49041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52E7DBC-E6A5-402A-9352-E13415778EDC}"/>
              </a:ext>
            </a:extLst>
          </p:cNvPr>
          <p:cNvCxnSpPr>
            <a:cxnSpLocks/>
          </p:cNvCxnSpPr>
          <p:nvPr/>
        </p:nvCxnSpPr>
        <p:spPr>
          <a:xfrm>
            <a:off x="8486991" y="5059032"/>
            <a:ext cx="28762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5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2139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3F458C72-BCA4-4BF9-8BE9-F1DF3FC5AC79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4469B4C-F802-4A51-AC70-7AEDD75D8F77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E1299CC-F8A9-4D94-8A3B-8032EA1676BB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83F34-B732-4848-9BD4-9C1A625F7098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398D86B-2783-437D-B26C-22D4C8C96279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86D41E4-92F3-42CF-BE43-B12D1C963D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4" t="39213" r="7505" b="20215"/>
          <a:stretch/>
        </p:blipFill>
        <p:spPr>
          <a:xfrm>
            <a:off x="4968924" y="1032470"/>
            <a:ext cx="6759669" cy="5642753"/>
          </a:xfrm>
          <a:prstGeom prst="rect">
            <a:avLst/>
          </a:prstGeom>
        </p:spPr>
      </p:pic>
      <p:pic>
        <p:nvPicPr>
          <p:cNvPr id="11" name="EE_G6_2-54">
            <a:hlinkClick r:id="" action="ppaction://media"/>
            <a:extLst>
              <a:ext uri="{FF2B5EF4-FFF2-40B4-BE49-F238E27FC236}">
                <a16:creationId xmlns:a16="http://schemas.microsoft.com/office/drawing/2014/main" id="{E9B56F71-3983-480B-AD94-BE3AED4236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315514" y="5731824"/>
            <a:ext cx="422188" cy="4221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DA0074C-63D9-4EFF-BE7D-3AC46DBB31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0" t="25048" r="3721" b="60162"/>
          <a:stretch/>
        </p:blipFill>
        <p:spPr>
          <a:xfrm>
            <a:off x="712641" y="2757343"/>
            <a:ext cx="4531368" cy="13433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29EA3BF-3C12-4DD2-8EB0-2A46B4D6DA9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1" t="17084" r="25279" b="79703"/>
          <a:stretch/>
        </p:blipFill>
        <p:spPr>
          <a:xfrm>
            <a:off x="-171835" y="654241"/>
            <a:ext cx="6477008" cy="6085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71C5D1-8A53-4B85-A3F5-018822D32D5B}"/>
              </a:ext>
            </a:extLst>
          </p:cNvPr>
          <p:cNvSpPr txBox="1"/>
          <p:nvPr/>
        </p:nvSpPr>
        <p:spPr>
          <a:xfrm>
            <a:off x="756183" y="1072416"/>
            <a:ext cx="3497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Northeast China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E395786-6859-4040-B896-6D894B5D72C7}"/>
              </a:ext>
            </a:extLst>
          </p:cNvPr>
          <p:cNvCxnSpPr>
            <a:cxnSpLocks/>
          </p:cNvCxnSpPr>
          <p:nvPr/>
        </p:nvCxnSpPr>
        <p:spPr>
          <a:xfrm>
            <a:off x="9622971" y="1460500"/>
            <a:ext cx="1422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80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139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1190D8DF-F026-45AA-B465-B57EBB9ECF84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7FF7DBF-8263-4D5F-979B-B257386A1B15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885C127-2D1D-43E9-A644-9B6C6FB3E805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054356A-F538-481C-95E7-E4B7D9B7CE39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E229B35-E833-42FA-B716-83DBF826BE85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9C9708B-F46D-4441-93B0-A7F04013FB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3" t="5859" r="11111" b="57222"/>
          <a:stretch/>
        </p:blipFill>
        <p:spPr>
          <a:xfrm>
            <a:off x="1454727" y="461665"/>
            <a:ext cx="10203741" cy="565070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E877B38-FE58-40BC-8E8C-62A18D9922FD}"/>
              </a:ext>
            </a:extLst>
          </p:cNvPr>
          <p:cNvSpPr/>
          <p:nvPr/>
        </p:nvSpPr>
        <p:spPr>
          <a:xfrm>
            <a:off x="2457451" y="2038351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209A590-5011-41F5-908E-A69B27F17F7E}"/>
              </a:ext>
            </a:extLst>
          </p:cNvPr>
          <p:cNvSpPr/>
          <p:nvPr/>
        </p:nvSpPr>
        <p:spPr>
          <a:xfrm>
            <a:off x="4600576" y="2982218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7871DD6-1A80-44ED-95CD-1E2E864DC2ED}"/>
              </a:ext>
            </a:extLst>
          </p:cNvPr>
          <p:cNvSpPr/>
          <p:nvPr/>
        </p:nvSpPr>
        <p:spPr>
          <a:xfrm>
            <a:off x="6629401" y="3943351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FAF2988-1B63-4475-B1E1-8618AE0B3A2B}"/>
              </a:ext>
            </a:extLst>
          </p:cNvPr>
          <p:cNvSpPr/>
          <p:nvPr/>
        </p:nvSpPr>
        <p:spPr>
          <a:xfrm>
            <a:off x="4600576" y="4867276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E7014CE-7439-4A3F-83A4-B61F66773E3F}"/>
              </a:ext>
            </a:extLst>
          </p:cNvPr>
          <p:cNvSpPr/>
          <p:nvPr/>
        </p:nvSpPr>
        <p:spPr>
          <a:xfrm>
            <a:off x="2463802" y="5836182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8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25" grpId="0" animBg="1"/>
      <p:bldP spid="31" grpId="0" animBg="1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8BCB94E-A475-4EAB-B04C-924D4B562D50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82C3890-15F9-4EFD-AC10-A9712734FF56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F25E83E-2DB7-4EB5-BC99-BBF79EFB1C6C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9E5230-1B6E-4646-9E8F-0AB816B10B73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AA50555-3496-469B-8BB3-EB819EB74AEF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765776F-A3D6-4FCA-9D86-AD3DB0DFB2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1" t="42500" r="3760" b="31389"/>
          <a:stretch/>
        </p:blipFill>
        <p:spPr>
          <a:xfrm>
            <a:off x="0" y="414845"/>
            <a:ext cx="12192001" cy="43615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F54693-2AC0-4A3A-A529-EDACDED34D94}"/>
              </a:ext>
            </a:extLst>
          </p:cNvPr>
          <p:cNvSpPr txBox="1"/>
          <p:nvPr/>
        </p:nvSpPr>
        <p:spPr>
          <a:xfrm>
            <a:off x="1836230" y="3153703"/>
            <a:ext cx="1581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winter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784E8A-9CF7-4F7D-91FD-D52967FE5ABB}"/>
              </a:ext>
            </a:extLst>
          </p:cNvPr>
          <p:cNvSpPr txBox="1"/>
          <p:nvPr/>
        </p:nvSpPr>
        <p:spPr>
          <a:xfrm>
            <a:off x="4198430" y="3814103"/>
            <a:ext cx="1581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people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199EF1-0279-4E75-8737-A10E633036D6}"/>
              </a:ext>
            </a:extLst>
          </p:cNvPr>
          <p:cNvSpPr txBox="1"/>
          <p:nvPr/>
        </p:nvSpPr>
        <p:spPr>
          <a:xfrm>
            <a:off x="5570030" y="3814102"/>
            <a:ext cx="1581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animals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53F9909-1CF2-4CCE-84F8-A9AC6B09DE67}"/>
              </a:ext>
            </a:extLst>
          </p:cNvPr>
          <p:cNvSpPr txBox="1"/>
          <p:nvPr/>
        </p:nvSpPr>
        <p:spPr>
          <a:xfrm>
            <a:off x="5179505" y="4176923"/>
            <a:ext cx="1581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buildings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3E381D-A45C-49B2-9757-44B4DB076392}"/>
              </a:ext>
            </a:extLst>
          </p:cNvPr>
          <p:cNvSpPr txBox="1"/>
          <p:nvPr/>
        </p:nvSpPr>
        <p:spPr>
          <a:xfrm>
            <a:off x="8160830" y="484680"/>
            <a:ext cx="1581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skiing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CD94C8-3216-49C4-A8ED-E830764AD6B3}"/>
              </a:ext>
            </a:extLst>
          </p:cNvPr>
          <p:cNvSpPr txBox="1"/>
          <p:nvPr/>
        </p:nvSpPr>
        <p:spPr>
          <a:xfrm>
            <a:off x="8059230" y="830405"/>
            <a:ext cx="1581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ice sliding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DC1BE1D-499A-40E7-BC00-D0A266584285}"/>
              </a:ext>
            </a:extLst>
          </p:cNvPr>
          <p:cNvSpPr txBox="1"/>
          <p:nvPr/>
        </p:nvSpPr>
        <p:spPr>
          <a:xfrm>
            <a:off x="8262430" y="1176130"/>
            <a:ext cx="1581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swimming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918703-DE53-4BEF-A044-3FACD31E5A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" t="68878" r="20377" b="25844"/>
          <a:stretch/>
        </p:blipFill>
        <p:spPr>
          <a:xfrm>
            <a:off x="309071" y="4870163"/>
            <a:ext cx="11573858" cy="105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6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2" grpId="0"/>
      <p:bldP spid="24" grpId="0"/>
      <p:bldP spid="31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A4202D-9990-46FA-9112-5C3684AF1A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2" t="73056" r="8308" b="2931"/>
          <a:stretch/>
        </p:blipFill>
        <p:spPr>
          <a:xfrm>
            <a:off x="98717" y="745894"/>
            <a:ext cx="12152811" cy="416900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264A7A-DE0F-4D28-B773-532F76444A70}"/>
              </a:ext>
            </a:extLst>
          </p:cNvPr>
          <p:cNvSpPr/>
          <p:nvPr/>
        </p:nvSpPr>
        <p:spPr>
          <a:xfrm>
            <a:off x="386285" y="4081955"/>
            <a:ext cx="2136884" cy="614855"/>
          </a:xfrm>
          <a:prstGeom prst="rect">
            <a:avLst/>
          </a:prstGeom>
          <a:solidFill>
            <a:srgbClr val="CCE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5966120-A08E-439D-8D64-533FDA21ADA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D84FE73-EAEA-4722-A9A9-4996DBE2D54E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4EF0FD1-DF3B-4DA5-B7E4-A7EF8CF19B5E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655CF2-F00A-45AA-B222-F566AAC93C88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88259B4-0E40-4331-A79E-CC0E72AE4185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5385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F62A61D-B160-40FA-A8BF-C6714F02E240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DF3CC5-2CCE-4B17-977C-293C928B673C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1D428C7-3BD0-43EA-8EBC-381831DD2452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6C9A36-8A8D-4D2B-91DE-69F7EFEB1062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07149C-E626-431E-8967-917CDC33C81A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VIDEO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912BC6D-3E0D-472C-926C-0B3C224CF3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6" b="45099"/>
          <a:stretch/>
        </p:blipFill>
        <p:spPr>
          <a:xfrm>
            <a:off x="-178191" y="461605"/>
            <a:ext cx="8122041" cy="15576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F2AA25-8E86-4652-BA2E-EB3CEDB6B19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8" t="53960" r="71969"/>
          <a:stretch/>
        </p:blipFill>
        <p:spPr>
          <a:xfrm>
            <a:off x="8953500" y="374073"/>
            <a:ext cx="2693480" cy="22143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4768A6-873A-409B-974A-78C05A9C8E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8" t="57129" r="8750" b="18078"/>
          <a:stretch/>
        </p:blipFill>
        <p:spPr>
          <a:xfrm>
            <a:off x="35535" y="2320143"/>
            <a:ext cx="6767713" cy="1097443"/>
          </a:xfrm>
          <a:prstGeom prst="rect">
            <a:avLst/>
          </a:prstGeom>
        </p:spPr>
      </p:pic>
      <p:pic>
        <p:nvPicPr>
          <p:cNvPr id="19" name="EEVNG6_U12">
            <a:hlinkClick r:id="" action="ppaction://media"/>
            <a:extLst>
              <a:ext uri="{FF2B5EF4-FFF2-40B4-BE49-F238E27FC236}">
                <a16:creationId xmlns:a16="http://schemas.microsoft.com/office/drawing/2014/main" id="{0311AF7A-F4E9-4821-8FE6-0F4DA4A85E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79171" y="2486797"/>
            <a:ext cx="5253687" cy="29458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A3ECBA-B306-4D44-8B61-70FA78C4ED7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2" t="80595" r="20733"/>
          <a:stretch/>
        </p:blipFill>
        <p:spPr>
          <a:xfrm>
            <a:off x="159141" y="3360419"/>
            <a:ext cx="6153798" cy="984607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187C2A45-F4B5-4E12-AC91-7290622C3DBA}"/>
              </a:ext>
            </a:extLst>
          </p:cNvPr>
          <p:cNvSpPr/>
          <p:nvPr/>
        </p:nvSpPr>
        <p:spPr>
          <a:xfrm>
            <a:off x="1734210" y="3692795"/>
            <a:ext cx="1072055" cy="36930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F114A5F-64CF-4762-9FD1-82F2BB01A47F}"/>
              </a:ext>
            </a:extLst>
          </p:cNvPr>
          <p:cNvSpPr/>
          <p:nvPr/>
        </p:nvSpPr>
        <p:spPr>
          <a:xfrm>
            <a:off x="2991266" y="3699415"/>
            <a:ext cx="819042" cy="36930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EF2764B-ADB1-4C10-9383-3D206636229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" r="33" b="75929"/>
          <a:stretch/>
        </p:blipFill>
        <p:spPr>
          <a:xfrm>
            <a:off x="0" y="4509752"/>
            <a:ext cx="6648884" cy="9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 fullScrn="1"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24" grpId="0" animBg="1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F62A61D-B160-40FA-A8BF-C6714F02E240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DF3CC5-2CCE-4B17-977C-293C928B673C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1D428C7-3BD0-43EA-8EBC-381831DD2452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6C9A36-8A8D-4D2B-91DE-69F7EFEB1062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07149C-E626-431E-8967-917CDC33C81A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VIDEO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912BC6D-3E0D-472C-926C-0B3C224CF3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6" b="45099"/>
          <a:stretch/>
        </p:blipFill>
        <p:spPr>
          <a:xfrm>
            <a:off x="-178191" y="461605"/>
            <a:ext cx="8122041" cy="15576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F2AA25-8E86-4652-BA2E-EB3CEDB6B19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8" t="53960" r="71969"/>
          <a:stretch/>
        </p:blipFill>
        <p:spPr>
          <a:xfrm>
            <a:off x="8953500" y="374073"/>
            <a:ext cx="2693480" cy="22143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EA0DDF-9DEB-4ECC-A52C-CA5C83B2B7C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3" b="69788"/>
          <a:stretch/>
        </p:blipFill>
        <p:spPr>
          <a:xfrm>
            <a:off x="-100409" y="2348256"/>
            <a:ext cx="8508889" cy="59391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16EFADF-4354-4D82-B4BF-A45400E387C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71" b="25277"/>
          <a:stretch/>
        </p:blipFill>
        <p:spPr>
          <a:xfrm>
            <a:off x="-529793" y="2925644"/>
            <a:ext cx="7738348" cy="1980372"/>
          </a:xfrm>
          <a:prstGeom prst="rect">
            <a:avLst/>
          </a:prstGeom>
        </p:spPr>
      </p:pic>
      <p:pic>
        <p:nvPicPr>
          <p:cNvPr id="22" name="EEVNG6_U12">
            <a:hlinkClick r:id="" action="ppaction://media"/>
            <a:extLst>
              <a:ext uri="{FF2B5EF4-FFF2-40B4-BE49-F238E27FC236}">
                <a16:creationId xmlns:a16="http://schemas.microsoft.com/office/drawing/2014/main" id="{04A7D315-9825-4790-9555-1D89AD0765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79171" y="2486797"/>
            <a:ext cx="5253687" cy="294581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313D490-A904-4170-AB0A-519076A9D543}"/>
              </a:ext>
            </a:extLst>
          </p:cNvPr>
          <p:cNvSpPr/>
          <p:nvPr/>
        </p:nvSpPr>
        <p:spPr>
          <a:xfrm>
            <a:off x="5890171" y="2870043"/>
            <a:ext cx="305879" cy="30587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95247B7-64E7-4E83-9EC0-8A56762F22F9}"/>
              </a:ext>
            </a:extLst>
          </p:cNvPr>
          <p:cNvSpPr/>
          <p:nvPr/>
        </p:nvSpPr>
        <p:spPr>
          <a:xfrm>
            <a:off x="6410871" y="3271127"/>
            <a:ext cx="305879" cy="30587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1717C20-F34F-4047-B30C-9B71D1FD9B14}"/>
              </a:ext>
            </a:extLst>
          </p:cNvPr>
          <p:cNvSpPr/>
          <p:nvPr/>
        </p:nvSpPr>
        <p:spPr>
          <a:xfrm>
            <a:off x="5890171" y="3654278"/>
            <a:ext cx="305879" cy="30587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D48AB14-BC6C-4D23-A660-2898E6418EE2}"/>
              </a:ext>
            </a:extLst>
          </p:cNvPr>
          <p:cNvSpPr/>
          <p:nvPr/>
        </p:nvSpPr>
        <p:spPr>
          <a:xfrm>
            <a:off x="6410871" y="4066203"/>
            <a:ext cx="305879" cy="30587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153A37D-85D7-4A67-8C1A-66693A812549}"/>
              </a:ext>
            </a:extLst>
          </p:cNvPr>
          <p:cNvSpPr/>
          <p:nvPr/>
        </p:nvSpPr>
        <p:spPr>
          <a:xfrm>
            <a:off x="6410871" y="4464268"/>
            <a:ext cx="305879" cy="30587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7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 fullScrn="1"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  <p:bldLst>
      <p:bldP spid="5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F62A61D-B160-40FA-A8BF-C6714F02E240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DF3CC5-2CCE-4B17-977C-293C928B673C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1D428C7-3BD0-43EA-8EBC-381831DD2452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6C9A36-8A8D-4D2B-91DE-69F7EFEB1062}"/>
                </a:ext>
              </a:extLst>
            </p:cNvPr>
            <p:cNvSpPr txBox="1"/>
            <p:nvPr/>
          </p:nvSpPr>
          <p:spPr>
            <a:xfrm>
              <a:off x="3417380" y="33166"/>
              <a:ext cx="5357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WHAT DO YOU USUALLY DO FOR NEW YEAR'S?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07149C-E626-431E-8967-917CDC33C81A}"/>
                </a:ext>
              </a:extLst>
            </p:cNvPr>
            <p:cNvSpPr txBox="1"/>
            <p:nvPr/>
          </p:nvSpPr>
          <p:spPr>
            <a:xfrm>
              <a:off x="9347200" y="0"/>
              <a:ext cx="2685659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VIDEO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912BC6D-3E0D-472C-926C-0B3C224CF3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6" b="45099"/>
          <a:stretch/>
        </p:blipFill>
        <p:spPr>
          <a:xfrm>
            <a:off x="-178191" y="461605"/>
            <a:ext cx="8122041" cy="15576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F2AA25-8E86-4652-BA2E-EB3CEDB6B1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8" t="53960" r="71969"/>
          <a:stretch/>
        </p:blipFill>
        <p:spPr>
          <a:xfrm>
            <a:off x="8953500" y="374073"/>
            <a:ext cx="2693480" cy="2214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7FE553-5387-4E68-B24F-EBAB3E32C5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"/>
          <a:stretch/>
        </p:blipFill>
        <p:spPr>
          <a:xfrm>
            <a:off x="5901496" y="2380193"/>
            <a:ext cx="6104007" cy="2635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A5F11A-AF47-4655-A59D-4B55DEBE15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694" y="2881470"/>
            <a:ext cx="8511030" cy="127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810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329</Words>
  <Application>Microsoft Office PowerPoint</Application>
  <PresentationFormat>Màn hình rộng</PresentationFormat>
  <Paragraphs>117</Paragraphs>
  <Slides>23</Slides>
  <Notes>22</Notes>
  <HiddenSlides>0</HiddenSlides>
  <MMClips>13</MMClips>
  <ScaleCrop>false</ScaleCrop>
  <HeadingPairs>
    <vt:vector size="4" baseType="variant">
      <vt:variant>
        <vt:lpstr>Chủ đề</vt:lpstr>
      </vt:variant>
      <vt:variant>
        <vt:i4>2</vt:i4>
      </vt:variant>
      <vt:variant>
        <vt:lpstr>Tiêu đề Bản chiếu</vt:lpstr>
      </vt:variant>
      <vt:variant>
        <vt:i4>23</vt:i4>
      </vt:variant>
    </vt:vector>
  </HeadingPairs>
  <TitlesOfParts>
    <vt:vector size="25" baseType="lpstr">
      <vt:lpstr>Office Theme</vt:lpstr>
      <vt:lpstr>lop 2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50</cp:revision>
  <dcterms:created xsi:type="dcterms:W3CDTF">2021-04-06T13:24:15Z</dcterms:created>
  <dcterms:modified xsi:type="dcterms:W3CDTF">2021-05-31T19:47:56Z</dcterms:modified>
</cp:coreProperties>
</file>