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1" r:id="rId2"/>
  </p:sldMasterIdLst>
  <p:notesMasterIdLst>
    <p:notesMasterId r:id="rId41"/>
  </p:notesMasterIdLst>
  <p:sldIdLst>
    <p:sldId id="415" r:id="rId3"/>
    <p:sldId id="416" r:id="rId4"/>
    <p:sldId id="469" r:id="rId5"/>
    <p:sldId id="470" r:id="rId6"/>
    <p:sldId id="419" r:id="rId7"/>
    <p:sldId id="471" r:id="rId8"/>
    <p:sldId id="417" r:id="rId9"/>
    <p:sldId id="477" r:id="rId10"/>
    <p:sldId id="478" r:id="rId11"/>
    <p:sldId id="472" r:id="rId12"/>
    <p:sldId id="473" r:id="rId13"/>
    <p:sldId id="474" r:id="rId14"/>
    <p:sldId id="475" r:id="rId15"/>
    <p:sldId id="424" r:id="rId16"/>
    <p:sldId id="476" r:id="rId17"/>
    <p:sldId id="479" r:id="rId18"/>
    <p:sldId id="481" r:id="rId19"/>
    <p:sldId id="482" r:id="rId20"/>
    <p:sldId id="483" r:id="rId21"/>
    <p:sldId id="484" r:id="rId22"/>
    <p:sldId id="504" r:id="rId23"/>
    <p:sldId id="523" r:id="rId24"/>
    <p:sldId id="505" r:id="rId25"/>
    <p:sldId id="506" r:id="rId26"/>
    <p:sldId id="507" r:id="rId27"/>
    <p:sldId id="508" r:id="rId28"/>
    <p:sldId id="509" r:id="rId29"/>
    <p:sldId id="510" r:id="rId30"/>
    <p:sldId id="511" r:id="rId31"/>
    <p:sldId id="512" r:id="rId32"/>
    <p:sldId id="513" r:id="rId33"/>
    <p:sldId id="514" r:id="rId34"/>
    <p:sldId id="515" r:id="rId35"/>
    <p:sldId id="521" r:id="rId36"/>
    <p:sldId id="522" r:id="rId37"/>
    <p:sldId id="516" r:id="rId38"/>
    <p:sldId id="518" r:id="rId39"/>
    <p:sldId id="442" r:id="rId40"/>
  </p:sldIdLst>
  <p:sldSz cx="12192000" cy="6858000"/>
  <p:notesSz cx="6858000" cy="9144000"/>
  <p:embeddedFontLst>
    <p:embeddedFont>
      <p:font typeface="Calibri Light" panose="020F0302020204030204" pitchFamily="34" charset="0"/>
      <p:regular r:id="rId42"/>
      <p:italic r:id="rId43"/>
    </p:embeddedFont>
    <p:embeddedFont>
      <p:font typeface="Calibri" panose="020F0502020204030204" pitchFamily="34" charset="0"/>
      <p:regular r:id="rId44"/>
      <p:bold r:id="rId45"/>
      <p:italic r:id="rId46"/>
      <p:boldItalic r:id="rId47"/>
    </p:embeddedFont>
    <p:embeddedFont>
      <p:font typeface="Adobe Gothic Std B" panose="020B0800000000000000" pitchFamily="34" charset="-128"/>
      <p:bold r:id="rId48"/>
    </p:embeddedFont>
    <p:embeddedFont>
      <p:font typeface="Segoe UI" panose="020B0502040204020203" pitchFamily="34" charset="0"/>
      <p:regular r:id="rId49"/>
      <p:bold r:id="rId50"/>
      <p:italic r:id="rId51"/>
      <p:boldItalic r:id="rId5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y BTV Tieng Anh" initials="MBTA" lastIdx="1" clrIdx="0">
    <p:extLst>
      <p:ext uri="{19B8F6BF-5375-455C-9EA6-DF929625EA0E}">
        <p15:presenceInfo xmlns:p15="http://schemas.microsoft.com/office/powerpoint/2012/main" userId="My BTV Tieng Anh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0C0D"/>
    <a:srgbClr val="FFD800"/>
    <a:srgbClr val="D9EBF2"/>
    <a:srgbClr val="A6CCE2"/>
    <a:srgbClr val="80B3DB"/>
    <a:srgbClr val="A0C8E1"/>
    <a:srgbClr val="95C1DE"/>
    <a:srgbClr val="100E1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35" autoAdjust="0"/>
    <p:restoredTop sz="94291" autoAdjust="0"/>
  </p:normalViewPr>
  <p:slideViewPr>
    <p:cSldViewPr snapToGrid="0">
      <p:cViewPr varScale="1">
        <p:scale>
          <a:sx n="105" d="100"/>
          <a:sy n="105" d="100"/>
        </p:scale>
        <p:origin x="78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font" Target="fonts/font1.fntdata"/><Relationship Id="rId47" Type="http://schemas.openxmlformats.org/officeDocument/2006/relationships/font" Target="fonts/font6.fntdata"/><Relationship Id="rId50" Type="http://schemas.openxmlformats.org/officeDocument/2006/relationships/font" Target="fonts/font9.fntdata"/><Relationship Id="rId55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font" Target="fonts/font4.fntdata"/><Relationship Id="rId53" Type="http://schemas.openxmlformats.org/officeDocument/2006/relationships/commentAuthors" Target="commentAuthors.xml"/><Relationship Id="rId5" Type="http://schemas.openxmlformats.org/officeDocument/2006/relationships/slide" Target="slides/slide3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font" Target="fonts/font2.fntdata"/><Relationship Id="rId48" Type="http://schemas.openxmlformats.org/officeDocument/2006/relationships/font" Target="fonts/font7.fntdata"/><Relationship Id="rId56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font" Target="fonts/font10.fntdata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font" Target="fonts/font5.fntdata"/><Relationship Id="rId20" Type="http://schemas.openxmlformats.org/officeDocument/2006/relationships/slide" Target="slides/slide18.xml"/><Relationship Id="rId41" Type="http://schemas.openxmlformats.org/officeDocument/2006/relationships/notesMaster" Target="notesMasters/notesMaster1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font" Target="fonts/font8.fntdata"/><Relationship Id="rId57" Type="http://schemas.openxmlformats.org/officeDocument/2006/relationships/tableStyles" Target="tableStyles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font" Target="fonts/font3.fntdata"/><Relationship Id="rId52" Type="http://schemas.openxmlformats.org/officeDocument/2006/relationships/font" Target="fonts/font1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05F63E-7B49-40F1-B291-575D2BE5584F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98D3C9-1AAE-4F11-B22F-027C27AFB6E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98D3C9-1AAE-4F11-B22F-027C27AFB6EB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98D3C9-1AAE-4F11-B22F-027C27AFB6EB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98D3C9-1AAE-4F11-B22F-027C27AFB6E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4197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98D3C9-1AAE-4F11-B22F-027C27AFB6EB}" type="slidenum">
              <a:rPr lang="en-US" smtClean="0"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98D3C9-1AAE-4F11-B22F-027C27AFB6EB}" type="slidenum">
              <a:rPr lang="en-US" smtClean="0"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98D3C9-1AAE-4F11-B22F-027C27AFB6EB}" type="slidenum">
              <a:rPr lang="en-US" smtClean="0"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98D3C9-1AAE-4F11-B22F-027C27AFB6EB}" type="slidenum">
              <a:rPr lang="en-US" smtClean="0"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98D3C9-1AAE-4F11-B22F-027C27AFB6EB}" type="slidenum">
              <a:rPr lang="en-US" smtClean="0"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98D3C9-1AAE-4F11-B22F-027C27AFB6EB}" type="slidenum">
              <a:rPr lang="en-US" smtClean="0"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98D3C9-1AAE-4F11-B22F-027C27AFB6EB}" type="slidenum">
              <a:rPr lang="en-US" smtClean="0"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98D3C9-1AAE-4F11-B22F-027C27AFB6EB}" type="slidenum">
              <a:rPr lang="en-US" smtClean="0"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98D3C9-1AAE-4F11-B22F-027C27AFB6EB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5717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98D3C9-1AAE-4F11-B22F-027C27AFB6EB}" type="slidenum">
              <a:rPr lang="en-US" smtClean="0"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98D3C9-1AAE-4F11-B22F-027C27AFB6EB}" type="slidenum">
              <a:rPr lang="en-US" smtClean="0"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98D3C9-1AAE-4F11-B22F-027C27AFB6EB}" type="slidenum">
              <a:rPr lang="en-US" smtClean="0"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98D3C9-1AAE-4F11-B22F-027C27AFB6EB}" type="slidenum">
              <a:rPr lang="en-US" smtClean="0"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98D3C9-1AAE-4F11-B22F-027C27AFB6EB}" type="slidenum">
              <a:rPr lang="en-US" smtClean="0"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98D3C9-1AAE-4F11-B22F-027C27AFB6EB}" type="slidenum">
              <a:rPr lang="en-US" smtClean="0"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98D3C9-1AAE-4F11-B22F-027C27AFB6EB}" type="slidenum">
              <a:rPr lang="en-US" smtClean="0"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98D3C9-1AAE-4F11-B22F-027C27AFB6EB}" type="slidenum">
              <a:rPr lang="en-US" smtClean="0"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98D3C9-1AAE-4F11-B22F-027C27AFB6EB}" type="slidenum">
              <a:rPr lang="en-US" smtClean="0"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98D3C9-1AAE-4F11-B22F-027C27AFB6EB}" type="slidenum">
              <a:rPr lang="en-US" smtClean="0"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98D3C9-1AAE-4F11-B22F-027C27AFB6EB}" type="slidenum">
              <a:rPr lang="en-US" smtClean="0"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98D3C9-1AAE-4F11-B22F-027C27AFB6EB}" type="slidenum">
              <a:rPr lang="en-US" smtClean="0"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98D3C9-1AAE-4F11-B22F-027C27AFB6EB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64996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98D3C9-1AAE-4F11-B22F-027C27AFB6EB}" type="slidenum">
              <a:rPr lang="en-US" smtClean="0"/>
              <a:t>36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98D3C9-1AAE-4F11-B22F-027C27AFB6EB}" type="slidenum">
              <a:rPr lang="en-US" smtClean="0"/>
              <a:t>37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hf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êu đề Bản chiế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ề 1"/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vi-VN"/>
              <a:t>Bấm để sửa kiểu tiêu đề Bản cái</a:t>
            </a:r>
          </a:p>
        </p:txBody>
      </p:sp>
      <p:sp>
        <p:nvSpPr>
          <p:cNvPr id="3" name="Tiêu đề phụ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vi-VN"/>
              <a:t>Bấm để chỉnh sửa kiểu tiêu đề phụ của Bản cái</a:t>
            </a:r>
          </a:p>
        </p:txBody>
      </p:sp>
      <p:sp>
        <p:nvSpPr>
          <p:cNvPr id="4" name="Chỗ dành sẵn cho Ngày tháng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Chỗ dành sẵn cho Chân trang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Chỗ dành sẵn cho Số hiệu Bản chiế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8B891-B6AE-4399-82FA-732719168A25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CBAFC-66F0-463B-B50D-781D2BD585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398501"/>
      </p:ext>
    </p:extLst>
  </p:cSld>
  <p:clrMapOvr>
    <a:masterClrMapping/>
  </p:clrMapOvr>
  <p:hf hdr="0" ft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 smtClean="0"/>
              <a:t>25/05/2020</a:t>
            </a:r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753182345"/>
      </p:ext>
    </p:extLst>
  </p:cSld>
  <p:clrMapOvr>
    <a:masterClrMapping/>
  </p:clrMapOvr>
  <p:hf hdr="0" ft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 smtClean="0"/>
              <a:t>25/05/2020</a:t>
            </a:r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967922448"/>
      </p:ext>
    </p:extLst>
  </p:cSld>
  <p:clrMapOvr>
    <a:masterClrMapping/>
  </p:clrMapOvr>
  <p:hf hdr="0" ft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 smtClean="0"/>
              <a:t>25/05/2020</a:t>
            </a:r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943616830"/>
      </p:ext>
    </p:extLst>
  </p:cSld>
  <p:clrMapOvr>
    <a:masterClrMapping/>
  </p:clrMapOvr>
  <p:hf hdr="0" ftr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 smtClean="0"/>
              <a:t>25/05/2020</a:t>
            </a:r>
            <a:endParaRPr lang="vi-V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617698666"/>
      </p:ext>
    </p:extLst>
  </p:cSld>
  <p:clrMapOvr>
    <a:masterClrMapping/>
  </p:clrMapOvr>
  <p:hf hdr="0" ftr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 smtClean="0"/>
              <a:t>25/05/2020</a:t>
            </a:r>
            <a:endParaRPr lang="vi-V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89822780"/>
      </p:ext>
    </p:extLst>
  </p:cSld>
  <p:clrMapOvr>
    <a:masterClrMapping/>
  </p:clrMapOvr>
  <p:hf hdr="0" ftr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 smtClean="0"/>
              <a:t>25/05/2020</a:t>
            </a:r>
            <a:endParaRPr lang="vi-V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487453260"/>
      </p:ext>
    </p:extLst>
  </p:cSld>
  <p:clrMapOvr>
    <a:masterClrMapping/>
  </p:clrMapOvr>
  <p:hf hdr="0" ftr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 smtClean="0"/>
              <a:t>25/05/2020</a:t>
            </a:r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4206795359"/>
      </p:ext>
    </p:extLst>
  </p:cSld>
  <p:clrMapOvr>
    <a:masterClrMapping/>
  </p:clrMapOvr>
  <p:hf hdr="0" ftr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 smtClean="0"/>
              <a:t>25/05/2020</a:t>
            </a:r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109261554"/>
      </p:ext>
    </p:extLst>
  </p:cSld>
  <p:clrMapOvr>
    <a:masterClrMapping/>
  </p:clrMapOvr>
  <p:hf hdr="0" ftr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 smtClean="0"/>
              <a:t>25/05/2020</a:t>
            </a:r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998544142"/>
      </p:ext>
    </p:extLst>
  </p:cSld>
  <p:clrMapOvr>
    <a:masterClrMapping/>
  </p:clrMapOvr>
  <p:hf hdr="0" ftr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 smtClean="0"/>
              <a:t>25/05/2020</a:t>
            </a:r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672788211"/>
      </p:ext>
    </p:extLst>
  </p:cSld>
  <p:clrMapOvr>
    <a:masterClrMapping/>
  </p:clrMapOvr>
  <p:hf hdr="0" ftr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5765800"/>
            <a:ext cx="12192000" cy="1092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6775" y="1146175"/>
            <a:ext cx="721672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6775" y="2971800"/>
            <a:ext cx="10100603" cy="28944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2448" y="6062472"/>
            <a:ext cx="1380744" cy="55407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0759" y="5094177"/>
            <a:ext cx="1766376" cy="2499645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293631" y="6655100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 Light" panose="020F0302020204030204" pitchFamily="34" charset="0"/>
                <a:ea typeface="DengXian"/>
                <a:cs typeface="Segoe UI" panose="020B0502040204020203" pitchFamily="34" charset="0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lang="en-US" sz="8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B8B891-B6AE-4399-82FA-732719168A25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0CBAFC-66F0-463B-B50D-781D2BD585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953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14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1.png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11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5" Type="http://schemas.openxmlformats.org/officeDocument/2006/relationships/image" Target="../media/image11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slideLayout" Target="../slideLayouts/slideLayout19.xml"/><Relationship Id="rId7" Type="http://schemas.openxmlformats.org/officeDocument/2006/relationships/image" Target="../media/image31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11.png"/><Relationship Id="rId5" Type="http://schemas.openxmlformats.org/officeDocument/2006/relationships/image" Target="../media/image30.png"/><Relationship Id="rId10" Type="http://schemas.openxmlformats.org/officeDocument/2006/relationships/image" Target="../media/image3.png"/><Relationship Id="rId4" Type="http://schemas.openxmlformats.org/officeDocument/2006/relationships/notesSlide" Target="../notesSlides/notesSlide6.xml"/><Relationship Id="rId9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11.png"/><Relationship Id="rId5" Type="http://schemas.openxmlformats.org/officeDocument/2006/relationships/image" Target="../media/image33.png"/><Relationship Id="rId4" Type="http://schemas.openxmlformats.org/officeDocument/2006/relationships/notesSlide" Target="../notesSlides/notesSlide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11.png"/><Relationship Id="rId5" Type="http://schemas.openxmlformats.org/officeDocument/2006/relationships/image" Target="../media/image34.png"/><Relationship Id="rId4" Type="http://schemas.openxmlformats.org/officeDocument/2006/relationships/notesSlide" Target="../notesSlides/notesSlide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4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4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2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19.xml"/><Relationship Id="rId7" Type="http://schemas.openxmlformats.org/officeDocument/2006/relationships/image" Target="../media/image45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10" Type="http://schemas.openxmlformats.org/officeDocument/2006/relationships/image" Target="../media/image6.png"/><Relationship Id="rId4" Type="http://schemas.openxmlformats.org/officeDocument/2006/relationships/notesSlide" Target="../notesSlides/notesSlide14.xml"/><Relationship Id="rId9" Type="http://schemas.openxmlformats.org/officeDocument/2006/relationships/image" Target="../media/image4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43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1.png"/><Relationship Id="rId4" Type="http://schemas.openxmlformats.org/officeDocument/2006/relationships/image" Target="../media/image3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2.png"/><Relationship Id="rId2" Type="http://schemas.openxmlformats.org/officeDocument/2006/relationships/video" Target="../media/media9.mp4"/><Relationship Id="rId1" Type="http://schemas.microsoft.com/office/2007/relationships/media" Target="../media/media9.mp4"/><Relationship Id="rId6" Type="http://schemas.openxmlformats.org/officeDocument/2006/relationships/image" Target="../media/image61.png"/><Relationship Id="rId5" Type="http://schemas.openxmlformats.org/officeDocument/2006/relationships/image" Target="../media/image59.png"/><Relationship Id="rId4" Type="http://schemas.openxmlformats.org/officeDocument/2006/relationships/notesSlide" Target="../notesSlides/notesSlide2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1.png"/><Relationship Id="rId4" Type="http://schemas.openxmlformats.org/officeDocument/2006/relationships/image" Target="../media/image5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22/02/2022</a:t>
            </a:r>
            <a:endParaRPr lang="vi-VN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1</a:t>
            </a:fld>
            <a:endParaRPr lang="vi-VN"/>
          </a:p>
        </p:txBody>
      </p:sp>
      <p:grpSp>
        <p:nvGrpSpPr>
          <p:cNvPr id="8" name="Group 7"/>
          <p:cNvGrpSpPr/>
          <p:nvPr/>
        </p:nvGrpSpPr>
        <p:grpSpPr>
          <a:xfrm>
            <a:off x="0" y="-194310"/>
            <a:ext cx="12192000" cy="7310120"/>
            <a:chOff x="0" y="0"/>
            <a:chExt cx="17968" cy="11496"/>
          </a:xfrm>
        </p:grpSpPr>
        <p:pic>
          <p:nvPicPr>
            <p:cNvPr id="5" name="Picture 4" descr="8.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8984" cy="11496"/>
            </a:xfrm>
            <a:prstGeom prst="rect">
              <a:avLst/>
            </a:prstGeom>
          </p:spPr>
        </p:pic>
        <p:pic>
          <p:nvPicPr>
            <p:cNvPr id="7" name="Picture 6" descr="9.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984" y="0"/>
              <a:ext cx="8984" cy="11496"/>
            </a:xfrm>
            <a:prstGeom prst="rect">
              <a:avLst/>
            </a:prstGeom>
          </p:spPr>
        </p:pic>
      </p:grpSp>
      <p:sp>
        <p:nvSpPr>
          <p:cNvPr id="9" name="Rectangle 8"/>
          <p:cNvSpPr/>
          <p:nvPr/>
        </p:nvSpPr>
        <p:spPr>
          <a:xfrm>
            <a:off x="293630" y="6858000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>
                <a:solidFill>
                  <a:schemeClr val="bg1"/>
                </a:solidFill>
                <a:effectLst/>
                <a:latin typeface="Calibri Light" panose="020F0302020204030204" pitchFamily="34" charset="0"/>
                <a:ea typeface="DengXian"/>
                <a:cs typeface="Segoe UI" panose="020B0502040204020203" pitchFamily="34" charset="0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lang="en-US" sz="800" dirty="0">
              <a:solidFill>
                <a:schemeClr val="bg1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972" b="37344"/>
          <a:stretch/>
        </p:blipFill>
        <p:spPr>
          <a:xfrm>
            <a:off x="9528049" y="64008"/>
            <a:ext cx="1265490" cy="48463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8588" y="86868"/>
            <a:ext cx="1093771" cy="438912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9.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2100" y="3361690"/>
            <a:ext cx="9392285" cy="23818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6" name="Group 15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7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713018" y="20204"/>
              <a:ext cx="4886058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WHAT DO YOU LIKE TO DO?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0716039" y="32385"/>
              <a:ext cx="1316820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PREVIEW</a:t>
              </a:r>
            </a:p>
          </p:txBody>
        </p:sp>
      </p:grpSp>
      <p:pic>
        <p:nvPicPr>
          <p:cNvPr id="3" name="Picture 2" descr="8.2"/>
          <p:cNvPicPr>
            <a:picLocks noChangeAspect="1"/>
          </p:cNvPicPr>
          <p:nvPr/>
        </p:nvPicPr>
        <p:blipFill>
          <a:blip r:embed="rId3"/>
          <a:srcRect r="29093"/>
          <a:stretch>
            <a:fillRect/>
          </a:stretch>
        </p:blipFill>
        <p:spPr>
          <a:xfrm>
            <a:off x="1385476" y="619651"/>
            <a:ext cx="7213600" cy="2600325"/>
          </a:xfrm>
          <a:prstGeom prst="rect">
            <a:avLst/>
          </a:prstGeom>
        </p:spPr>
      </p:pic>
      <p:sp>
        <p:nvSpPr>
          <p:cNvPr id="4" name="Subtitle 2"/>
          <p:cNvSpPr>
            <a:spLocks noGrp="1"/>
          </p:cNvSpPr>
          <p:nvPr/>
        </p:nvSpPr>
        <p:spPr>
          <a:xfrm>
            <a:off x="5693291" y="3704524"/>
            <a:ext cx="2231665" cy="4850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FF0000"/>
                </a:solidFill>
              </a:rPr>
              <a:t>do sports</a:t>
            </a:r>
          </a:p>
        </p:txBody>
      </p:sp>
      <p:sp>
        <p:nvSpPr>
          <p:cNvPr id="25" name="Subtitle 2"/>
          <p:cNvSpPr>
            <a:spLocks noGrp="1"/>
          </p:cNvSpPr>
          <p:nvPr/>
        </p:nvSpPr>
        <p:spPr>
          <a:xfrm>
            <a:off x="5304671" y="4331269"/>
            <a:ext cx="2231665" cy="4850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FF0000"/>
                </a:solidFill>
              </a:rPr>
              <a:t>hobby</a:t>
            </a:r>
          </a:p>
        </p:txBody>
      </p:sp>
      <p:sp>
        <p:nvSpPr>
          <p:cNvPr id="28" name="Subtitle 2"/>
          <p:cNvSpPr>
            <a:spLocks noGrp="1"/>
          </p:cNvSpPr>
          <p:nvPr/>
        </p:nvSpPr>
        <p:spPr>
          <a:xfrm>
            <a:off x="4104521" y="4968809"/>
            <a:ext cx="2231665" cy="4850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FF0000"/>
                </a:solidFill>
              </a:rPr>
              <a:t>practicing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25" grpId="0" build="p"/>
      <p:bldP spid="28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8.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313180" y="880745"/>
            <a:ext cx="9575800" cy="4944745"/>
          </a:xfrm>
          <a:prstGeom prst="rect">
            <a:avLst/>
          </a:prstGeom>
        </p:spPr>
      </p:pic>
      <p:grpSp>
        <p:nvGrpSpPr>
          <p:cNvPr id="16" name="Group 15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7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713018" y="20204"/>
              <a:ext cx="4886058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WHAT DO YOU LIKE TO DO?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0716039" y="32385"/>
              <a:ext cx="1316820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PREVIEW</a:t>
              </a:r>
            </a:p>
          </p:txBody>
        </p:sp>
      </p:grpSp>
      <p:sp>
        <p:nvSpPr>
          <p:cNvPr id="4" name="Subtitle 2"/>
          <p:cNvSpPr>
            <a:spLocks noGrp="1"/>
          </p:cNvSpPr>
          <p:nvPr/>
        </p:nvSpPr>
        <p:spPr>
          <a:xfrm>
            <a:off x="4644271" y="3056189"/>
            <a:ext cx="2231665" cy="4850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FF0000"/>
                </a:solidFill>
              </a:rPr>
              <a:t>do origami</a:t>
            </a:r>
          </a:p>
        </p:txBody>
      </p:sp>
      <p:sp>
        <p:nvSpPr>
          <p:cNvPr id="25" name="Subtitle 2"/>
          <p:cNvSpPr>
            <a:spLocks noGrp="1"/>
          </p:cNvSpPr>
          <p:nvPr/>
        </p:nvSpPr>
        <p:spPr>
          <a:xfrm>
            <a:off x="4191000" y="3607435"/>
            <a:ext cx="3020060" cy="485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FF0000"/>
                </a:solidFill>
              </a:rPr>
              <a:t>collect comic books</a:t>
            </a:r>
          </a:p>
        </p:txBody>
      </p:sp>
      <p:sp>
        <p:nvSpPr>
          <p:cNvPr id="28" name="Subtitle 2"/>
          <p:cNvSpPr>
            <a:spLocks noGrp="1"/>
          </p:cNvSpPr>
          <p:nvPr/>
        </p:nvSpPr>
        <p:spPr>
          <a:xfrm>
            <a:off x="4644271" y="4146484"/>
            <a:ext cx="2231665" cy="4850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FF0000"/>
                </a:solidFill>
              </a:rPr>
              <a:t>play tennis</a:t>
            </a:r>
          </a:p>
        </p:txBody>
      </p:sp>
      <p:pic>
        <p:nvPicPr>
          <p:cNvPr id="5" name="EE_G7_1-01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284085" y="675005"/>
            <a:ext cx="1158240" cy="1022350"/>
          </a:xfrm>
          <a:prstGeom prst="rect">
            <a:avLst/>
          </a:prstGeom>
        </p:spPr>
      </p:pic>
      <p:sp>
        <p:nvSpPr>
          <p:cNvPr id="6" name="Subtitle 2"/>
          <p:cNvSpPr>
            <a:spLocks noGrp="1"/>
          </p:cNvSpPr>
          <p:nvPr/>
        </p:nvSpPr>
        <p:spPr>
          <a:xfrm>
            <a:off x="4644271" y="4708459"/>
            <a:ext cx="2231665" cy="4850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FF0000"/>
                </a:solidFill>
              </a:rPr>
              <a:t>draw</a:t>
            </a:r>
          </a:p>
        </p:txBody>
      </p:sp>
      <p:sp>
        <p:nvSpPr>
          <p:cNvPr id="7" name="Subtitle 2"/>
          <p:cNvSpPr>
            <a:spLocks noGrp="1"/>
          </p:cNvSpPr>
          <p:nvPr/>
        </p:nvSpPr>
        <p:spPr>
          <a:xfrm>
            <a:off x="7746365" y="4708525"/>
            <a:ext cx="2414905" cy="485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FF0000"/>
                </a:solidFill>
              </a:rPr>
              <a:t>play the guitar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33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38" dur="9825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4" grpId="0" build="p"/>
      <p:bldP spid="25" grpId="0" build="p"/>
      <p:bldP spid="28" grpId="0" build="p"/>
      <p:bldP spid="6" grpId="0" build="p"/>
      <p:bldP spid="7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7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713018" y="20204"/>
              <a:ext cx="4886058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WHAT DO YOU LIKE TO DO?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0716039" y="32385"/>
              <a:ext cx="1316820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PREVIEW</a:t>
              </a:r>
            </a:p>
          </p:txBody>
        </p:sp>
      </p:grpSp>
      <p:pic>
        <p:nvPicPr>
          <p:cNvPr id="24" name="Picture 23" descr="8.2"/>
          <p:cNvPicPr>
            <a:picLocks noChangeAspect="1"/>
          </p:cNvPicPr>
          <p:nvPr/>
        </p:nvPicPr>
        <p:blipFill>
          <a:blip r:embed="rId2"/>
          <a:srcRect b="-373"/>
          <a:stretch>
            <a:fillRect/>
          </a:stretch>
        </p:blipFill>
        <p:spPr>
          <a:xfrm>
            <a:off x="1221105" y="1085215"/>
            <a:ext cx="10303510" cy="4015740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9644932" y="34755"/>
              <a:ext cx="2387927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FOCUS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3713018" y="20204"/>
            <a:ext cx="4886058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000" b="1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Adobe Gothic Std B" panose="020B0800000000000000" pitchFamily="34" charset="-128"/>
                <a:sym typeface="+mn-ea"/>
              </a:rPr>
              <a:t>WHAT DO YOU LIKE TO DO?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Adobe Gothic Std B" panose="020B0800000000000000" pitchFamily="34" charset="-128"/>
              <a:cs typeface="+mn-cs"/>
            </a:endParaRPr>
          </a:p>
        </p:txBody>
      </p:sp>
      <p:pic>
        <p:nvPicPr>
          <p:cNvPr id="3" name="Picture 2" descr="10.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215" y="459105"/>
            <a:ext cx="8369935" cy="878840"/>
          </a:xfrm>
          <a:prstGeom prst="rect">
            <a:avLst/>
          </a:prstGeom>
        </p:spPr>
      </p:pic>
      <p:pic>
        <p:nvPicPr>
          <p:cNvPr id="5" name="EE_G7_1-02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916930" y="888365"/>
            <a:ext cx="780415" cy="650240"/>
          </a:xfrm>
          <a:prstGeom prst="rect">
            <a:avLst/>
          </a:prstGeom>
        </p:spPr>
      </p:pic>
      <p:pic>
        <p:nvPicPr>
          <p:cNvPr id="6" name="Picture 5" descr="10.3.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4410" y="1434172"/>
            <a:ext cx="9436735" cy="5259705"/>
          </a:xfrm>
          <a:prstGeom prst="rect">
            <a:avLst/>
          </a:prstGeom>
        </p:spPr>
      </p:pic>
      <p:pic>
        <p:nvPicPr>
          <p:cNvPr id="7" name="Picture 6" descr="10.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89290" y="544830"/>
            <a:ext cx="3834765" cy="734060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audio>
              <p:cMediaNode>
                <p:cTn id="2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7" dur="4874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9644932" y="34755"/>
              <a:ext cx="2387927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FOCUS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3713018" y="20204"/>
            <a:ext cx="4886058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000" b="1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Adobe Gothic Std B" panose="020B0800000000000000" pitchFamily="34" charset="-128"/>
                <a:sym typeface="+mn-ea"/>
              </a:rPr>
              <a:t>WHAT DO YOU LIKE TO DO?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Adobe Gothic Std B" panose="020B0800000000000000" pitchFamily="34" charset="-128"/>
              <a:cs typeface="+mn-cs"/>
            </a:endParaRPr>
          </a:p>
        </p:txBody>
      </p:sp>
      <p:pic>
        <p:nvPicPr>
          <p:cNvPr id="6" name="Picture 5" descr="10.3.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138" y="1139190"/>
            <a:ext cx="9436735" cy="5259705"/>
          </a:xfrm>
          <a:prstGeom prst="rect">
            <a:avLst/>
          </a:prstGeom>
        </p:spPr>
      </p:pic>
      <p:pic>
        <p:nvPicPr>
          <p:cNvPr id="2" name="Picture 1" descr="10.3.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560" y="505460"/>
            <a:ext cx="11435080" cy="633730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5" name="Rectangle 4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713018" y="20204"/>
              <a:ext cx="4886058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sz="2000" b="1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sym typeface="+mn-ea"/>
                </a:rPr>
                <a:t>WHAT DO YOU LIKE TO DO?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9322435" y="35272"/>
              <a:ext cx="271081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sym typeface="+mn-ea"/>
                </a:rPr>
                <a:t>LANGUAGE FOCUS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2" name="Picture 1" descr="10.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9330" y="584835"/>
            <a:ext cx="10268585" cy="5234305"/>
          </a:xfrm>
          <a:prstGeom prst="rect">
            <a:avLst/>
          </a:prstGeom>
        </p:spPr>
      </p:pic>
      <p:pic>
        <p:nvPicPr>
          <p:cNvPr id="19" name="EE_G7_1-03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074545" y="448310"/>
            <a:ext cx="888365" cy="748030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audio>
              <p:cMediaNode>
                <p:cTn id="2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7" dur="43546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5" name="Rectangle 4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713018" y="20204"/>
              <a:ext cx="4886058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sz="2000" b="1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sym typeface="+mn-ea"/>
                </a:rPr>
                <a:t>WHAT DO YOU LIKE TO DO?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9322435" y="24477"/>
              <a:ext cx="271081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sym typeface="+mn-ea"/>
                </a:rPr>
                <a:t>GRAMMAR REFERENCE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3" name="Picture 2" descr="LN 152.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236" y="631309"/>
            <a:ext cx="10629011" cy="2218252"/>
          </a:xfrm>
          <a:prstGeom prst="rect">
            <a:avLst/>
          </a:prstGeom>
        </p:spPr>
      </p:pic>
      <p:pic>
        <p:nvPicPr>
          <p:cNvPr id="9" name="Picture 8" descr="LN 152.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131" y="2905387"/>
            <a:ext cx="10293223" cy="2894951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5" name="Rectangle 4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713018" y="20204"/>
              <a:ext cx="4886058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sz="2000" b="1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sym typeface="+mn-ea"/>
                </a:rPr>
                <a:t>WHAT DO YOU LIKE TO DO?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9322435" y="46067"/>
              <a:ext cx="271081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sym typeface="+mn-ea"/>
                </a:rPr>
                <a:t>GRAMMAR REFERENCE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2" name="Picture 1" descr="LN 152.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927" y="1010611"/>
            <a:ext cx="10304145" cy="4637967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5" name="Rectangle 4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713018" y="20204"/>
              <a:ext cx="4886058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sz="2000" b="1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sym typeface="+mn-ea"/>
                </a:rPr>
                <a:t>WHAT DO YOU LIKE TO DO?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9322435" y="35272"/>
              <a:ext cx="271081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sym typeface="+mn-ea"/>
                </a:rPr>
                <a:t>LANGUAGE FOCUS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3" name="Picture 2" descr="11.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099185" y="573405"/>
            <a:ext cx="9382760" cy="5355590"/>
          </a:xfrm>
          <a:prstGeom prst="rect">
            <a:avLst/>
          </a:prstGeom>
        </p:spPr>
      </p:pic>
      <p:pic>
        <p:nvPicPr>
          <p:cNvPr id="10" name="EE_G7_1-04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132955" y="448310"/>
            <a:ext cx="984885" cy="780415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/>
        </p:nvSpPr>
        <p:spPr>
          <a:xfrm>
            <a:off x="6081911" y="1153094"/>
            <a:ext cx="2231665" cy="4850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FF0000"/>
                </a:solidFill>
              </a:rPr>
              <a:t>after</a:t>
            </a:r>
          </a:p>
        </p:txBody>
      </p:sp>
      <p:sp>
        <p:nvSpPr>
          <p:cNvPr id="13" name="Subtitle 2"/>
          <p:cNvSpPr>
            <a:spLocks noGrp="1"/>
          </p:cNvSpPr>
          <p:nvPr/>
        </p:nvSpPr>
        <p:spPr>
          <a:xfrm>
            <a:off x="7090926" y="1693479"/>
            <a:ext cx="2231665" cy="4850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FF0000"/>
                </a:solidFill>
              </a:rPr>
              <a:t>guitar</a:t>
            </a:r>
          </a:p>
        </p:txBody>
      </p:sp>
      <p:sp>
        <p:nvSpPr>
          <p:cNvPr id="14" name="Subtitle 2"/>
          <p:cNvSpPr>
            <a:spLocks noGrp="1"/>
          </p:cNvSpPr>
          <p:nvPr/>
        </p:nvSpPr>
        <p:spPr>
          <a:xfrm>
            <a:off x="3712726" y="2752659"/>
            <a:ext cx="2231665" cy="4850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FF0000"/>
                </a:solidFill>
              </a:rPr>
              <a:t>three</a:t>
            </a:r>
          </a:p>
        </p:txBody>
      </p:sp>
      <p:sp>
        <p:nvSpPr>
          <p:cNvPr id="15" name="Subtitle 2"/>
          <p:cNvSpPr>
            <a:spLocks noGrp="1"/>
          </p:cNvSpPr>
          <p:nvPr/>
        </p:nvSpPr>
        <p:spPr>
          <a:xfrm>
            <a:off x="6509901" y="4287454"/>
            <a:ext cx="2231665" cy="4850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FF0000"/>
                </a:solidFill>
              </a:rPr>
              <a:t>Thursdays</a:t>
            </a:r>
          </a:p>
        </p:txBody>
      </p:sp>
      <p:sp>
        <p:nvSpPr>
          <p:cNvPr id="16" name="Subtitle 2"/>
          <p:cNvSpPr>
            <a:spLocks noGrp="1"/>
          </p:cNvSpPr>
          <p:nvPr/>
        </p:nvSpPr>
        <p:spPr>
          <a:xfrm>
            <a:off x="4859536" y="5368224"/>
            <a:ext cx="2231665" cy="4850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FF0000"/>
                </a:solidFill>
              </a:rPr>
              <a:t>Saturdays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33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38" dur="4278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11" grpId="0" build="p"/>
      <p:bldP spid="13" grpId="0" build="p"/>
      <p:bldP spid="14" grpId="0" build="p"/>
      <p:bldP spid="15" grpId="0" build="p"/>
      <p:bldP spid="16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2370455" y="419100"/>
            <a:ext cx="7289165" cy="5793740"/>
            <a:chOff x="2370455" y="419100"/>
            <a:chExt cx="7289165" cy="5793740"/>
          </a:xfrm>
        </p:grpSpPr>
        <p:pic>
          <p:nvPicPr>
            <p:cNvPr id="2" name="Picture 1" descr="11.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370455" y="419100"/>
              <a:ext cx="7289165" cy="5793740"/>
            </a:xfrm>
            <a:prstGeom prst="rect">
              <a:avLst/>
            </a:prstGeom>
          </p:spPr>
        </p:pic>
        <p:sp>
          <p:nvSpPr>
            <p:cNvPr id="3" name="Rectangle 2"/>
            <p:cNvSpPr/>
            <p:nvPr/>
          </p:nvSpPr>
          <p:spPr>
            <a:xfrm>
              <a:off x="2660904" y="576072"/>
              <a:ext cx="210312" cy="182880"/>
            </a:xfrm>
            <a:prstGeom prst="rect">
              <a:avLst/>
            </a:prstGeom>
            <a:solidFill>
              <a:srgbClr val="FFD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5" name="Rectangle 4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713018" y="20204"/>
              <a:ext cx="4886058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sz="2000" b="1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sym typeface="+mn-ea"/>
                </a:rPr>
                <a:t>WHAT DO YOU LIKE TO DO?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9322435" y="46067"/>
              <a:ext cx="271081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sym typeface="+mn-ea"/>
                </a:rPr>
                <a:t>LANGUAGE FOCUS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sp>
        <p:nvSpPr>
          <p:cNvPr id="33" name="Oval 32"/>
          <p:cNvSpPr/>
          <p:nvPr/>
        </p:nvSpPr>
        <p:spPr>
          <a:xfrm>
            <a:off x="3164205" y="5044440"/>
            <a:ext cx="548640" cy="47561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5" name="Rectangle 4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713018" y="20204"/>
              <a:ext cx="4886058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sz="2000" b="1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sym typeface="+mn-ea"/>
                </a:rPr>
                <a:t>WHAT DO YOU LIKE TO DO?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9322435" y="35272"/>
              <a:ext cx="271081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sym typeface="+mn-ea"/>
                </a:rPr>
                <a:t>LANGUAGE FOCUS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3" name="Picture 2" descr="11.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445135" y="1645920"/>
            <a:ext cx="12674600" cy="3561080"/>
          </a:xfrm>
          <a:prstGeom prst="rect">
            <a:avLst/>
          </a:prstGeom>
        </p:spPr>
      </p:pic>
      <p:sp>
        <p:nvSpPr>
          <p:cNvPr id="13" name="Subtitle 2"/>
          <p:cNvSpPr>
            <a:spLocks noGrp="1"/>
          </p:cNvSpPr>
          <p:nvPr/>
        </p:nvSpPr>
        <p:spPr>
          <a:xfrm>
            <a:off x="3018790" y="4188460"/>
            <a:ext cx="2311400" cy="5283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0000"/>
                </a:solidFill>
              </a:rPr>
              <a:t>volleyball</a:t>
            </a:r>
          </a:p>
        </p:txBody>
      </p:sp>
      <p:sp>
        <p:nvSpPr>
          <p:cNvPr id="9" name="Subtitle 2"/>
          <p:cNvSpPr>
            <a:spLocks noGrp="1"/>
          </p:cNvSpPr>
          <p:nvPr/>
        </p:nvSpPr>
        <p:spPr>
          <a:xfrm>
            <a:off x="4375785" y="4188460"/>
            <a:ext cx="2311400" cy="5283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0000"/>
                </a:solidFill>
              </a:rPr>
              <a:t>volleyball</a:t>
            </a:r>
          </a:p>
        </p:txBody>
      </p:sp>
      <p:sp>
        <p:nvSpPr>
          <p:cNvPr id="10" name="Subtitle 2"/>
          <p:cNvSpPr>
            <a:spLocks noGrp="1"/>
          </p:cNvSpPr>
          <p:nvPr/>
        </p:nvSpPr>
        <p:spPr>
          <a:xfrm>
            <a:off x="5777230" y="2834640"/>
            <a:ext cx="2311400" cy="5283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0000"/>
                </a:solidFill>
              </a:rPr>
              <a:t>soccer</a:t>
            </a:r>
          </a:p>
        </p:txBody>
      </p:sp>
      <p:sp>
        <p:nvSpPr>
          <p:cNvPr id="11" name="Subtitle 2"/>
          <p:cNvSpPr>
            <a:spLocks noGrp="1"/>
          </p:cNvSpPr>
          <p:nvPr/>
        </p:nvSpPr>
        <p:spPr>
          <a:xfrm>
            <a:off x="8681720" y="3441700"/>
            <a:ext cx="2311400" cy="5283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0000"/>
                </a:solidFill>
              </a:rPr>
              <a:t>karate</a:t>
            </a:r>
          </a:p>
        </p:txBody>
      </p:sp>
      <p:sp>
        <p:nvSpPr>
          <p:cNvPr id="12" name="Subtitle 2"/>
          <p:cNvSpPr>
            <a:spLocks noGrp="1"/>
          </p:cNvSpPr>
          <p:nvPr/>
        </p:nvSpPr>
        <p:spPr>
          <a:xfrm>
            <a:off x="9988550" y="3470910"/>
            <a:ext cx="2311400" cy="5283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200" dirty="0">
                <a:solidFill>
                  <a:srgbClr val="FF0000"/>
                </a:solidFill>
              </a:rPr>
              <a:t>homework</a:t>
            </a:r>
          </a:p>
        </p:txBody>
      </p:sp>
      <p:pic>
        <p:nvPicPr>
          <p:cNvPr id="14" name="Picture 13" descr="11.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284605" y="934720"/>
            <a:ext cx="9622790" cy="711200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9" grpId="0" build="p"/>
      <p:bldP spid="10" grpId="0" build="p"/>
      <p:bldP spid="11" grpId="0" build="p"/>
      <p:bldP spid="12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5" name="Rectangle 4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713018" y="20204"/>
              <a:ext cx="4886058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sz="2000" b="1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sym typeface="+mn-ea"/>
                </a:rPr>
                <a:t>WHAT DO YOU LIKE TO DO?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9322435" y="35272"/>
              <a:ext cx="271081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sym typeface="+mn-ea"/>
                </a:rPr>
                <a:t>LANGUAGE FOCUS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2" name="Picture 1" descr="11.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745" y="674370"/>
            <a:ext cx="10787380" cy="5065395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2.1"/>
          <p:cNvPicPr>
            <a:picLocks noChangeAspect="1"/>
          </p:cNvPicPr>
          <p:nvPr/>
        </p:nvPicPr>
        <p:blipFill rotWithShape="1">
          <a:blip r:embed="rId3"/>
          <a:srcRect b="19657"/>
          <a:stretch/>
        </p:blipFill>
        <p:spPr>
          <a:xfrm>
            <a:off x="0" y="-13061"/>
            <a:ext cx="12192000" cy="6880206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5" name="Rectangle 4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713018" y="20204"/>
              <a:ext cx="4886058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sz="2000" b="1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sym typeface="+mn-ea"/>
                </a:rPr>
                <a:t>WHAT DO YOU LIKE TO DO?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9322435" y="46067"/>
              <a:ext cx="271081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sym typeface="+mn-ea"/>
                </a:rPr>
                <a:t>THE REAL WORLD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BC18D6EA-0763-204F-0B02-96DC8F1DC5CC}"/>
              </a:ext>
            </a:extLst>
          </p:cNvPr>
          <p:cNvSpPr/>
          <p:nvPr/>
        </p:nvSpPr>
        <p:spPr>
          <a:xfrm>
            <a:off x="1" y="6721475"/>
            <a:ext cx="12191366" cy="514396"/>
          </a:xfrm>
          <a:prstGeom prst="rect">
            <a:avLst/>
          </a:prstGeom>
          <a:solidFill>
            <a:srgbClr val="100E1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F4C971F-43E2-6B2F-C9C5-15A7E632D3FE}"/>
              </a:ext>
            </a:extLst>
          </p:cNvPr>
          <p:cNvSpPr/>
          <p:nvPr/>
        </p:nvSpPr>
        <p:spPr>
          <a:xfrm>
            <a:off x="363389" y="6655486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Calibri Light" panose="020F0302020204030204" pitchFamily="34" charset="0"/>
                <a:ea typeface="DengXian"/>
                <a:cs typeface="Segoe UI" panose="020B0502040204020203" pitchFamily="34" charset="0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lang="en-US" sz="800" dirty="0">
              <a:solidFill>
                <a:schemeClr val="bg1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75D94C0-CFB6-AE77-5E25-6490121FE60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7358" y="5151714"/>
            <a:ext cx="1607469" cy="227477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D86085B-0B6C-D59B-2C4F-DEF032A09C3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8214" y="6003999"/>
            <a:ext cx="1382899" cy="554932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5" name="Rectangle 4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713018" y="20204"/>
              <a:ext cx="4886058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sz="2000" b="1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sym typeface="+mn-ea"/>
                </a:rPr>
                <a:t>WHAT DO YOU LIKE TO DO?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9322435" y="46067"/>
              <a:ext cx="271081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sym typeface="+mn-ea"/>
                </a:rPr>
                <a:t>THE REAL WORLD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4" name="Picture 3" descr="12.2"/>
          <p:cNvPicPr>
            <a:picLocks noChangeAspect="1"/>
          </p:cNvPicPr>
          <p:nvPr/>
        </p:nvPicPr>
        <p:blipFill>
          <a:blip r:embed="rId3"/>
          <a:srcRect l="-763" t="-2134"/>
          <a:stretch>
            <a:fillRect/>
          </a:stretch>
        </p:blipFill>
        <p:spPr>
          <a:xfrm>
            <a:off x="0" y="1236345"/>
            <a:ext cx="12143105" cy="3220085"/>
          </a:xfrm>
          <a:prstGeom prst="roundRect">
            <a:avLst/>
          </a:prstGeom>
        </p:spPr>
      </p:pic>
      <p:sp>
        <p:nvSpPr>
          <p:cNvPr id="10" name="Subtitle 2"/>
          <p:cNvSpPr>
            <a:spLocks noGrp="1"/>
          </p:cNvSpPr>
          <p:nvPr/>
        </p:nvSpPr>
        <p:spPr>
          <a:xfrm>
            <a:off x="1502410" y="3103245"/>
            <a:ext cx="2311400" cy="5537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0000"/>
                </a:solidFill>
              </a:rPr>
              <a:t>tasks</a:t>
            </a:r>
          </a:p>
        </p:txBody>
      </p:sp>
      <p:sp>
        <p:nvSpPr>
          <p:cNvPr id="9" name="Subtitle 2"/>
          <p:cNvSpPr>
            <a:spLocks noGrp="1"/>
          </p:cNvSpPr>
          <p:nvPr/>
        </p:nvSpPr>
        <p:spPr>
          <a:xfrm>
            <a:off x="4874260" y="3103245"/>
            <a:ext cx="2311400" cy="5537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0000"/>
                </a:solidFill>
              </a:rPr>
              <a:t>dangerous</a:t>
            </a:r>
          </a:p>
        </p:txBody>
      </p:sp>
      <p:sp>
        <p:nvSpPr>
          <p:cNvPr id="12" name="Subtitle 2"/>
          <p:cNvSpPr>
            <a:spLocks noGrp="1"/>
          </p:cNvSpPr>
          <p:nvPr/>
        </p:nvSpPr>
        <p:spPr>
          <a:xfrm>
            <a:off x="2486025" y="3514090"/>
            <a:ext cx="2311400" cy="5537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0000"/>
                </a:solidFill>
              </a:rPr>
              <a:t>different</a:t>
            </a:r>
          </a:p>
        </p:txBody>
      </p:sp>
      <p:sp>
        <p:nvSpPr>
          <p:cNvPr id="13" name="Subtitle 2"/>
          <p:cNvSpPr>
            <a:spLocks noGrp="1"/>
          </p:cNvSpPr>
          <p:nvPr/>
        </p:nvSpPr>
        <p:spPr>
          <a:xfrm>
            <a:off x="8819515" y="3503295"/>
            <a:ext cx="2311400" cy="5537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0000"/>
                </a:solidFill>
              </a:rPr>
              <a:t>messy</a:t>
            </a:r>
          </a:p>
        </p:txBody>
      </p:sp>
      <p:sp>
        <p:nvSpPr>
          <p:cNvPr id="14" name="Subtitle 2"/>
          <p:cNvSpPr>
            <a:spLocks noGrp="1"/>
          </p:cNvSpPr>
          <p:nvPr/>
        </p:nvSpPr>
        <p:spPr>
          <a:xfrm>
            <a:off x="735330" y="3898265"/>
            <a:ext cx="2311400" cy="5537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0000"/>
                </a:solidFill>
              </a:rPr>
              <a:t>carry</a:t>
            </a:r>
          </a:p>
        </p:txBody>
      </p:sp>
      <p:sp>
        <p:nvSpPr>
          <p:cNvPr id="15" name="Subtitle 2"/>
          <p:cNvSpPr>
            <a:spLocks noGrp="1"/>
          </p:cNvSpPr>
          <p:nvPr/>
        </p:nvSpPr>
        <p:spPr>
          <a:xfrm>
            <a:off x="6419215" y="3898265"/>
            <a:ext cx="2311400" cy="5537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0000"/>
                </a:solidFill>
              </a:rPr>
              <a:t>learn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  <p:bldP spid="9" grpId="0" build="p"/>
      <p:bldP spid="12" grpId="0" build="p"/>
      <p:bldP spid="13" grpId="0" build="p"/>
      <p:bldP spid="14" grpId="0" build="p"/>
      <p:bldP spid="15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5" name="Rectangle 4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713018" y="20204"/>
              <a:ext cx="4886058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sz="2000" b="1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sym typeface="+mn-ea"/>
                </a:rPr>
                <a:t>WHAT DO YOU LIKE TO DO?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9322435" y="35272"/>
              <a:ext cx="271081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sym typeface="+mn-ea"/>
                </a:rPr>
                <a:t>THE REAL WORLD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4" name="Picture 3" descr="12.2"/>
          <p:cNvPicPr>
            <a:picLocks noChangeAspect="1"/>
          </p:cNvPicPr>
          <p:nvPr/>
        </p:nvPicPr>
        <p:blipFill>
          <a:blip r:embed="rId5"/>
          <a:srcRect l="-1059"/>
          <a:stretch>
            <a:fillRect/>
          </a:stretch>
        </p:blipFill>
        <p:spPr>
          <a:xfrm>
            <a:off x="0" y="2465324"/>
            <a:ext cx="11558270" cy="2270125"/>
          </a:xfrm>
          <a:prstGeom prst="roundRect">
            <a:avLst/>
          </a:prstGeom>
        </p:spPr>
      </p:pic>
      <p:pic>
        <p:nvPicPr>
          <p:cNvPr id="16" name="EE_G7_1-05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978929" y="2560165"/>
            <a:ext cx="768985" cy="67052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50861" y="3478598"/>
            <a:ext cx="416133" cy="416133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79146" y="4121218"/>
            <a:ext cx="416133" cy="416133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40581" y="4121218"/>
            <a:ext cx="416133" cy="416133"/>
          </a:xfrm>
          <a:prstGeom prst="rect">
            <a:avLst/>
          </a:prstGeom>
        </p:spPr>
      </p:pic>
      <p:pic>
        <p:nvPicPr>
          <p:cNvPr id="33" name="Picture 32" descr="12.2"/>
          <p:cNvPicPr>
            <a:picLocks noChangeAspect="1"/>
          </p:cNvPicPr>
          <p:nvPr/>
        </p:nvPicPr>
        <p:blipFill>
          <a:blip r:embed="rId8"/>
          <a:srcRect b="-8605"/>
          <a:stretch>
            <a:fillRect/>
          </a:stretch>
        </p:blipFill>
        <p:spPr>
          <a:xfrm>
            <a:off x="-1" y="5653749"/>
            <a:ext cx="12192001" cy="753446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F4C971F-43E2-6B2F-C9C5-15A7E632D3FE}"/>
              </a:ext>
            </a:extLst>
          </p:cNvPr>
          <p:cNvSpPr/>
          <p:nvPr/>
        </p:nvSpPr>
        <p:spPr>
          <a:xfrm>
            <a:off x="363389" y="6655486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>
                <a:solidFill>
                  <a:sysClr val="windowText" lastClr="000000"/>
                </a:solidFill>
                <a:latin typeface="Calibri Light" panose="020F0302020204030204" pitchFamily="34" charset="0"/>
                <a:ea typeface="DengXian"/>
                <a:cs typeface="Segoe UI" panose="020B0502040204020203" pitchFamily="34" charset="0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lang="en-US" sz="800" dirty="0">
              <a:solidFill>
                <a:sysClr val="windowText" lastClr="000000"/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3576" y="715405"/>
            <a:ext cx="1380744" cy="55407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9631" y="-252890"/>
            <a:ext cx="1766376" cy="2499645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23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28" dur="53394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5" name="Rectangle 4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713018" y="20204"/>
              <a:ext cx="4886058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sz="2000" b="1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sym typeface="+mn-ea"/>
                </a:rPr>
                <a:t>WHAT DO YOU LIKE TO DO?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9322435" y="35272"/>
              <a:ext cx="271081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sym typeface="+mn-ea"/>
                </a:rPr>
                <a:t>PRONUNCIATION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3" name="Picture 2" descr="13.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4970" y="1167765"/>
            <a:ext cx="11910695" cy="3972560"/>
          </a:xfrm>
          <a:prstGeom prst="rect">
            <a:avLst/>
          </a:prstGeom>
        </p:spPr>
      </p:pic>
      <p:pic>
        <p:nvPicPr>
          <p:cNvPr id="9" name="EE_G7_1-06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390004" y="2825496"/>
            <a:ext cx="852935" cy="726059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audio>
              <p:cMediaNode>
                <p:cTn id="2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7" dur="3027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5" name="Rectangle 4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713018" y="20204"/>
              <a:ext cx="4886058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sz="2000" b="1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sym typeface="+mn-ea"/>
                </a:rPr>
                <a:t>WHAT DO YOU LIKE TO DO?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9322435" y="35272"/>
              <a:ext cx="271081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sym typeface="+mn-ea"/>
                </a:rPr>
                <a:t>PRONUNCIATION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4" name="Picture 3" descr="13.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8460" y="1027430"/>
            <a:ext cx="11435080" cy="4524375"/>
          </a:xfrm>
          <a:prstGeom prst="rect">
            <a:avLst/>
          </a:prstGeom>
        </p:spPr>
      </p:pic>
      <p:pic>
        <p:nvPicPr>
          <p:cNvPr id="10" name="EE_G7_1-07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278495" y="1287780"/>
            <a:ext cx="844550" cy="737235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/>
        </p:nvSpPr>
        <p:spPr>
          <a:xfrm>
            <a:off x="4425950" y="2057400"/>
            <a:ext cx="3391535" cy="5537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>
                <a:solidFill>
                  <a:srgbClr val="FF0000"/>
                </a:solidFill>
              </a:rPr>
              <a:t>like to do</a:t>
            </a:r>
          </a:p>
        </p:txBody>
      </p:sp>
      <p:sp>
        <p:nvSpPr>
          <p:cNvPr id="12" name="Subtitle 2"/>
          <p:cNvSpPr>
            <a:spLocks noGrp="1"/>
          </p:cNvSpPr>
          <p:nvPr/>
        </p:nvSpPr>
        <p:spPr>
          <a:xfrm>
            <a:off x="3712845" y="2727325"/>
            <a:ext cx="3391535" cy="5537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>
                <a:solidFill>
                  <a:srgbClr val="FF0000"/>
                </a:solidFill>
              </a:rPr>
              <a:t>like to play</a:t>
            </a:r>
          </a:p>
        </p:txBody>
      </p:sp>
      <p:sp>
        <p:nvSpPr>
          <p:cNvPr id="13" name="Subtitle 2"/>
          <p:cNvSpPr>
            <a:spLocks noGrp="1"/>
          </p:cNvSpPr>
          <p:nvPr/>
        </p:nvSpPr>
        <p:spPr>
          <a:xfrm>
            <a:off x="2880360" y="3408680"/>
            <a:ext cx="3391535" cy="5537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>
                <a:solidFill>
                  <a:srgbClr val="FF0000"/>
                </a:solidFill>
              </a:rPr>
              <a:t>like to do</a:t>
            </a:r>
          </a:p>
        </p:txBody>
      </p:sp>
      <p:sp>
        <p:nvSpPr>
          <p:cNvPr id="14" name="Subtitle 2"/>
          <p:cNvSpPr>
            <a:spLocks noGrp="1"/>
          </p:cNvSpPr>
          <p:nvPr/>
        </p:nvSpPr>
        <p:spPr>
          <a:xfrm>
            <a:off x="4566285" y="4078605"/>
            <a:ext cx="3391535" cy="5537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>
                <a:solidFill>
                  <a:srgbClr val="FF0000"/>
                </a:solidFill>
              </a:rPr>
              <a:t>like to eat</a:t>
            </a:r>
          </a:p>
        </p:txBody>
      </p:sp>
      <p:sp>
        <p:nvSpPr>
          <p:cNvPr id="15" name="Subtitle 2"/>
          <p:cNvSpPr>
            <a:spLocks noGrp="1"/>
          </p:cNvSpPr>
          <p:nvPr/>
        </p:nvSpPr>
        <p:spPr>
          <a:xfrm>
            <a:off x="5625465" y="4759960"/>
            <a:ext cx="3391535" cy="5537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>
                <a:solidFill>
                  <a:srgbClr val="FF0000"/>
                </a:solidFill>
              </a:rPr>
              <a:t>like to cook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33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38" dur="3816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11" grpId="0" build="p"/>
      <p:bldP spid="12" grpId="0" build="p"/>
      <p:bldP spid="13" grpId="0" build="p"/>
      <p:bldP spid="14" grpId="0" build="p"/>
      <p:bldP spid="15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5" name="Rectangle 4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713018" y="20204"/>
              <a:ext cx="4886058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sz="2000" b="1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sym typeface="+mn-ea"/>
                </a:rPr>
                <a:t>WHAT DO YOU LIKE TO DO?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9322435" y="35272"/>
              <a:ext cx="271081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sym typeface="+mn-ea"/>
                </a:rPr>
                <a:t>PRONUNCIATION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4" name="Picture 3" descr="13.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78460" y="2042795"/>
            <a:ext cx="11435080" cy="3497580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/>
        </p:nvSpPr>
        <p:spPr>
          <a:xfrm>
            <a:off x="4425950" y="2057400"/>
            <a:ext cx="3391535" cy="5537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>
                <a:solidFill>
                  <a:srgbClr val="FF0000"/>
                </a:solidFill>
              </a:rPr>
              <a:t>like to do</a:t>
            </a:r>
          </a:p>
        </p:txBody>
      </p:sp>
      <p:sp>
        <p:nvSpPr>
          <p:cNvPr id="12" name="Subtitle 2"/>
          <p:cNvSpPr>
            <a:spLocks noGrp="1"/>
          </p:cNvSpPr>
          <p:nvPr/>
        </p:nvSpPr>
        <p:spPr>
          <a:xfrm>
            <a:off x="3712845" y="2727325"/>
            <a:ext cx="3391535" cy="5537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>
                <a:solidFill>
                  <a:srgbClr val="FF0000"/>
                </a:solidFill>
              </a:rPr>
              <a:t>like to play</a:t>
            </a:r>
          </a:p>
        </p:txBody>
      </p:sp>
      <p:sp>
        <p:nvSpPr>
          <p:cNvPr id="13" name="Subtitle 2"/>
          <p:cNvSpPr>
            <a:spLocks noGrp="1"/>
          </p:cNvSpPr>
          <p:nvPr/>
        </p:nvSpPr>
        <p:spPr>
          <a:xfrm>
            <a:off x="2880360" y="3408680"/>
            <a:ext cx="3391535" cy="5537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>
                <a:solidFill>
                  <a:srgbClr val="FF0000"/>
                </a:solidFill>
              </a:rPr>
              <a:t>like to do</a:t>
            </a:r>
          </a:p>
        </p:txBody>
      </p:sp>
      <p:sp>
        <p:nvSpPr>
          <p:cNvPr id="14" name="Subtitle 2"/>
          <p:cNvSpPr>
            <a:spLocks noGrp="1"/>
          </p:cNvSpPr>
          <p:nvPr/>
        </p:nvSpPr>
        <p:spPr>
          <a:xfrm>
            <a:off x="4566285" y="4078605"/>
            <a:ext cx="3391535" cy="5537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>
                <a:solidFill>
                  <a:srgbClr val="FF0000"/>
                </a:solidFill>
              </a:rPr>
              <a:t>like to eat</a:t>
            </a:r>
          </a:p>
        </p:txBody>
      </p:sp>
      <p:sp>
        <p:nvSpPr>
          <p:cNvPr id="15" name="Subtitle 2"/>
          <p:cNvSpPr>
            <a:spLocks noGrp="1"/>
          </p:cNvSpPr>
          <p:nvPr/>
        </p:nvSpPr>
        <p:spPr>
          <a:xfrm>
            <a:off x="5625465" y="4759960"/>
            <a:ext cx="3391535" cy="5537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>
                <a:solidFill>
                  <a:srgbClr val="FF0000"/>
                </a:solidFill>
              </a:rPr>
              <a:t>like to cook</a:t>
            </a:r>
          </a:p>
        </p:txBody>
      </p:sp>
      <p:pic>
        <p:nvPicPr>
          <p:cNvPr id="3" name="Picture 2" descr="13.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460" y="1348105"/>
            <a:ext cx="11706225" cy="841375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5" name="Rectangle 4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713018" y="20204"/>
              <a:ext cx="4886058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sz="2000" b="1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sym typeface="+mn-ea"/>
                </a:rPr>
                <a:t>WHAT DO YOU LIKE TO DO?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9322435" y="46067"/>
              <a:ext cx="271081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sym typeface="+mn-ea"/>
                </a:rPr>
                <a:t>PRONUNCIATION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9" name="Picture 8" descr="13.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9725" y="149860"/>
            <a:ext cx="3559810" cy="6210935"/>
          </a:xfrm>
          <a:prstGeom prst="rect">
            <a:avLst/>
          </a:prstGeom>
        </p:spPr>
      </p:pic>
      <p:pic>
        <p:nvPicPr>
          <p:cNvPr id="10" name="Picture 9" descr="TB 3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819140" y="1400810"/>
            <a:ext cx="5450840" cy="4035425"/>
          </a:xfrm>
          <a:prstGeom prst="rect">
            <a:avLst/>
          </a:prstGeom>
        </p:spPr>
      </p:pic>
      <p:sp>
        <p:nvSpPr>
          <p:cNvPr id="33" name="Oval 32"/>
          <p:cNvSpPr/>
          <p:nvPr/>
        </p:nvSpPr>
        <p:spPr>
          <a:xfrm>
            <a:off x="1901952" y="5349240"/>
            <a:ext cx="301752" cy="28015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bldLvl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5" name="Rectangle 4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713018" y="20204"/>
              <a:ext cx="4886058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sz="2000" b="1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sym typeface="+mn-ea"/>
                </a:rPr>
                <a:t>WHAT DO YOU LIKE TO DO?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9322435" y="35272"/>
              <a:ext cx="271081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COMMUNICATION</a:t>
              </a:r>
            </a:p>
          </p:txBody>
        </p:sp>
      </p:grpSp>
      <p:pic>
        <p:nvPicPr>
          <p:cNvPr id="3" name="Picture 2" descr="13.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34340"/>
            <a:ext cx="12192000" cy="1577975"/>
          </a:xfrm>
          <a:prstGeom prst="rect">
            <a:avLst/>
          </a:prstGeom>
        </p:spPr>
      </p:pic>
      <p:pic>
        <p:nvPicPr>
          <p:cNvPr id="4" name="Picture 3" descr="13.6"/>
          <p:cNvPicPr>
            <a:picLocks noChangeAspect="1"/>
          </p:cNvPicPr>
          <p:nvPr/>
        </p:nvPicPr>
        <p:blipFill>
          <a:blip r:embed="rId4"/>
          <a:srcRect l="711" t="3235" r="747" b="2030"/>
          <a:stretch>
            <a:fillRect/>
          </a:stretch>
        </p:blipFill>
        <p:spPr>
          <a:xfrm>
            <a:off x="1108501" y="2188766"/>
            <a:ext cx="9077915" cy="403297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2448" y="6062472"/>
            <a:ext cx="1380744" cy="55407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0759" y="5094177"/>
            <a:ext cx="1766376" cy="2499645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293631" y="6655100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 Light" panose="020F0302020204030204" pitchFamily="34" charset="0"/>
                <a:ea typeface="DengXian"/>
                <a:cs typeface="Segoe UI" panose="020B0502040204020203" pitchFamily="34" charset="0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lang="en-US" sz="8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5" name="Rectangle 4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713018" y="20204"/>
              <a:ext cx="4886058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sz="2000" b="1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sym typeface="+mn-ea"/>
                </a:rPr>
                <a:t>WHAT DO YOU LIKE TO DO?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9322435" y="35272"/>
              <a:ext cx="271081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COMMUNICATION</a:t>
              </a:r>
            </a:p>
          </p:txBody>
        </p:sp>
      </p:grpSp>
      <p:pic>
        <p:nvPicPr>
          <p:cNvPr id="3" name="Picture 2" descr="13.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34340"/>
            <a:ext cx="12192000" cy="157797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163" b="2"/>
          <a:stretch/>
        </p:blipFill>
        <p:spPr>
          <a:xfrm>
            <a:off x="935686" y="2178902"/>
            <a:ext cx="9855505" cy="430682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2448" y="6062472"/>
            <a:ext cx="1380744" cy="55407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0759" y="5094177"/>
            <a:ext cx="1766376" cy="2499645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293631" y="6655100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 Light" panose="020F0302020204030204" pitchFamily="34" charset="0"/>
                <a:ea typeface="DengXian"/>
                <a:cs typeface="Segoe UI" panose="020B0502040204020203" pitchFamily="34" charset="0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lang="en-US" sz="8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10808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5" name="Rectangle 4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713018" y="20204"/>
              <a:ext cx="4886058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sz="2000" b="1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sym typeface="+mn-ea"/>
                </a:rPr>
                <a:t>WHAT DO YOU LIKE TO DO?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9322435" y="35272"/>
              <a:ext cx="271081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COMMUNICATION</a:t>
              </a:r>
            </a:p>
          </p:txBody>
        </p:sp>
      </p:grpSp>
      <p:pic>
        <p:nvPicPr>
          <p:cNvPr id="3" name="Picture 2" descr="13.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34340"/>
            <a:ext cx="12192000" cy="1577975"/>
          </a:xfrm>
          <a:prstGeom prst="rect">
            <a:avLst/>
          </a:prstGeom>
        </p:spPr>
      </p:pic>
      <p:pic>
        <p:nvPicPr>
          <p:cNvPr id="9" name="Picture 8" descr="13.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7120" y="2631440"/>
            <a:ext cx="10881360" cy="2774315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5" name="Rectangle 4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713018" y="20204"/>
              <a:ext cx="4886058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sz="2000" b="1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sym typeface="+mn-ea"/>
                </a:rPr>
                <a:t>WHAT DO YOU LIKE TO DO?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9322435" y="35272"/>
              <a:ext cx="271081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READING</a:t>
              </a:r>
            </a:p>
          </p:txBody>
        </p:sp>
      </p:grpSp>
      <p:pic>
        <p:nvPicPr>
          <p:cNvPr id="4" name="Picture 3" descr="15.1"/>
          <p:cNvPicPr>
            <a:picLocks noChangeAspect="1"/>
          </p:cNvPicPr>
          <p:nvPr/>
        </p:nvPicPr>
        <p:blipFill>
          <a:blip r:embed="rId5"/>
          <a:srcRect l="987"/>
          <a:stretch>
            <a:fillRect/>
          </a:stretch>
        </p:blipFill>
        <p:spPr>
          <a:xfrm>
            <a:off x="4075106" y="539341"/>
            <a:ext cx="6752590" cy="6134735"/>
          </a:xfrm>
          <a:prstGeom prst="rect">
            <a:avLst/>
          </a:prstGeom>
        </p:spPr>
      </p:pic>
      <p:pic>
        <p:nvPicPr>
          <p:cNvPr id="11" name="Picture 10" descr="14.1"/>
          <p:cNvPicPr>
            <a:picLocks noChangeAspect="1"/>
          </p:cNvPicPr>
          <p:nvPr/>
        </p:nvPicPr>
        <p:blipFill>
          <a:blip r:embed="rId6"/>
          <a:srcRect r="4089"/>
          <a:stretch>
            <a:fillRect/>
          </a:stretch>
        </p:blipFill>
        <p:spPr>
          <a:xfrm>
            <a:off x="0" y="450215"/>
            <a:ext cx="3823878" cy="3188970"/>
          </a:xfrm>
          <a:prstGeom prst="rect">
            <a:avLst/>
          </a:prstGeom>
        </p:spPr>
      </p:pic>
      <p:pic>
        <p:nvPicPr>
          <p:cNvPr id="13" name="Picture 12" descr="15.2"/>
          <p:cNvPicPr>
            <a:picLocks noChangeAspect="1"/>
          </p:cNvPicPr>
          <p:nvPr/>
        </p:nvPicPr>
        <p:blipFill>
          <a:blip r:embed="rId7"/>
          <a:srcRect t="5184"/>
          <a:stretch>
            <a:fillRect/>
          </a:stretch>
        </p:blipFill>
        <p:spPr>
          <a:xfrm>
            <a:off x="0" y="3549117"/>
            <a:ext cx="3823877" cy="3106727"/>
          </a:xfrm>
          <a:prstGeom prst="rect">
            <a:avLst/>
          </a:prstGeom>
        </p:spPr>
      </p:pic>
      <p:pic>
        <p:nvPicPr>
          <p:cNvPr id="14" name="EE_G7_1-08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424801" y="1667256"/>
            <a:ext cx="804799" cy="72452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3119" y="636361"/>
            <a:ext cx="1229677" cy="46554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7300" y="-98886"/>
            <a:ext cx="1484955" cy="198255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293631" y="6655100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 Light" panose="020F0302020204030204" pitchFamily="34" charset="0"/>
                <a:ea typeface="DengXian"/>
                <a:cs typeface="Segoe UI" panose="020B0502040204020203" pitchFamily="34" charset="0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lang="en-US" sz="8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audio>
              <p:cMediaNode>
                <p:cTn id="2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7" dur="83880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5" name="Rectangle 4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713018" y="20204"/>
              <a:ext cx="4886058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sz="2000" b="1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sym typeface="+mn-ea"/>
                </a:rPr>
                <a:t>WHAT DO YOU LIKE TO DO?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9322435" y="35272"/>
              <a:ext cx="271081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READING</a:t>
              </a:r>
            </a:p>
          </p:txBody>
        </p:sp>
      </p:grpSp>
      <p:pic>
        <p:nvPicPr>
          <p:cNvPr id="3" name="Picture 2" descr="14.2"/>
          <p:cNvPicPr>
            <a:picLocks noChangeAspect="1"/>
          </p:cNvPicPr>
          <p:nvPr/>
        </p:nvPicPr>
        <p:blipFill rotWithShape="1">
          <a:blip r:embed="rId3"/>
          <a:srcRect b="17337"/>
          <a:stretch/>
        </p:blipFill>
        <p:spPr>
          <a:xfrm>
            <a:off x="1723390" y="742315"/>
            <a:ext cx="9138592" cy="5094605"/>
          </a:xfrm>
          <a:prstGeom prst="rect">
            <a:avLst/>
          </a:prstGeom>
        </p:spPr>
      </p:pic>
      <p:sp>
        <p:nvSpPr>
          <p:cNvPr id="18" name="Oval 17"/>
          <p:cNvSpPr/>
          <p:nvPr/>
        </p:nvSpPr>
        <p:spPr>
          <a:xfrm>
            <a:off x="2610335" y="2581321"/>
            <a:ext cx="351228" cy="39377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4795906" y="4188365"/>
            <a:ext cx="903854" cy="109991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4777631" y="4297680"/>
            <a:ext cx="922129" cy="44064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4770699" y="4906296"/>
            <a:ext cx="922129" cy="42869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5" name="Rectangle 4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713018" y="20204"/>
              <a:ext cx="4886058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sz="2000" b="1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sym typeface="+mn-ea"/>
                </a:rPr>
                <a:t>WHAT DO YOU LIKE TO DO?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9322435" y="46067"/>
              <a:ext cx="271081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READING</a:t>
              </a:r>
            </a:p>
          </p:txBody>
        </p:sp>
      </p:grpSp>
      <p:pic>
        <p:nvPicPr>
          <p:cNvPr id="4" name="Picture 3" descr="15.1"/>
          <p:cNvPicPr>
            <a:picLocks noChangeAspect="1"/>
          </p:cNvPicPr>
          <p:nvPr/>
        </p:nvPicPr>
        <p:blipFill rotWithShape="1">
          <a:blip r:embed="rId3"/>
          <a:srcRect l="987" t="33454"/>
          <a:stretch/>
        </p:blipFill>
        <p:spPr>
          <a:xfrm>
            <a:off x="4231767" y="1710245"/>
            <a:ext cx="6752590" cy="4082415"/>
          </a:xfrm>
          <a:prstGeom prst="rect">
            <a:avLst/>
          </a:prstGeom>
        </p:spPr>
      </p:pic>
      <p:cxnSp>
        <p:nvCxnSpPr>
          <p:cNvPr id="3" name="Straight Connector 2"/>
          <p:cNvCxnSpPr/>
          <p:nvPr/>
        </p:nvCxnSpPr>
        <p:spPr>
          <a:xfrm>
            <a:off x="9782937" y="2346515"/>
            <a:ext cx="74295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7001637" y="3525075"/>
            <a:ext cx="487045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584192" y="4973510"/>
            <a:ext cx="74295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 descr="14.2"/>
          <p:cNvPicPr>
            <a:picLocks noChangeAspect="1"/>
          </p:cNvPicPr>
          <p:nvPr/>
        </p:nvPicPr>
        <p:blipFill rotWithShape="1">
          <a:blip r:embed="rId4"/>
          <a:srcRect t="81920" b="276"/>
          <a:stretch/>
        </p:blipFill>
        <p:spPr>
          <a:xfrm>
            <a:off x="3986186" y="750452"/>
            <a:ext cx="7279312" cy="8740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16" name="Picture 15" descr="14.1"/>
          <p:cNvPicPr>
            <a:picLocks noChangeAspect="1"/>
          </p:cNvPicPr>
          <p:nvPr/>
        </p:nvPicPr>
        <p:blipFill>
          <a:blip r:embed="rId5"/>
          <a:srcRect r="4089"/>
          <a:stretch>
            <a:fillRect/>
          </a:stretch>
        </p:blipFill>
        <p:spPr>
          <a:xfrm>
            <a:off x="0" y="450215"/>
            <a:ext cx="3823878" cy="3188970"/>
          </a:xfrm>
          <a:prstGeom prst="rect">
            <a:avLst/>
          </a:prstGeom>
        </p:spPr>
      </p:pic>
      <p:pic>
        <p:nvPicPr>
          <p:cNvPr id="17" name="Picture 16" descr="15.2"/>
          <p:cNvPicPr>
            <a:picLocks noChangeAspect="1"/>
          </p:cNvPicPr>
          <p:nvPr/>
        </p:nvPicPr>
        <p:blipFill>
          <a:blip r:embed="rId6"/>
          <a:srcRect t="5184"/>
          <a:stretch>
            <a:fillRect/>
          </a:stretch>
        </p:blipFill>
        <p:spPr>
          <a:xfrm>
            <a:off x="0" y="3549117"/>
            <a:ext cx="3823877" cy="3106727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293631" y="6655100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 Light" panose="020F0302020204030204" pitchFamily="34" charset="0"/>
                <a:ea typeface="DengXian"/>
                <a:cs typeface="Segoe UI" panose="020B0502040204020203" pitchFamily="34" charset="0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lang="en-US" sz="8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0912" y="6058915"/>
            <a:ext cx="1229677" cy="465542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5093" y="5323668"/>
            <a:ext cx="1484955" cy="1982550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5" name="Rectangle 4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713018" y="20204"/>
              <a:ext cx="4886058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sz="2000" b="1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sym typeface="+mn-ea"/>
                </a:rPr>
                <a:t>WHAT DO YOU LIKE TO DO?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9322435" y="46067"/>
              <a:ext cx="271081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COMPREHENSION</a:t>
              </a:r>
            </a:p>
          </p:txBody>
        </p:sp>
      </p:grpSp>
      <p:pic>
        <p:nvPicPr>
          <p:cNvPr id="4" name="Picture 3" descr="16.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525" y="523875"/>
            <a:ext cx="10140950" cy="5402580"/>
          </a:xfrm>
          <a:prstGeom prst="rect">
            <a:avLst/>
          </a:prstGeom>
        </p:spPr>
      </p:pic>
      <p:sp>
        <p:nvSpPr>
          <p:cNvPr id="33" name="Oval 32"/>
          <p:cNvSpPr/>
          <p:nvPr/>
        </p:nvSpPr>
        <p:spPr>
          <a:xfrm>
            <a:off x="5013960" y="1898650"/>
            <a:ext cx="460375" cy="39941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1760855" y="2839085"/>
            <a:ext cx="460375" cy="39941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7824470" y="3747135"/>
            <a:ext cx="460375" cy="39941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5013960" y="4633595"/>
            <a:ext cx="460375" cy="39941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7824470" y="5595620"/>
            <a:ext cx="460375" cy="39941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bldLvl="0" animBg="1"/>
      <p:bldP spid="13" grpId="0" bldLvl="0" animBg="1"/>
      <p:bldP spid="16" grpId="0" bldLvl="0" animBg="1"/>
      <p:bldP spid="17" grpId="0" bldLvl="0" animBg="1"/>
      <p:bldP spid="19" grpId="0" bldLvl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5" name="Rectangle 4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713018" y="20204"/>
              <a:ext cx="4886058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sz="2000" b="1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sym typeface="+mn-ea"/>
                </a:rPr>
                <a:t>WHAT DO YOU LIKE TO DO?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9333230" y="32097"/>
              <a:ext cx="271081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COMPREHENSION</a:t>
              </a:r>
            </a:p>
          </p:txBody>
        </p:sp>
      </p:grpSp>
      <p:pic>
        <p:nvPicPr>
          <p:cNvPr id="3" name="Picture 2" descr="16.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465" y="641350"/>
            <a:ext cx="11586845" cy="434213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7996" y="1929579"/>
            <a:ext cx="416133" cy="41613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58071" y="1929579"/>
            <a:ext cx="416133" cy="41613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3196" y="2680149"/>
            <a:ext cx="416133" cy="41613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58071" y="2680149"/>
            <a:ext cx="416133" cy="416133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7996" y="3442784"/>
            <a:ext cx="416133" cy="416133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58071" y="3442784"/>
            <a:ext cx="416133" cy="416133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3196" y="4150174"/>
            <a:ext cx="416133" cy="416133"/>
          </a:xfrm>
          <a:prstGeom prst="rect">
            <a:avLst/>
          </a:prstGeom>
        </p:spPr>
      </p:pic>
      <p:pic>
        <p:nvPicPr>
          <p:cNvPr id="16" name="Picture 15" descr="16.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3145" y="5020857"/>
            <a:ext cx="11569701" cy="1073567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5" name="Rectangle 4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713018" y="20204"/>
              <a:ext cx="4886058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sz="2000" b="1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sym typeface="+mn-ea"/>
                </a:rPr>
                <a:t>WHAT DO YOU LIKE TO DO?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9322435" y="35272"/>
              <a:ext cx="271081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PROJECT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12" name="Picture 11" descr="16.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494" y="2668905"/>
            <a:ext cx="11889105" cy="986155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5" name="Rectangle 4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713018" y="20204"/>
              <a:ext cx="4886058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sz="2000" b="1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sym typeface="+mn-ea"/>
                </a:rPr>
                <a:t>WHAT DO YOU LIKE TO DO?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9322435" y="35272"/>
              <a:ext cx="271081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WRITING</a:t>
              </a:r>
            </a:p>
          </p:txBody>
        </p:sp>
      </p:grpSp>
      <p:pic>
        <p:nvPicPr>
          <p:cNvPr id="3" name="Picture 2" descr="16.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16735"/>
            <a:ext cx="4210685" cy="3270885"/>
          </a:xfrm>
          <a:prstGeom prst="rect">
            <a:avLst/>
          </a:prstGeom>
        </p:spPr>
      </p:pic>
      <p:pic>
        <p:nvPicPr>
          <p:cNvPr id="9" name="Picture 8" descr="16.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0685" y="1138555"/>
            <a:ext cx="7981315" cy="4322445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WS 139.1"/>
          <p:cNvPicPr>
            <a:picLocks noChangeAspect="1"/>
          </p:cNvPicPr>
          <p:nvPr/>
        </p:nvPicPr>
        <p:blipFill>
          <a:blip r:embed="rId3"/>
          <a:srcRect r="38479" b="82194"/>
          <a:stretch>
            <a:fillRect/>
          </a:stretch>
        </p:blipFill>
        <p:spPr>
          <a:xfrm>
            <a:off x="1966595" y="1493520"/>
            <a:ext cx="7500620" cy="716280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5" name="Rectangle 4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713018" y="20204"/>
              <a:ext cx="4886058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sz="2000" b="1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sym typeface="+mn-ea"/>
                </a:rPr>
                <a:t>WHAT DO YOU LIKE TO DO?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9322435" y="35272"/>
              <a:ext cx="271081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WRITING WORKSHEET</a:t>
              </a:r>
            </a:p>
          </p:txBody>
        </p:sp>
      </p:grpSp>
      <p:pic>
        <p:nvPicPr>
          <p:cNvPr id="4" name="Picture 3" descr="WS 139.1"/>
          <p:cNvPicPr>
            <a:picLocks noChangeAspect="1"/>
          </p:cNvPicPr>
          <p:nvPr/>
        </p:nvPicPr>
        <p:blipFill>
          <a:blip r:embed="rId3"/>
          <a:srcRect t="21768"/>
          <a:stretch>
            <a:fillRect/>
          </a:stretch>
        </p:blipFill>
        <p:spPr>
          <a:xfrm>
            <a:off x="0" y="2292985"/>
            <a:ext cx="12192000" cy="3147060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5" name="Rectangle 4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713018" y="20204"/>
              <a:ext cx="4886058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sz="2000" b="1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sym typeface="+mn-ea"/>
                </a:rPr>
                <a:t>WHAT DO YOU LIKE TO DO?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9322435" y="46067"/>
              <a:ext cx="271081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sym typeface="+mn-ea"/>
                </a:rPr>
                <a:t>WRITING WORKSHEET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9" name="Picture 8" descr="WS 139.2"/>
          <p:cNvPicPr>
            <a:picLocks noChangeAspect="1"/>
          </p:cNvPicPr>
          <p:nvPr/>
        </p:nvPicPr>
        <p:blipFill>
          <a:blip r:embed="rId3"/>
          <a:srcRect t="11040"/>
          <a:stretch>
            <a:fillRect/>
          </a:stretch>
        </p:blipFill>
        <p:spPr>
          <a:xfrm>
            <a:off x="983615" y="1270000"/>
            <a:ext cx="9878695" cy="4789170"/>
          </a:xfrm>
          <a:prstGeom prst="rect">
            <a:avLst/>
          </a:prstGeom>
        </p:spPr>
      </p:pic>
      <p:pic>
        <p:nvPicPr>
          <p:cNvPr id="11" name="Picture 10" descr="WS 139.2"/>
          <p:cNvPicPr>
            <a:picLocks noChangeAspect="1"/>
          </p:cNvPicPr>
          <p:nvPr/>
        </p:nvPicPr>
        <p:blipFill>
          <a:blip r:embed="rId3"/>
          <a:srcRect r="37527" b="88712"/>
          <a:stretch>
            <a:fillRect/>
          </a:stretch>
        </p:blipFill>
        <p:spPr>
          <a:xfrm>
            <a:off x="3009900" y="662305"/>
            <a:ext cx="6171565" cy="607695"/>
          </a:xfrm>
          <a:prstGeom prst="rect">
            <a:avLst/>
          </a:prstGeom>
        </p:spPr>
      </p:pic>
      <p:sp>
        <p:nvSpPr>
          <p:cNvPr id="12" name="Subtitle 2"/>
          <p:cNvSpPr>
            <a:spLocks noGrp="1"/>
          </p:cNvSpPr>
          <p:nvPr/>
        </p:nvSpPr>
        <p:spPr>
          <a:xfrm>
            <a:off x="2317750" y="1743710"/>
            <a:ext cx="5561330" cy="5537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 dirty="0">
                <a:solidFill>
                  <a:srgbClr val="FF0000"/>
                </a:solidFill>
              </a:rPr>
              <a:t>Tracey likes to do origami.</a:t>
            </a:r>
          </a:p>
        </p:txBody>
      </p:sp>
      <p:sp>
        <p:nvSpPr>
          <p:cNvPr id="13" name="Subtitle 2"/>
          <p:cNvSpPr>
            <a:spLocks noGrp="1"/>
          </p:cNvSpPr>
          <p:nvPr/>
        </p:nvSpPr>
        <p:spPr>
          <a:xfrm>
            <a:off x="2317750" y="2672715"/>
            <a:ext cx="3867150" cy="5537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 dirty="0">
                <a:solidFill>
                  <a:srgbClr val="FF0000"/>
                </a:solidFill>
              </a:rPr>
              <a:t>What are your hobbies?</a:t>
            </a:r>
          </a:p>
        </p:txBody>
      </p:sp>
      <p:sp>
        <p:nvSpPr>
          <p:cNvPr id="14" name="Subtitle 2"/>
          <p:cNvSpPr>
            <a:spLocks noGrp="1"/>
          </p:cNvSpPr>
          <p:nvPr/>
        </p:nvSpPr>
        <p:spPr>
          <a:xfrm>
            <a:off x="2317750" y="3591560"/>
            <a:ext cx="4723130" cy="5537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 dirty="0">
                <a:solidFill>
                  <a:srgbClr val="FF0000"/>
                </a:solidFill>
              </a:rPr>
              <a:t>Tom likes to play the guitar.</a:t>
            </a:r>
          </a:p>
        </p:txBody>
      </p:sp>
      <p:sp>
        <p:nvSpPr>
          <p:cNvPr id="15" name="Subtitle 2"/>
          <p:cNvSpPr>
            <a:spLocks noGrp="1"/>
          </p:cNvSpPr>
          <p:nvPr/>
        </p:nvSpPr>
        <p:spPr>
          <a:xfrm>
            <a:off x="2317750" y="4510405"/>
            <a:ext cx="5206365" cy="5537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 dirty="0">
                <a:solidFill>
                  <a:srgbClr val="FF0000"/>
                </a:solidFill>
              </a:rPr>
              <a:t>She doesn’t like to collect stamps.</a:t>
            </a:r>
          </a:p>
        </p:txBody>
      </p:sp>
      <p:sp>
        <p:nvSpPr>
          <p:cNvPr id="16" name="Subtitle 2"/>
          <p:cNvSpPr>
            <a:spLocks noGrp="1"/>
          </p:cNvSpPr>
          <p:nvPr/>
        </p:nvSpPr>
        <p:spPr>
          <a:xfrm>
            <a:off x="2317750" y="5429250"/>
            <a:ext cx="6666865" cy="5537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 dirty="0">
                <a:solidFill>
                  <a:srgbClr val="FF0000"/>
                </a:solidFill>
              </a:rPr>
              <a:t>I often have a big breakfast before school.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2" grpId="1"/>
      <p:bldP spid="13" grpId="0"/>
      <p:bldP spid="13" grpId="1"/>
      <p:bldP spid="14" grpId="0"/>
      <p:bldP spid="14" grpId="1"/>
      <p:bldP spid="15" grpId="0"/>
      <p:bldP spid="15" grpId="1"/>
      <p:bldP spid="16" grpId="0"/>
      <p:bldP spid="16" grpId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5" name="Rectangle 4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713018" y="20204"/>
              <a:ext cx="4886058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sz="2000" b="1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sym typeface="+mn-ea"/>
                </a:rPr>
                <a:t>WHAT DO YOU LIKE TO DO?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9322435" y="35272"/>
              <a:ext cx="271081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sym typeface="+mn-ea"/>
                </a:rPr>
                <a:t>WRITING WORKSHEET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3" name="Picture 2" descr="WS 139.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929255"/>
            <a:ext cx="12192000" cy="998855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46758" y="1079246"/>
            <a:ext cx="12902636" cy="5222239"/>
          </a:xfrm>
          <a:prstGeom prst="rect">
            <a:avLst/>
          </a:prstGeom>
        </p:spPr>
      </p:pic>
      <p:pic>
        <p:nvPicPr>
          <p:cNvPr id="10" name="Picture 9" descr="17.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03055" y="250825"/>
            <a:ext cx="2988945" cy="1407795"/>
          </a:xfrm>
          <a:prstGeom prst="round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5" name="Rectangle 4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713018" y="20204"/>
              <a:ext cx="4886058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sz="2000" b="1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sym typeface="+mn-ea"/>
                </a:rPr>
                <a:t>WHAT DO YOU LIKE TO DO?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9322435" y="46067"/>
              <a:ext cx="271081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VIDEO</a:t>
              </a:r>
            </a:p>
          </p:txBody>
        </p:sp>
      </p:grp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487" r="73471" b="19505"/>
          <a:stretch/>
        </p:blipFill>
        <p:spPr>
          <a:xfrm>
            <a:off x="312474" y="2525013"/>
            <a:ext cx="3081528" cy="2774198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17.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03055" y="250825"/>
            <a:ext cx="2988945" cy="1407795"/>
          </a:xfrm>
          <a:prstGeom prst="round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5" name="Rectangle 4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713018" y="20204"/>
              <a:ext cx="4886058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sz="2000" b="1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sym typeface="+mn-ea"/>
                </a:rPr>
                <a:t>WHAT DO YOU LIKE TO DO?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9322435" y="46067"/>
              <a:ext cx="271081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VIDEO</a:t>
              </a: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242217" y="678254"/>
            <a:ext cx="11949783" cy="5222240"/>
            <a:chOff x="242217" y="678254"/>
            <a:chExt cx="11949783" cy="5222240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409"/>
            <a:stretch/>
          </p:blipFill>
          <p:spPr>
            <a:xfrm>
              <a:off x="242217" y="678254"/>
              <a:ext cx="11946735" cy="5222240"/>
            </a:xfrm>
            <a:prstGeom prst="rect">
              <a:avLst/>
            </a:prstGeom>
          </p:spPr>
        </p:pic>
        <p:sp>
          <p:nvSpPr>
            <p:cNvPr id="3" name="Rectangle 2"/>
            <p:cNvSpPr/>
            <p:nvPr/>
          </p:nvSpPr>
          <p:spPr>
            <a:xfrm>
              <a:off x="4041648" y="2167128"/>
              <a:ext cx="8150352" cy="14904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4" name="TZ L2 U01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793476" y="2002117"/>
            <a:ext cx="6658116" cy="3898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93659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video fullScrn="1">
              <p:cMediaNode>
                <p:cTn id="2" fill="hold" display="1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728" y="507732"/>
            <a:ext cx="9326502" cy="5331798"/>
          </a:xfrm>
          <a:prstGeom prst="rect">
            <a:avLst/>
          </a:prstGeom>
        </p:spPr>
      </p:pic>
      <p:pic>
        <p:nvPicPr>
          <p:cNvPr id="23" name="Picture 22" descr="17.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03055" y="250825"/>
            <a:ext cx="2988945" cy="1407795"/>
          </a:xfrm>
          <a:prstGeom prst="round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5" name="Rectangle 4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713018" y="20204"/>
              <a:ext cx="4886058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sz="2000" b="1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sym typeface="+mn-ea"/>
                </a:rPr>
                <a:t>WHAT DO YOU LIKE TO DO?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9322435" y="46067"/>
              <a:ext cx="271081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VIDEO</a:t>
              </a:r>
            </a:p>
          </p:txBody>
        </p:sp>
      </p:grpSp>
      <p:pic>
        <p:nvPicPr>
          <p:cNvPr id="17" name="Pictur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42391" y="2040050"/>
            <a:ext cx="416133" cy="416133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3382" y="2086424"/>
            <a:ext cx="416133" cy="416133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42391" y="2633413"/>
            <a:ext cx="416133" cy="416133"/>
          </a:xfrm>
          <a:prstGeom prst="rect">
            <a:avLst/>
          </a:prstGeom>
        </p:spPr>
      </p:pic>
      <p:sp>
        <p:nvSpPr>
          <p:cNvPr id="33" name="Oval 32"/>
          <p:cNvSpPr/>
          <p:nvPr/>
        </p:nvSpPr>
        <p:spPr>
          <a:xfrm>
            <a:off x="9322435" y="3844290"/>
            <a:ext cx="460375" cy="39941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9782810" y="4341495"/>
            <a:ext cx="460375" cy="39941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9308592" y="4838700"/>
            <a:ext cx="460375" cy="39941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9322434" y="5349310"/>
            <a:ext cx="460375" cy="39941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bldLvl="0" animBg="1"/>
      <p:bldP spid="20" grpId="0" bldLvl="0" animBg="1"/>
      <p:bldP spid="21" grpId="0" bldLvl="0" animBg="1"/>
      <p:bldP spid="22" grpId="0" bldLvl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7.5"/>
          <p:cNvPicPr>
            <a:picLocks noChangeAspect="1"/>
          </p:cNvPicPr>
          <p:nvPr/>
        </p:nvPicPr>
        <p:blipFill rotWithShape="1">
          <a:blip r:embed="rId3"/>
          <a:srcRect t="1" r="745" b="8615"/>
          <a:stretch/>
        </p:blipFill>
        <p:spPr>
          <a:xfrm>
            <a:off x="0" y="432587"/>
            <a:ext cx="12179808" cy="6452845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5" name="Rectangle 4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713018" y="20204"/>
              <a:ext cx="4886058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sz="2000" b="1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sym typeface="+mn-ea"/>
                </a:rPr>
                <a:t>WHAT DO YOU LIKE TO DO?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9322435" y="46067"/>
              <a:ext cx="271081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VIDEO</a:t>
              </a:r>
            </a:p>
          </p:txBody>
        </p: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BC18D6EA-0763-204F-0B02-96DC8F1DC5CC}"/>
              </a:ext>
            </a:extLst>
          </p:cNvPr>
          <p:cNvSpPr/>
          <p:nvPr/>
        </p:nvSpPr>
        <p:spPr>
          <a:xfrm>
            <a:off x="1" y="6721475"/>
            <a:ext cx="12191366" cy="514396"/>
          </a:xfrm>
          <a:prstGeom prst="rect">
            <a:avLst/>
          </a:prstGeom>
          <a:solidFill>
            <a:srgbClr val="100E1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F4C971F-43E2-6B2F-C9C5-15A7E632D3FE}"/>
              </a:ext>
            </a:extLst>
          </p:cNvPr>
          <p:cNvSpPr/>
          <p:nvPr/>
        </p:nvSpPr>
        <p:spPr>
          <a:xfrm>
            <a:off x="363389" y="6655486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Calibri Light" panose="020F0302020204030204" pitchFamily="34" charset="0"/>
                <a:ea typeface="DengXian"/>
                <a:cs typeface="Segoe UI" panose="020B0502040204020203" pitchFamily="34" charset="0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lang="en-US" sz="800" dirty="0">
              <a:solidFill>
                <a:schemeClr val="bg1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75D94C0-CFB6-AE77-5E25-6490121FE60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3218" y="5188290"/>
            <a:ext cx="1607469" cy="227477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D86085B-0B6C-D59B-2C4F-DEF032A09C3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8790" y="6040575"/>
            <a:ext cx="1382899" cy="554932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908398" y="2105561"/>
            <a:ext cx="10375205" cy="2646878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Wave2">
              <a:avLst/>
            </a:prstTxWarp>
            <a:spAutoFit/>
          </a:bodyPr>
          <a:lstStyle/>
          <a:p>
            <a:pPr algn="ctr"/>
            <a:r>
              <a:rPr lang="en-US" sz="11500" b="1" cap="none" spc="0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Thank you!</a:t>
            </a:r>
            <a:endParaRPr lang="en-US" sz="115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4" name="Rectangle 3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713018" y="20204"/>
              <a:ext cx="4886058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sz="2000" b="1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sym typeface="+mn-ea"/>
                </a:rPr>
                <a:t>WHAT DO YOU LIKE TO DO?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9322435" y="46067"/>
              <a:ext cx="271081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op 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Mẫu_Lớp 7</Template>
  <TotalTime>121</TotalTime>
  <Words>914</Words>
  <Application>Microsoft Office PowerPoint</Application>
  <PresentationFormat>Widescreen</PresentationFormat>
  <Paragraphs>187</Paragraphs>
  <Slides>38</Slides>
  <Notes>27</Notes>
  <HiddenSlides>0</HiddenSlides>
  <MMClips>9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38</vt:i4>
      </vt:variant>
    </vt:vector>
  </HeadingPairs>
  <TitlesOfParts>
    <vt:vector size="47" baseType="lpstr">
      <vt:lpstr>Calibri Light</vt:lpstr>
      <vt:lpstr>Calibri</vt:lpstr>
      <vt:lpstr>DengXian</vt:lpstr>
      <vt:lpstr>Adobe Gothic Std B</vt:lpstr>
      <vt:lpstr>Segoe UI</vt:lpstr>
      <vt:lpstr>Arial</vt:lpstr>
      <vt:lpstr>Times New Roman</vt:lpstr>
      <vt:lpstr>lop 2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My BTV Tieng Anh</cp:lastModifiedBy>
  <cp:revision>205</cp:revision>
  <dcterms:created xsi:type="dcterms:W3CDTF">2021-04-01T11:54:00Z</dcterms:created>
  <dcterms:modified xsi:type="dcterms:W3CDTF">2022-06-03T04:32:01Z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EFDE407012F04B89BDD51F4E9D00FB9E</vt:lpwstr>
  </property>
  <property fmtid="{D5CDD505-2E9C-101B-9397-08002B2CF9AE}" pid="3" name="KSOProductBuildVer">
    <vt:lpwstr>1033-11.2.0.10323</vt:lpwstr>
  </property>
</Properties>
</file>