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  <p:sldMasterId id="2147483685" r:id="rId2"/>
  </p:sldMasterIdLst>
  <p:notesMasterIdLst>
    <p:notesMasterId r:id="rId34"/>
  </p:notesMasterIdLst>
  <p:sldIdLst>
    <p:sldId id="382" r:id="rId3"/>
    <p:sldId id="258" r:id="rId4"/>
    <p:sldId id="451" r:id="rId5"/>
    <p:sldId id="452" r:id="rId6"/>
    <p:sldId id="453" r:id="rId7"/>
    <p:sldId id="454" r:id="rId8"/>
    <p:sldId id="455" r:id="rId9"/>
    <p:sldId id="449" r:id="rId10"/>
    <p:sldId id="456" r:id="rId11"/>
    <p:sldId id="457" r:id="rId12"/>
    <p:sldId id="458" r:id="rId13"/>
    <p:sldId id="459" r:id="rId14"/>
    <p:sldId id="460" r:id="rId15"/>
    <p:sldId id="461" r:id="rId16"/>
    <p:sldId id="462" r:id="rId17"/>
    <p:sldId id="463" r:id="rId18"/>
    <p:sldId id="464" r:id="rId19"/>
    <p:sldId id="465" r:id="rId20"/>
    <p:sldId id="466" r:id="rId21"/>
    <p:sldId id="467" r:id="rId22"/>
    <p:sldId id="468" r:id="rId23"/>
    <p:sldId id="469" r:id="rId24"/>
    <p:sldId id="470" r:id="rId25"/>
    <p:sldId id="448" r:id="rId26"/>
    <p:sldId id="437" r:id="rId27"/>
    <p:sldId id="438" r:id="rId28"/>
    <p:sldId id="395" r:id="rId29"/>
    <p:sldId id="474" r:id="rId30"/>
    <p:sldId id="471" r:id="rId31"/>
    <p:sldId id="472" r:id="rId32"/>
    <p:sldId id="473" r:id="rId33"/>
  </p:sldIdLst>
  <p:sldSz cx="12192000" cy="6858000"/>
  <p:notesSz cx="6858000" cy="9144000"/>
  <p:embeddedFontLst>
    <p:embeddedFont>
      <p:font typeface="Calibri Light" panose="020F0302020204030204" pitchFamily="34" charset="0"/>
      <p:regular r:id="rId35"/>
      <p: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Adobe Gothic Std B" panose="020B0800000000000000" pitchFamily="34" charset="-128"/>
      <p:bold r:id="rId41"/>
    </p:embeddedFont>
    <p:embeddedFont>
      <p:font typeface="Segoe UI" panose="020B0502040204020203" pitchFamily="34" charset="0"/>
      <p:regular r:id="rId42"/>
      <p:bold r:id="rId43"/>
      <p:italic r:id="rId44"/>
      <p:boldItalic r:id="rId45"/>
    </p:embeddedFont>
    <p:embeddedFont>
      <p:font typeface="Myriad Pro" panose="020B050303040302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CE3"/>
    <a:srgbClr val="F4F7F8"/>
    <a:srgbClr val="CFDCE2"/>
    <a:srgbClr val="F6F8F9"/>
    <a:srgbClr val="F1F7FA"/>
    <a:srgbClr val="E1EEF4"/>
    <a:srgbClr val="D8E9F2"/>
    <a:srgbClr val="D3E6F2"/>
    <a:srgbClr val="AACFE3"/>
    <a:srgbClr val="A6CC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5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51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22A70-B476-45AB-A332-7B442C2515CC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A1CFD-6237-4D80-95A2-DDDEA1A1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92307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49723938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38235091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09665216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76411132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585513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46101643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26875803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6017620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2899871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18524307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22A70-B476-45AB-A332-7B442C2515CC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A1CFD-6237-4D80-95A2-DDDEA1A18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70047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45290899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26409460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34101130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87446545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74717846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63644137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94977090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77593031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09654483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75964833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22A70-B476-45AB-A332-7B442C2515CC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A1CFD-6237-4D80-95A2-DDDEA1A189D6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134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22A70-B476-45AB-A332-7B442C2515CC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A1CFD-6237-4D80-95A2-DDDEA1A189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95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7.mp3"/><Relationship Id="rId7" Type="http://schemas.openxmlformats.org/officeDocument/2006/relationships/image" Target="../media/image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46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25/05/2020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5C2D176-BDDD-4308-9A3E-DBFC2B3B23A7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-97155"/>
            <a:ext cx="12193315" cy="7285990"/>
            <a:chOff x="0" y="0"/>
            <a:chExt cx="17934" cy="11474"/>
          </a:xfrm>
        </p:grpSpPr>
        <p:pic>
          <p:nvPicPr>
            <p:cNvPr id="2" name="Picture 1" descr="18.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967" cy="11474"/>
            </a:xfrm>
            <a:prstGeom prst="rect">
              <a:avLst/>
            </a:prstGeom>
          </p:spPr>
        </p:pic>
        <p:pic>
          <p:nvPicPr>
            <p:cNvPr id="6" name="Picture 5" descr="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67" y="0"/>
              <a:ext cx="8967" cy="11474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438908" y="6642556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409" y="-586660"/>
            <a:ext cx="1298077" cy="17330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927" y="59819"/>
            <a:ext cx="1096720" cy="4400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2249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" name="Picture 1" descr="18.2"/>
          <p:cNvPicPr>
            <a:picLocks noChangeAspect="1"/>
          </p:cNvPicPr>
          <p:nvPr/>
        </p:nvPicPr>
        <p:blipFill>
          <a:blip r:embed="rId4"/>
          <a:srcRect r="17995"/>
          <a:stretch>
            <a:fillRect/>
          </a:stretch>
        </p:blipFill>
        <p:spPr>
          <a:xfrm>
            <a:off x="0" y="462916"/>
            <a:ext cx="12192000" cy="5430258"/>
          </a:xfrm>
          <a:prstGeom prst="rect">
            <a:avLst/>
          </a:prstGeom>
        </p:spPr>
      </p:pic>
      <p:pic>
        <p:nvPicPr>
          <p:cNvPr id="3" name="EE_G7_1-0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16875" y="1490980"/>
            <a:ext cx="866775" cy="65024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4784090" y="2404745"/>
            <a:ext cx="1084580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862195" y="3167380"/>
            <a:ext cx="1084580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723640" y="3839210"/>
            <a:ext cx="1084580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883650" y="3839210"/>
            <a:ext cx="1084580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862195" y="4581525"/>
            <a:ext cx="1270000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665720" y="4581525"/>
            <a:ext cx="1084580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768850" y="5274310"/>
            <a:ext cx="1177925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428990" y="5274310"/>
            <a:ext cx="1270000" cy="4133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8" dur="450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7" grpId="0" bldLvl="0" animBg="1"/>
      <p:bldP spid="5" grpId="0" bldLvl="0" animBg="1"/>
      <p:bldP spid="7" grpId="0" bldLvl="0" animBg="1"/>
      <p:bldP spid="10" grpId="0" bldLvl="0" animBg="1"/>
      <p:bldP spid="11" grpId="0" bldLvl="0" animBg="1"/>
      <p:bldP spid="12" grpId="0" bldLvl="0" animBg="1"/>
      <p:bldP spid="14" grpId="0" bldLvl="0" animBg="1"/>
      <p:bldP spid="1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" name="Picture 1" descr="18.2"/>
          <p:cNvPicPr>
            <a:picLocks noChangeAspect="1"/>
          </p:cNvPicPr>
          <p:nvPr/>
        </p:nvPicPr>
        <p:blipFill>
          <a:blip r:embed="rId2"/>
          <a:srcRect t="32753"/>
          <a:stretch>
            <a:fillRect/>
          </a:stretch>
        </p:blipFill>
        <p:spPr>
          <a:xfrm>
            <a:off x="0" y="2660650"/>
            <a:ext cx="12192000" cy="299466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3901440" y="2774950"/>
            <a:ext cx="88582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901440" y="3336925"/>
            <a:ext cx="88582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3"/>
          <p:cNvSpPr txBox="1"/>
          <p:nvPr/>
        </p:nvSpPr>
        <p:spPr>
          <a:xfrm>
            <a:off x="10791825" y="2692400"/>
            <a:ext cx="7950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10791825" y="3275965"/>
            <a:ext cx="7950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7" name="Oval 6"/>
          <p:cNvSpPr/>
          <p:nvPr/>
        </p:nvSpPr>
        <p:spPr>
          <a:xfrm>
            <a:off x="3015615" y="3898900"/>
            <a:ext cx="88582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3"/>
          <p:cNvSpPr txBox="1"/>
          <p:nvPr/>
        </p:nvSpPr>
        <p:spPr>
          <a:xfrm>
            <a:off x="9203961" y="3827145"/>
            <a:ext cx="2894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1, 8, 10, 11, 16, </a:t>
            </a:r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or 17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252970" y="3909695"/>
            <a:ext cx="88582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020185" y="4504690"/>
            <a:ext cx="103695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247765" y="4504690"/>
            <a:ext cx="88582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3"/>
          <p:cNvSpPr txBox="1"/>
          <p:nvPr/>
        </p:nvSpPr>
        <p:spPr>
          <a:xfrm>
            <a:off x="10566975" y="4443095"/>
            <a:ext cx="12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 or 7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933825" y="5121275"/>
            <a:ext cx="96202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894830" y="5121275"/>
            <a:ext cx="103695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3"/>
          <p:cNvSpPr txBox="1"/>
          <p:nvPr/>
        </p:nvSpPr>
        <p:spPr>
          <a:xfrm>
            <a:off x="10701885" y="4994275"/>
            <a:ext cx="101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 or </a:t>
            </a: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" y="1695264"/>
            <a:ext cx="12192000" cy="941441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8" grpId="0"/>
      <p:bldP spid="13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4" name="Picture 3" descr="18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50" y="664210"/>
            <a:ext cx="10168890" cy="52495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" name="Picture 1" descr="20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30" y="344805"/>
            <a:ext cx="6164212" cy="1333818"/>
          </a:xfrm>
          <a:prstGeom prst="rect">
            <a:avLst/>
          </a:prstGeom>
        </p:spPr>
      </p:pic>
      <p:pic>
        <p:nvPicPr>
          <p:cNvPr id="3" name="Picture 2" descr="20.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3225" y="736052"/>
            <a:ext cx="4195411" cy="639804"/>
          </a:xfrm>
          <a:prstGeom prst="rect">
            <a:avLst/>
          </a:prstGeom>
        </p:spPr>
      </p:pic>
      <p:pic>
        <p:nvPicPr>
          <p:cNvPr id="5" name="Picture 4" descr="20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4090" y="1794625"/>
            <a:ext cx="8083189" cy="4913960"/>
          </a:xfrm>
          <a:prstGeom prst="rect">
            <a:avLst/>
          </a:prstGeom>
        </p:spPr>
      </p:pic>
      <p:pic>
        <p:nvPicPr>
          <p:cNvPr id="4" name="EE_G7_1-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047" y="920861"/>
            <a:ext cx="714400" cy="54384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5" name="Picture 4" descr="20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187" y="1075148"/>
            <a:ext cx="9136946" cy="5554803"/>
          </a:xfrm>
          <a:prstGeom prst="rect">
            <a:avLst/>
          </a:prstGeom>
        </p:spPr>
      </p:pic>
      <p:pic>
        <p:nvPicPr>
          <p:cNvPr id="4" name="Picture 3" descr="20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92" y="516983"/>
            <a:ext cx="10430510" cy="55816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" name="Picture 1" descr="20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" y="817880"/>
            <a:ext cx="12192000" cy="5221605"/>
          </a:xfrm>
          <a:prstGeom prst="rect">
            <a:avLst/>
          </a:prstGeom>
        </p:spPr>
      </p:pic>
      <p:pic>
        <p:nvPicPr>
          <p:cNvPr id="3" name="EE_G7_1-1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2200" y="716915"/>
            <a:ext cx="888365" cy="67246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360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N 15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35" y="822325"/>
            <a:ext cx="7014845" cy="5045710"/>
          </a:xfrm>
          <a:prstGeom prst="rect">
            <a:avLst/>
          </a:prstGeom>
        </p:spPr>
      </p:pic>
      <p:pic>
        <p:nvPicPr>
          <p:cNvPr id="7" name="Picture 6" descr="LN 152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430" y="993775"/>
            <a:ext cx="4801870" cy="470281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073515" y="35516"/>
              <a:ext cx="2959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 REFERENCE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" name="Picture 1" descr="21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0" y="1891665"/>
            <a:ext cx="4836160" cy="3529330"/>
          </a:xfrm>
          <a:prstGeom prst="rect">
            <a:avLst/>
          </a:prstGeom>
        </p:spPr>
      </p:pic>
      <p:pic>
        <p:nvPicPr>
          <p:cNvPr id="4" name="Picture 3" descr="21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685" y="1144905"/>
            <a:ext cx="7733030" cy="456819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7344410" y="2884805"/>
            <a:ext cx="1432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wavy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6137910" y="3342640"/>
            <a:ext cx="1432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short</a:t>
            </a:r>
          </a:p>
        </p:txBody>
      </p:sp>
      <p:sp>
        <p:nvSpPr>
          <p:cNvPr id="8" name="TextBox 3"/>
          <p:cNvSpPr txBox="1"/>
          <p:nvPr/>
        </p:nvSpPr>
        <p:spPr>
          <a:xfrm>
            <a:off x="5984240" y="3843655"/>
            <a:ext cx="18542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medium height</a:t>
            </a:r>
          </a:p>
        </p:txBody>
      </p:sp>
      <p:sp>
        <p:nvSpPr>
          <p:cNvPr id="9" name="TextBox 3"/>
          <p:cNvSpPr txBox="1"/>
          <p:nvPr/>
        </p:nvSpPr>
        <p:spPr>
          <a:xfrm>
            <a:off x="9824085" y="3803015"/>
            <a:ext cx="1432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blond</a:t>
            </a:r>
          </a:p>
        </p:txBody>
      </p:sp>
      <p:sp>
        <p:nvSpPr>
          <p:cNvPr id="10" name="TextBox 3"/>
          <p:cNvSpPr txBox="1"/>
          <p:nvPr/>
        </p:nvSpPr>
        <p:spPr>
          <a:xfrm>
            <a:off x="6739255" y="4263390"/>
            <a:ext cx="1432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glasses</a:t>
            </a:r>
          </a:p>
        </p:txBody>
      </p:sp>
      <p:sp>
        <p:nvSpPr>
          <p:cNvPr id="11" name="TextBox 3"/>
          <p:cNvSpPr txBox="1"/>
          <p:nvPr/>
        </p:nvSpPr>
        <p:spPr>
          <a:xfrm>
            <a:off x="6370320" y="4716145"/>
            <a:ext cx="1432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curly</a:t>
            </a:r>
          </a:p>
        </p:txBody>
      </p:sp>
      <p:sp>
        <p:nvSpPr>
          <p:cNvPr id="12" name="TextBox 3"/>
          <p:cNvSpPr txBox="1"/>
          <p:nvPr/>
        </p:nvSpPr>
        <p:spPr>
          <a:xfrm>
            <a:off x="7465060" y="5184140"/>
            <a:ext cx="1432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brown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 descr="21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645" y="833120"/>
            <a:ext cx="7458075" cy="519112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208655" y="4363085"/>
            <a:ext cx="604520" cy="571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" name="Picture 1" descr="21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15" y="1164590"/>
            <a:ext cx="12192000" cy="4528185"/>
          </a:xfrm>
          <a:prstGeom prst="rect">
            <a:avLst/>
          </a:prstGeom>
        </p:spPr>
      </p:pic>
      <p:pic>
        <p:nvPicPr>
          <p:cNvPr id="4" name="EE_G7_1-1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0635" y="1078865"/>
            <a:ext cx="814705" cy="70231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915785" y="2425700"/>
            <a:ext cx="14325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look like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3843655" y="3029585"/>
            <a:ext cx="14325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tall</a:t>
            </a:r>
          </a:p>
        </p:txBody>
      </p:sp>
      <p:sp>
        <p:nvSpPr>
          <p:cNvPr id="8" name="TextBox 3"/>
          <p:cNvSpPr txBox="1"/>
          <p:nvPr/>
        </p:nvSpPr>
        <p:spPr>
          <a:xfrm>
            <a:off x="8166100" y="3029585"/>
            <a:ext cx="14325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blond</a:t>
            </a:r>
          </a:p>
        </p:txBody>
      </p:sp>
      <p:sp>
        <p:nvSpPr>
          <p:cNvPr id="9" name="TextBox 3"/>
          <p:cNvSpPr txBox="1"/>
          <p:nvPr/>
        </p:nvSpPr>
        <p:spPr>
          <a:xfrm>
            <a:off x="3899535" y="4426585"/>
            <a:ext cx="14325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does</a:t>
            </a:r>
          </a:p>
        </p:txBody>
      </p:sp>
      <p:sp>
        <p:nvSpPr>
          <p:cNvPr id="10" name="TextBox 3"/>
          <p:cNvSpPr txBox="1"/>
          <p:nvPr/>
        </p:nvSpPr>
        <p:spPr>
          <a:xfrm>
            <a:off x="4779010" y="5041900"/>
            <a:ext cx="23583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different from</a:t>
            </a:r>
          </a:p>
        </p:txBody>
      </p:sp>
      <p:sp>
        <p:nvSpPr>
          <p:cNvPr id="11" name="TextBox 3"/>
          <p:cNvSpPr txBox="1"/>
          <p:nvPr/>
        </p:nvSpPr>
        <p:spPr>
          <a:xfrm>
            <a:off x="9417050" y="5041900"/>
            <a:ext cx="25520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short black hair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387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" name="Picture 1" descr="21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15" y="1941195"/>
            <a:ext cx="11845925" cy="289115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 descr="2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238" y="461938"/>
            <a:ext cx="6743169" cy="6179203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2" name="Picture 1" descr="22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240" y="2553335"/>
            <a:ext cx="8747760" cy="1750695"/>
          </a:xfrm>
          <a:prstGeom prst="rect">
            <a:avLst/>
          </a:prstGeom>
        </p:spPr>
      </p:pic>
      <p:pic>
        <p:nvPicPr>
          <p:cNvPr id="6" name="Picture 5" descr="22.1"/>
          <p:cNvPicPr>
            <a:picLocks noChangeAspect="1"/>
          </p:cNvPicPr>
          <p:nvPr/>
        </p:nvPicPr>
        <p:blipFill>
          <a:blip r:embed="rId3"/>
          <a:srcRect l="3745" t="60075" r="66163" b="2186"/>
          <a:stretch>
            <a:fillRect/>
          </a:stretch>
        </p:blipFill>
        <p:spPr>
          <a:xfrm>
            <a:off x="367030" y="1663700"/>
            <a:ext cx="2809875" cy="322897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244050" y="966610"/>
            <a:ext cx="7399020" cy="4872355"/>
            <a:chOff x="3463" y="1802"/>
            <a:chExt cx="11652" cy="7673"/>
          </a:xfrm>
        </p:grpSpPr>
        <p:pic>
          <p:nvPicPr>
            <p:cNvPr id="3" name="Picture 2" descr="22.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3" y="1802"/>
              <a:ext cx="11483" cy="3216"/>
            </a:xfrm>
            <a:prstGeom prst="rect">
              <a:avLst/>
            </a:prstGeom>
          </p:spPr>
        </p:pic>
        <p:pic>
          <p:nvPicPr>
            <p:cNvPr id="4" name="Picture 3" descr="22.4"/>
            <p:cNvPicPr>
              <a:picLocks noChangeAspect="1"/>
            </p:cNvPicPr>
            <p:nvPr/>
          </p:nvPicPr>
          <p:blipFill>
            <a:blip r:embed="rId5"/>
            <a:srcRect t="2126"/>
            <a:stretch>
              <a:fillRect/>
            </a:stretch>
          </p:blipFill>
          <p:spPr>
            <a:xfrm>
              <a:off x="4273" y="4779"/>
              <a:ext cx="10843" cy="4696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6" name="Picture 5" descr="22.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028195"/>
            <a:ext cx="12192000" cy="55118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9020770" y="216422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E_G7_1-1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54960" y="926605"/>
            <a:ext cx="765197" cy="662913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8317825" y="300877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020770" y="394730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317825" y="487821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36"/>
          <a:stretch/>
        </p:blipFill>
        <p:spPr>
          <a:xfrm>
            <a:off x="10803573" y="682034"/>
            <a:ext cx="1229677" cy="48153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762" y="-117685"/>
            <a:ext cx="1678635" cy="224113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3" dur="705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3.1"/>
          <p:cNvPicPr>
            <a:picLocks noChangeAspect="1"/>
          </p:cNvPicPr>
          <p:nvPr/>
        </p:nvPicPr>
        <p:blipFill rotWithShape="1">
          <a:blip r:embed="rId6"/>
          <a:srcRect l="63643" r="-290"/>
          <a:stretch/>
        </p:blipFill>
        <p:spPr>
          <a:xfrm>
            <a:off x="7302751" y="776177"/>
            <a:ext cx="3595543" cy="5073443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 descr="23.1"/>
          <p:cNvPicPr>
            <a:picLocks noChangeAspect="1"/>
          </p:cNvPicPr>
          <p:nvPr/>
        </p:nvPicPr>
        <p:blipFill rotWithShape="1">
          <a:blip r:embed="rId6"/>
          <a:srcRect r="37433"/>
          <a:stretch/>
        </p:blipFill>
        <p:spPr>
          <a:xfrm>
            <a:off x="464820" y="516890"/>
            <a:ext cx="7046933" cy="5824220"/>
          </a:xfrm>
          <a:prstGeom prst="rect">
            <a:avLst/>
          </a:prstGeom>
        </p:spPr>
      </p:pic>
      <p:pic>
        <p:nvPicPr>
          <p:cNvPr id="4" name="EE_G7_1-1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36035" y="1817370"/>
            <a:ext cx="661670" cy="520700"/>
          </a:xfrm>
          <a:prstGeom prst="rect">
            <a:avLst/>
          </a:prstGeom>
        </p:spPr>
      </p:pic>
      <p:pic>
        <p:nvPicPr>
          <p:cNvPr id="5" name="EE_G7_1-15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32755" y="2822575"/>
            <a:ext cx="628650" cy="54165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258570" y="338582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258185" y="338582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446905" y="338582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24880" y="338582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58570" y="382905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858135" y="382905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879340" y="382905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024880" y="3818255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802310" y="5067893"/>
            <a:ext cx="301204" cy="2988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49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54" dur="268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59" dur="50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3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61" y="417151"/>
            <a:ext cx="8581598" cy="6191101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5221068" cy="6682176"/>
          </a:xfrm>
          <a:prstGeom prst="rect">
            <a:avLst/>
          </a:prstGeom>
        </p:spPr>
      </p:pic>
      <p:pic>
        <p:nvPicPr>
          <p:cNvPr id="4" name="Picture 3" descr="25.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1069" y="0"/>
            <a:ext cx="1487674" cy="6682176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444" y="985459"/>
            <a:ext cx="5180806" cy="5171954"/>
          </a:xfrm>
          <a:prstGeom prst="rect">
            <a:avLst/>
          </a:prstGeom>
        </p:spPr>
      </p:pic>
      <p:pic>
        <p:nvPicPr>
          <p:cNvPr id="6" name="EE_G7_1-1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2310" y="1111302"/>
            <a:ext cx="781685" cy="6267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222" y="6157971"/>
            <a:ext cx="1183150" cy="4479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319" y="5554766"/>
            <a:ext cx="1305546" cy="174302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821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2" name="Picture 1" descr="25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645"/>
            <a:ext cx="12192000" cy="517207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118235" y="382270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3"/>
          <p:cNvSpPr txBox="1"/>
          <p:nvPr/>
        </p:nvSpPr>
        <p:spPr>
          <a:xfrm>
            <a:off x="6849745" y="5776595"/>
            <a:ext cx="3074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 a job interview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dirty="0" smtClean="0">
                  <a:solidFill>
                    <a:prstClr val="white"/>
                  </a:solidFill>
                </a:rPr>
                <a:t>COMPREHENSION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26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165" y="508000"/>
            <a:ext cx="8281670" cy="551815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771390" y="1844675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57365" y="278511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663825" y="3747135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771390" y="466598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7365" y="561721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 algn="r">
                <a:defRPr/>
              </a:pPr>
              <a:r>
                <a:rPr lang="en-US" dirty="0">
                  <a:solidFill>
                    <a:prstClr val="white"/>
                  </a:solidFill>
                </a:rPr>
                <a:t>COMPREHENSION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26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" y="552836"/>
            <a:ext cx="12033885" cy="390144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733290" y="1518671"/>
            <a:ext cx="1848485" cy="23018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744085" y="1507876"/>
            <a:ext cx="1837690" cy="11455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744085" y="2718186"/>
            <a:ext cx="1837690" cy="11455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26.3"/>
          <p:cNvPicPr>
            <a:picLocks noChangeAspect="1"/>
          </p:cNvPicPr>
          <p:nvPr/>
        </p:nvPicPr>
        <p:blipFill>
          <a:blip r:embed="rId3"/>
          <a:srcRect b="37863"/>
          <a:stretch>
            <a:fillRect/>
          </a:stretch>
        </p:blipFill>
        <p:spPr>
          <a:xfrm>
            <a:off x="137907" y="4786381"/>
            <a:ext cx="11389329" cy="927756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 descr="26.3"/>
          <p:cNvPicPr>
            <a:picLocks noChangeAspect="1"/>
          </p:cNvPicPr>
          <p:nvPr/>
        </p:nvPicPr>
        <p:blipFill>
          <a:blip r:embed="rId2"/>
          <a:srcRect t="59515" r="182" b="4370"/>
          <a:stretch>
            <a:fillRect/>
          </a:stretch>
        </p:blipFill>
        <p:spPr>
          <a:xfrm>
            <a:off x="137907" y="2694436"/>
            <a:ext cx="14179755" cy="672549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1515" y="35516"/>
              <a:ext cx="2451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2" name="Picture 1" descr="26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1590675"/>
            <a:ext cx="5732780" cy="3051175"/>
          </a:xfrm>
          <a:prstGeom prst="roundRect">
            <a:avLst/>
          </a:prstGeom>
        </p:spPr>
      </p:pic>
      <p:pic>
        <p:nvPicPr>
          <p:cNvPr id="5" name="Picture 4" descr="26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525" y="1061085"/>
            <a:ext cx="6142355" cy="411035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S 140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9320"/>
            <a:ext cx="12192000" cy="5039360"/>
          </a:xfrm>
          <a:prstGeom prst="rect">
            <a:avLst/>
          </a:prstGeom>
        </p:spPr>
      </p:pic>
      <p:sp>
        <p:nvSpPr>
          <p:cNvPr id="7" name="TextBox 15"/>
          <p:cNvSpPr txBox="1"/>
          <p:nvPr/>
        </p:nvSpPr>
        <p:spPr>
          <a:xfrm>
            <a:off x="3227070" y="2858770"/>
            <a:ext cx="6390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She’s tall and she has short hair.</a:t>
            </a:r>
          </a:p>
        </p:txBody>
      </p:sp>
      <p:sp>
        <p:nvSpPr>
          <p:cNvPr id="8" name="TextBox 15"/>
          <p:cNvSpPr txBox="1"/>
          <p:nvPr/>
        </p:nvSpPr>
        <p:spPr>
          <a:xfrm>
            <a:off x="3766820" y="3460115"/>
            <a:ext cx="7060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Mike has brown eyes and he wears glasses.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4382135" y="4072890"/>
            <a:ext cx="78162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My mother has wavy hair and she is medium height.</a:t>
            </a:r>
          </a:p>
        </p:txBody>
      </p:sp>
      <p:sp>
        <p:nvSpPr>
          <p:cNvPr id="10" name="TextBox 15"/>
          <p:cNvSpPr txBox="1"/>
          <p:nvPr/>
        </p:nvSpPr>
        <p:spPr>
          <a:xfrm>
            <a:off x="4468495" y="4687570"/>
            <a:ext cx="72383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Ann’s sister has short blond hair and blue eyes.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4382135" y="5292090"/>
            <a:ext cx="7060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 has spiky black hair and freckles.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436735" y="35516"/>
              <a:ext cx="25965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83371" y="1534855"/>
            <a:ext cx="3612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  <a:latin typeface="Myriad Pro" panose="020B0503030403020204" pitchFamily="34" charset="0"/>
              </a:rPr>
              <a:t>Suggested answers</a:t>
            </a:r>
            <a:endParaRPr lang="en-US" sz="3200" dirty="0">
              <a:solidFill>
                <a:srgbClr val="00B0F0"/>
              </a:solidFill>
              <a:latin typeface="Myriad Pro" panose="020B0503030403020204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S 140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3270"/>
            <a:ext cx="12192000" cy="5330825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2359025" y="3808730"/>
            <a:ext cx="4445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423410" y="3808730"/>
            <a:ext cx="29819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053705" y="3808730"/>
            <a:ext cx="31940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80970" y="4366895"/>
            <a:ext cx="33058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701790" y="4366895"/>
            <a:ext cx="175323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047480" y="4366895"/>
            <a:ext cx="202120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60500" y="4925060"/>
            <a:ext cx="151066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65615" y="35516"/>
              <a:ext cx="26676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WRITING WORKSHEET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S 140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" y="2493010"/>
            <a:ext cx="12192000" cy="102362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70060" y="35516"/>
              <a:ext cx="266319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WRITING WORKSHEET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49" y="460482"/>
            <a:ext cx="11044175" cy="6440848"/>
          </a:xfrm>
          <a:prstGeom prst="rect">
            <a:avLst/>
          </a:prstGeom>
        </p:spPr>
      </p:pic>
      <p:pic>
        <p:nvPicPr>
          <p:cNvPr id="4" name="Picture 3" descr="17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0729" y="275996"/>
            <a:ext cx="2634520" cy="1271572"/>
          </a:xfrm>
          <a:prstGeom prst="round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70060" y="35516"/>
              <a:ext cx="266319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VIDEO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8" name="TextBox 3"/>
          <p:cNvSpPr txBox="1"/>
          <p:nvPr/>
        </p:nvSpPr>
        <p:spPr>
          <a:xfrm>
            <a:off x="4519383" y="4812354"/>
            <a:ext cx="78549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Dalí</a:t>
            </a:r>
            <a:endParaRPr lang="en-US" sz="22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6335863" y="4769785"/>
            <a:ext cx="153733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toothbrush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8599076" y="4785097"/>
            <a:ext cx="144272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musketeer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4430165" y="6242107"/>
            <a:ext cx="96393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pencil</a:t>
            </a:r>
          </a:p>
        </p:txBody>
      </p:sp>
      <p:sp>
        <p:nvSpPr>
          <p:cNvPr id="9" name="TextBox 3"/>
          <p:cNvSpPr txBox="1"/>
          <p:nvPr/>
        </p:nvSpPr>
        <p:spPr>
          <a:xfrm>
            <a:off x="6261568" y="6279968"/>
            <a:ext cx="161163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full beard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6" grpId="0"/>
      <p:bldP spid="7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75" y="851202"/>
            <a:ext cx="9135454" cy="5327703"/>
          </a:xfrm>
          <a:prstGeom prst="rect">
            <a:avLst/>
          </a:prstGeom>
        </p:spPr>
      </p:pic>
      <p:pic>
        <p:nvPicPr>
          <p:cNvPr id="4" name="Picture 3" descr="17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0729" y="275996"/>
            <a:ext cx="2634520" cy="1271572"/>
          </a:xfrm>
          <a:prstGeom prst="round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70060" y="35516"/>
              <a:ext cx="266319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VIDEO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4" name="TZ L2 U0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47486" y="1936832"/>
            <a:ext cx="7192926" cy="450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9744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69603"/>
            <a:ext cx="12434130" cy="5511128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70060" y="35516"/>
              <a:ext cx="266319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VIDEO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3"/>
          <p:cNvSpPr txBox="1"/>
          <p:nvPr/>
        </p:nvSpPr>
        <p:spPr>
          <a:xfrm>
            <a:off x="11060479" y="1266683"/>
            <a:ext cx="7854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err="1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Dalí</a:t>
            </a:r>
            <a:endParaRPr lang="en-US" sz="25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8167346" y="2838757"/>
            <a:ext cx="1006160" cy="4864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17023" y="3546792"/>
            <a:ext cx="1448839" cy="6200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941442" y="4166870"/>
            <a:ext cx="1130475" cy="6931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189011" y="5478443"/>
            <a:ext cx="1742055" cy="6022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70060" y="35516"/>
              <a:ext cx="266319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VIDEO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27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600" y="803910"/>
            <a:ext cx="8248650" cy="2181860"/>
          </a:xfrm>
          <a:prstGeom prst="rect">
            <a:avLst/>
          </a:prstGeom>
        </p:spPr>
      </p:pic>
      <p:pic>
        <p:nvPicPr>
          <p:cNvPr id="10" name="Picture 9" descr="27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002" y="992016"/>
            <a:ext cx="5203565" cy="4671452"/>
          </a:xfrm>
          <a:prstGeom prst="rect">
            <a:avLst/>
          </a:prstGeom>
        </p:spPr>
      </p:pic>
      <p:pic>
        <p:nvPicPr>
          <p:cNvPr id="11" name="Picture 10" descr="27.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1711" y="3496144"/>
            <a:ext cx="4318000" cy="185610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8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00" b="1" i="0" u="none" strike="noStrike" kern="1200" cap="none" spc="0" normalizeH="0" baseline="0" noProof="0" dirty="0" smtClean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+mn-cs"/>
              </a:rPr>
              <a:t>Thank you!</a:t>
            </a:r>
            <a:endParaRPr kumimoji="0" lang="en-US" sz="16600" b="1" i="0" u="none" strike="noStrike" kern="1200" cap="none" spc="0" normalizeH="0" baseline="0" noProof="0" dirty="0">
              <a:ln w="12700">
                <a:solidFill>
                  <a:srgbClr val="A5A5A5">
                    <a:lumMod val="50000"/>
                  </a:srgbClr>
                </a:solidFill>
                <a:prstDash val="solid"/>
              </a:ln>
              <a:pattFill prst="narHorz">
                <a:fgClr>
                  <a:srgbClr val="A5A5A5"/>
                </a:fgClr>
                <a:bgClr>
                  <a:srgbClr val="A5A5A5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A5A5A5">
                    <a:lumMod val="50000"/>
                  </a:srgbClr>
                </a:inn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4" name="Rectangle 3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DOES SHE LOOK LIKE?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370060" y="35516"/>
              <a:ext cx="266319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72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438</Words>
  <Application>Microsoft Office PowerPoint</Application>
  <PresentationFormat>Widescreen</PresentationFormat>
  <Paragraphs>124</Paragraphs>
  <Slides>31</Slides>
  <Notes>4</Notes>
  <HiddenSlides>0</HiddenSlides>
  <MMClips>9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Calibri Light</vt:lpstr>
      <vt:lpstr>Calibri</vt:lpstr>
      <vt:lpstr>DengXian</vt:lpstr>
      <vt:lpstr>Adobe Gothic Std B</vt:lpstr>
      <vt:lpstr>Segoe UI</vt:lpstr>
      <vt:lpstr>Myriad Pro</vt:lpstr>
      <vt:lpstr>Arial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180</cp:revision>
  <dcterms:created xsi:type="dcterms:W3CDTF">2021-03-31T02:40:00Z</dcterms:created>
  <dcterms:modified xsi:type="dcterms:W3CDTF">2022-06-03T04:34:19Z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B189BEDAD5234DBFA790FF96B00E0D01</vt:lpwstr>
  </property>
  <property fmtid="{D5CDD505-2E9C-101B-9397-08002B2CF9AE}" pid="3" name="KSOProductBuildVer">
    <vt:lpwstr>1033-11.2.0.10323</vt:lpwstr>
  </property>
</Properties>
</file>