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  <p:sldMasterId id="2147483697" r:id="rId2"/>
  </p:sldMasterIdLst>
  <p:notesMasterIdLst>
    <p:notesMasterId r:id="rId33"/>
  </p:notesMasterIdLst>
  <p:sldIdLst>
    <p:sldId id="415" r:id="rId3"/>
    <p:sldId id="416" r:id="rId4"/>
    <p:sldId id="470" r:id="rId5"/>
    <p:sldId id="419" r:id="rId6"/>
    <p:sldId id="521" r:id="rId7"/>
    <p:sldId id="417" r:id="rId8"/>
    <p:sldId id="522" r:id="rId9"/>
    <p:sldId id="523" r:id="rId10"/>
    <p:sldId id="524" r:id="rId11"/>
    <p:sldId id="525" r:id="rId12"/>
    <p:sldId id="526" r:id="rId13"/>
    <p:sldId id="527" r:id="rId14"/>
    <p:sldId id="528" r:id="rId15"/>
    <p:sldId id="529" r:id="rId16"/>
    <p:sldId id="530" r:id="rId17"/>
    <p:sldId id="531" r:id="rId18"/>
    <p:sldId id="532" r:id="rId19"/>
    <p:sldId id="533" r:id="rId20"/>
    <p:sldId id="534" r:id="rId21"/>
    <p:sldId id="545" r:id="rId22"/>
    <p:sldId id="536" r:id="rId23"/>
    <p:sldId id="537" r:id="rId24"/>
    <p:sldId id="538" r:id="rId25"/>
    <p:sldId id="539" r:id="rId26"/>
    <p:sldId id="540" r:id="rId27"/>
    <p:sldId id="541" r:id="rId28"/>
    <p:sldId id="542" r:id="rId29"/>
    <p:sldId id="543" r:id="rId30"/>
    <p:sldId id="544" r:id="rId31"/>
    <p:sldId id="442" r:id="rId32"/>
  </p:sldIdLst>
  <p:sldSz cx="12192000" cy="6858000"/>
  <p:notesSz cx="6858000" cy="9144000"/>
  <p:embeddedFontLst>
    <p:embeddedFont>
      <p:font typeface="Calibri Light" panose="020F0302020204030204" pitchFamily="34" charset="0"/>
      <p:regular r:id="rId34"/>
      <p: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Adobe Gothic Std B" panose="020B0800000000000000" pitchFamily="34" charset="-128"/>
      <p:bold r:id="rId40"/>
    </p:embeddedFont>
    <p:embeddedFont>
      <p:font typeface="Segoe UI" panose="020B0502040204020203" pitchFamily="34" charset="0"/>
      <p:regular r:id="rId41"/>
      <p:bold r:id="rId42"/>
      <p:italic r:id="rId43"/>
      <p:boldItalic r:id="rId44"/>
    </p:embeddedFont>
    <p:embeddedFont>
      <p:font typeface="Myriad Pro" panose="020B0503030403020204" pitchFamily="34" charset="0"/>
      <p:regular r:id="rId45"/>
      <p:bold r:id="rId46"/>
      <p:italic r:id="rId47"/>
      <p:boldItalic r:id="rId48"/>
    </p:embeddedFont>
    <p:embeddedFont>
      <p:font typeface="Myriad Pro Black" panose="020B0903030403020204" pitchFamily="34" charset="0"/>
      <p:bold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2A8F"/>
    <a:srgbClr val="FFD800"/>
    <a:srgbClr val="231F20"/>
    <a:srgbClr val="040506"/>
    <a:srgbClr val="A6CCE2"/>
    <a:srgbClr val="A0C8E1"/>
    <a:srgbClr val="95C1DE"/>
    <a:srgbClr val="80B3DB"/>
    <a:srgbClr val="100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4291" autoAdjust="0"/>
  </p:normalViewPr>
  <p:slideViewPr>
    <p:cSldViewPr snapToGrid="0">
      <p:cViewPr varScale="1">
        <p:scale>
          <a:sx n="105" d="100"/>
          <a:sy n="105" d="100"/>
        </p:scale>
        <p:origin x="7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1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font" Target="fonts/font8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49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F63E-7B49-40F1-B291-575D2BE5584F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8D3C9-1AAE-4F11-B22F-027C27AFB6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65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63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7938-63D5-4CAF-9EF7-A45AC9DFE224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AEA-4DA4-4022-B697-AAEDDAF5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0666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2906711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4999106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8397318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4712583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7493010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4310341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41341258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48616402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64021267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48046586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7938-63D5-4CAF-9EF7-A45AC9DFE224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EAEA-4DA4-4022-B697-AAEDDAF5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3012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57801678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51482742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4546009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66477384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97424998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6493192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46363862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41955413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95247284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69791566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97938-63D5-4CAF-9EF7-A45AC9DFE224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2EAEA-4DA4-4022-B697-AAEDDAF5E65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66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97938-63D5-4CAF-9EF7-A45AC9DFE224}" type="datetimeFigureOut">
              <a:rPr lang="en-US" smtClean="0"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2EAEA-4DA4-4022-B697-AAEDDAF5E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3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7.mp3"/><Relationship Id="rId7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.png"/><Relationship Id="rId11" Type="http://schemas.openxmlformats.org/officeDocument/2006/relationships/image" Target="../media/image1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479245"/>
            <a:ext cx="12197758" cy="7496656"/>
            <a:chOff x="0" y="0"/>
            <a:chExt cx="17730" cy="11350"/>
          </a:xfrm>
        </p:grpSpPr>
        <p:pic>
          <p:nvPicPr>
            <p:cNvPr id="4" name="Picture 3" descr="28.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865" cy="11344"/>
            </a:xfrm>
            <a:prstGeom prst="rect">
              <a:avLst/>
            </a:prstGeom>
          </p:spPr>
        </p:pic>
        <p:pic>
          <p:nvPicPr>
            <p:cNvPr id="6" name="Picture 5" descr="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65" y="6"/>
              <a:ext cx="8865" cy="113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/>
        </p:nvSpPr>
        <p:spPr>
          <a:xfrm>
            <a:off x="430791" y="660598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89" y="-525436"/>
            <a:ext cx="1298077" cy="17330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707" y="121043"/>
            <a:ext cx="1096720" cy="440094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89133" y="-205149"/>
            <a:ext cx="594360" cy="850392"/>
            <a:chOff x="2365737" y="104735"/>
            <a:chExt cx="594360" cy="850392"/>
          </a:xfrm>
        </p:grpSpPr>
        <p:sp>
          <p:nvSpPr>
            <p:cNvPr id="5" name="Rectangle 4"/>
            <p:cNvSpPr/>
            <p:nvPr/>
          </p:nvSpPr>
          <p:spPr>
            <a:xfrm>
              <a:off x="2365737" y="104735"/>
              <a:ext cx="594360" cy="850392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smtClean="0">
                  <a:latin typeface="Myriad Pro Black" panose="020B0903030403020204" pitchFamily="34" charset="0"/>
                </a:rPr>
                <a:t>3</a:t>
              </a:r>
              <a:endParaRPr lang="en-US" dirty="0">
                <a:latin typeface="Myriad Pro Black" panose="020B0903030403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365737" y="871021"/>
              <a:ext cx="594360" cy="82296"/>
            </a:xfrm>
            <a:prstGeom prst="rect">
              <a:avLst/>
            </a:prstGeom>
            <a:solidFill>
              <a:srgbClr val="FFD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318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5" name="Picture 4" descr="28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720" y="462280"/>
            <a:ext cx="7648575" cy="2299970"/>
          </a:xfrm>
          <a:prstGeom prst="rect">
            <a:avLst/>
          </a:prstGeom>
        </p:spPr>
      </p:pic>
      <p:pic>
        <p:nvPicPr>
          <p:cNvPr id="6" name="EE_G7_1-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88935" y="1033178"/>
            <a:ext cx="791210" cy="661670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/>
        </p:nvSpPr>
        <p:spPr>
          <a:xfrm>
            <a:off x="7270750" y="2105025"/>
            <a:ext cx="7181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Subtitle 2"/>
          <p:cNvSpPr>
            <a:spLocks noGrp="1"/>
          </p:cNvSpPr>
          <p:nvPr/>
        </p:nvSpPr>
        <p:spPr>
          <a:xfrm>
            <a:off x="3604895" y="1618615"/>
            <a:ext cx="7181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Subtitle 2"/>
          <p:cNvSpPr>
            <a:spLocks noGrp="1"/>
          </p:cNvSpPr>
          <p:nvPr/>
        </p:nvSpPr>
        <p:spPr>
          <a:xfrm>
            <a:off x="3604895" y="2105025"/>
            <a:ext cx="7181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Subtitle 2"/>
          <p:cNvSpPr>
            <a:spLocks noGrp="1"/>
          </p:cNvSpPr>
          <p:nvPr/>
        </p:nvSpPr>
        <p:spPr>
          <a:xfrm>
            <a:off x="9043670" y="2105025"/>
            <a:ext cx="7181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Subtitle 2"/>
          <p:cNvSpPr>
            <a:spLocks noGrp="1"/>
          </p:cNvSpPr>
          <p:nvPr/>
        </p:nvSpPr>
        <p:spPr>
          <a:xfrm>
            <a:off x="5356225" y="1618615"/>
            <a:ext cx="7181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Subtitle 2"/>
          <p:cNvSpPr>
            <a:spLocks noGrp="1"/>
          </p:cNvSpPr>
          <p:nvPr/>
        </p:nvSpPr>
        <p:spPr>
          <a:xfrm>
            <a:off x="7270750" y="1618615"/>
            <a:ext cx="7181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3" name="Subtitle 2"/>
          <p:cNvSpPr>
            <a:spLocks noGrp="1"/>
          </p:cNvSpPr>
          <p:nvPr/>
        </p:nvSpPr>
        <p:spPr>
          <a:xfrm>
            <a:off x="9043670" y="1618615"/>
            <a:ext cx="7181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4" name="Subtitle 2"/>
          <p:cNvSpPr>
            <a:spLocks noGrp="1"/>
          </p:cNvSpPr>
          <p:nvPr/>
        </p:nvSpPr>
        <p:spPr>
          <a:xfrm>
            <a:off x="5356225" y="2115820"/>
            <a:ext cx="7181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8</a:t>
            </a:r>
          </a:p>
        </p:txBody>
      </p:sp>
      <p:pic>
        <p:nvPicPr>
          <p:cNvPr id="15" name="Picture 14" descr="28.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2420" y="2776220"/>
            <a:ext cx="9147175" cy="2840990"/>
          </a:xfrm>
          <a:prstGeom prst="rect">
            <a:avLst/>
          </a:prstGeom>
        </p:spPr>
      </p:pic>
      <p:sp>
        <p:nvSpPr>
          <p:cNvPr id="21" name="Subtitle 2"/>
          <p:cNvSpPr>
            <a:spLocks noGrp="1"/>
          </p:cNvSpPr>
          <p:nvPr/>
        </p:nvSpPr>
        <p:spPr>
          <a:xfrm>
            <a:off x="2818130" y="3596640"/>
            <a:ext cx="312801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T-shirt, jacket, dress</a:t>
            </a:r>
          </a:p>
        </p:txBody>
      </p:sp>
      <p:sp>
        <p:nvSpPr>
          <p:cNvPr id="23" name="Subtitle 2"/>
          <p:cNvSpPr>
            <a:spLocks noGrp="1"/>
          </p:cNvSpPr>
          <p:nvPr/>
        </p:nvSpPr>
        <p:spPr>
          <a:xfrm>
            <a:off x="7681476" y="359657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shoes</a:t>
            </a:r>
          </a:p>
        </p:txBody>
      </p:sp>
      <p:sp>
        <p:nvSpPr>
          <p:cNvPr id="24" name="Subtitle 2"/>
          <p:cNvSpPr>
            <a:spLocks noGrp="1"/>
          </p:cNvSpPr>
          <p:nvPr/>
        </p:nvSpPr>
        <p:spPr>
          <a:xfrm>
            <a:off x="2872105" y="4742180"/>
            <a:ext cx="308356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skirt, pants, dress</a:t>
            </a:r>
          </a:p>
        </p:txBody>
      </p:sp>
      <p:sp>
        <p:nvSpPr>
          <p:cNvPr id="26" name="Subtitle 2"/>
          <p:cNvSpPr>
            <a:spLocks noGrp="1"/>
          </p:cNvSpPr>
          <p:nvPr/>
        </p:nvSpPr>
        <p:spPr>
          <a:xfrm>
            <a:off x="7530190" y="476006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FF0000"/>
                </a:solidFill>
              </a:rPr>
              <a:t>, glasses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2" dur="1083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  <p:bldP spid="14" grpId="0" build="p"/>
      <p:bldP spid="21" grpId="0" build="p"/>
      <p:bldP spid="23" grpId="0" build="p"/>
      <p:bldP spid="24" grpId="0" build="p"/>
      <p:bldP spid="2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6" name="TextBox 19"/>
            <p:cNvSpPr txBox="1"/>
            <p:nvPr/>
          </p:nvSpPr>
          <p:spPr>
            <a:xfrm>
              <a:off x="10716039" y="2159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7" name="Picture 6" descr="28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15" y="1157605"/>
            <a:ext cx="11392535" cy="454215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 descr="C:\Users\ASUS\Desktop\ANPJ\Lop 7\Unit 3\U3 Pic\30.1.png30.1"/>
          <p:cNvPicPr>
            <a:picLocks noChangeAspect="1"/>
          </p:cNvPicPr>
          <p:nvPr/>
        </p:nvPicPr>
        <p:blipFill>
          <a:blip r:embed="rId5"/>
          <a:srcRect t="44227"/>
          <a:stretch>
            <a:fillRect/>
          </a:stretch>
        </p:blipFill>
        <p:spPr>
          <a:xfrm>
            <a:off x="137795" y="534670"/>
            <a:ext cx="7138670" cy="831215"/>
          </a:xfrm>
          <a:prstGeom prst="rect">
            <a:avLst/>
          </a:prstGeom>
        </p:spPr>
      </p:pic>
      <p:pic>
        <p:nvPicPr>
          <p:cNvPr id="6" name="Picture 5" descr="C:\Users\ASUS\Desktop\ANPJ\Lop 7\Unit 3\U3 Pic\30.4.png30.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54727" y="1451952"/>
            <a:ext cx="8413115" cy="5259705"/>
          </a:xfrm>
          <a:prstGeom prst="rect">
            <a:avLst/>
          </a:prstGeom>
        </p:spPr>
      </p:pic>
      <p:pic>
        <p:nvPicPr>
          <p:cNvPr id="7" name="Picture 6" descr="C:\Users\ASUS\Desktop\ANPJ\Lop 7\Unit 3\U3 Pic\30.2.png30.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034020" y="588010"/>
            <a:ext cx="4090035" cy="69088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12" name="EE_G7_1-1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234433" y="859322"/>
            <a:ext cx="690880" cy="59068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051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6" name="Picture 5" descr="C:\Users\ASUS\Desktop\ANPJ\Lop 7\Unit 3\U3 Pic\30.4.png30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54727" y="1371854"/>
            <a:ext cx="8413115" cy="525970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5" name="Picture 4" descr="30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138" y="740664"/>
            <a:ext cx="10513695" cy="51371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3\U3 Pic\30.5.png30.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9330" y="869633"/>
            <a:ext cx="10268585" cy="466471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9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2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13" name="EE_G7_1-1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09775" y="869950"/>
            <a:ext cx="672465" cy="58483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025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9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2" name="TextBox 19"/>
            <p:cNvSpPr txBox="1"/>
            <p:nvPr/>
          </p:nvSpPr>
          <p:spPr>
            <a:xfrm>
              <a:off x="9182100" y="35516"/>
              <a:ext cx="285115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 REFERENCE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 descr="LN 15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90" y="717395"/>
            <a:ext cx="5341620" cy="2774315"/>
          </a:xfrm>
          <a:prstGeom prst="rect">
            <a:avLst/>
          </a:prstGeom>
        </p:spPr>
      </p:pic>
      <p:pic>
        <p:nvPicPr>
          <p:cNvPr id="5" name="Picture 4" descr="LN 153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805" y="3521329"/>
            <a:ext cx="9610090" cy="2614295"/>
          </a:xfrm>
          <a:prstGeom prst="rect">
            <a:avLst/>
          </a:prstGeom>
        </p:spPr>
      </p:pic>
      <p:pic>
        <p:nvPicPr>
          <p:cNvPr id="6" name="Picture 5" descr="LN 153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97379"/>
            <a:ext cx="5260975" cy="301434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9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2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" name="Picture 1" descr="31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42290"/>
            <a:ext cx="10695940" cy="5194300"/>
          </a:xfrm>
          <a:prstGeom prst="rect">
            <a:avLst/>
          </a:prstGeom>
        </p:spPr>
      </p:pic>
      <p:sp>
        <p:nvSpPr>
          <p:cNvPr id="13" name="Subtitle 2"/>
          <p:cNvSpPr>
            <a:spLocks noGrp="1"/>
          </p:cNvSpPr>
          <p:nvPr/>
        </p:nvSpPr>
        <p:spPr>
          <a:xfrm>
            <a:off x="5156081" y="119627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last</a:t>
            </a:r>
          </a:p>
        </p:txBody>
      </p:sp>
      <p:sp>
        <p:nvSpPr>
          <p:cNvPr id="7" name="Subtitle 2"/>
          <p:cNvSpPr>
            <a:spLocks noGrp="1"/>
          </p:cNvSpPr>
          <p:nvPr/>
        </p:nvSpPr>
        <p:spPr>
          <a:xfrm>
            <a:off x="6982976" y="168268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ago</a:t>
            </a:r>
          </a:p>
        </p:txBody>
      </p:sp>
      <p:sp>
        <p:nvSpPr>
          <p:cNvPr id="8" name="Subtitle 2"/>
          <p:cNvSpPr>
            <a:spLocks noGrp="1"/>
          </p:cNvSpPr>
          <p:nvPr/>
        </p:nvSpPr>
        <p:spPr>
          <a:xfrm>
            <a:off x="2464951" y="214750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last</a:t>
            </a:r>
          </a:p>
        </p:txBody>
      </p:sp>
      <p:sp>
        <p:nvSpPr>
          <p:cNvPr id="14" name="Subtitle 2"/>
          <p:cNvSpPr>
            <a:spLocks noGrp="1"/>
          </p:cNvSpPr>
          <p:nvPr/>
        </p:nvSpPr>
        <p:spPr>
          <a:xfrm>
            <a:off x="7404616" y="214750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ago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6367661" y="263264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last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6659126" y="310825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ago</a:t>
            </a:r>
          </a:p>
        </p:txBody>
      </p:sp>
      <p:sp>
        <p:nvSpPr>
          <p:cNvPr id="17" name="Subtitle 2"/>
          <p:cNvSpPr>
            <a:spLocks noGrp="1"/>
          </p:cNvSpPr>
          <p:nvPr/>
        </p:nvSpPr>
        <p:spPr>
          <a:xfrm>
            <a:off x="5826641" y="358260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ago</a:t>
            </a:r>
          </a:p>
        </p:txBody>
      </p:sp>
      <p:sp>
        <p:nvSpPr>
          <p:cNvPr id="18" name="Subtitle 2"/>
          <p:cNvSpPr>
            <a:spLocks noGrp="1"/>
          </p:cNvSpPr>
          <p:nvPr/>
        </p:nvSpPr>
        <p:spPr>
          <a:xfrm>
            <a:off x="6182995" y="4155440"/>
            <a:ext cx="322580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a week ago</a:t>
            </a:r>
          </a:p>
        </p:txBody>
      </p:sp>
      <p:sp>
        <p:nvSpPr>
          <p:cNvPr id="19" name="Subtitle 2"/>
          <p:cNvSpPr>
            <a:spLocks noGrp="1"/>
          </p:cNvSpPr>
          <p:nvPr/>
        </p:nvSpPr>
        <p:spPr>
          <a:xfrm>
            <a:off x="5610860" y="4652645"/>
            <a:ext cx="471551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No, she got it three weeks ago</a:t>
            </a:r>
          </a:p>
        </p:txBody>
      </p:sp>
      <p:sp>
        <p:nvSpPr>
          <p:cNvPr id="20" name="Subtitle 2"/>
          <p:cNvSpPr>
            <a:spLocks noGrp="1"/>
          </p:cNvSpPr>
          <p:nvPr/>
        </p:nvSpPr>
        <p:spPr>
          <a:xfrm>
            <a:off x="5264150" y="5160645"/>
            <a:ext cx="537718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Yes, she just bought it two days ago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7" grpId="0" build="p"/>
      <p:bldP spid="8" grpId="0" build="p"/>
      <p:bldP spid="14" grpId="0" build="p"/>
      <p:bldP spid="15" grpId="0" build="p"/>
      <p:bldP spid="16" grpId="0" build="p"/>
      <p:bldP spid="17" grpId="0" build="p"/>
      <p:bldP spid="18" grpId="0" build="p"/>
      <p:bldP spid="19" grpId="0" build="p"/>
      <p:bldP spid="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9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2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" name="Picture 1" descr="31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1" y="448310"/>
            <a:ext cx="11052810" cy="5465445"/>
          </a:xfrm>
          <a:prstGeom prst="rect">
            <a:avLst/>
          </a:prstGeom>
        </p:spPr>
      </p:pic>
      <p:pic>
        <p:nvPicPr>
          <p:cNvPr id="7" name="EE_G7_1-2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489375"/>
            <a:ext cx="777240" cy="684105"/>
          </a:xfrm>
          <a:prstGeom prst="rect">
            <a:avLst/>
          </a:prstGeom>
        </p:spPr>
      </p:pic>
      <p:sp>
        <p:nvSpPr>
          <p:cNvPr id="14" name="Subtitle 2"/>
          <p:cNvSpPr>
            <a:spLocks noGrp="1"/>
          </p:cNvSpPr>
          <p:nvPr/>
        </p:nvSpPr>
        <p:spPr>
          <a:xfrm>
            <a:off x="3205361" y="266629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bought</a:t>
            </a:r>
          </a:p>
        </p:txBody>
      </p:sp>
      <p:sp>
        <p:nvSpPr>
          <p:cNvPr id="8" name="Subtitle 2"/>
          <p:cNvSpPr>
            <a:spLocks noGrp="1"/>
          </p:cNvSpPr>
          <p:nvPr/>
        </p:nvSpPr>
        <p:spPr>
          <a:xfrm>
            <a:off x="7620516" y="266629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two years ago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3102491" y="424427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gave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7101086" y="424427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last summer</a:t>
            </a:r>
          </a:p>
        </p:txBody>
      </p:sp>
      <p:sp>
        <p:nvSpPr>
          <p:cNvPr id="18" name="Subtitle 2"/>
          <p:cNvSpPr>
            <a:spLocks noGrp="1"/>
          </p:cNvSpPr>
          <p:nvPr/>
        </p:nvSpPr>
        <p:spPr>
          <a:xfrm>
            <a:off x="3917831" y="469702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a week ago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342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4" grpId="0" build="p"/>
      <p:bldP spid="8" grpId="0" build="p"/>
      <p:bldP spid="15" grpId="0" build="p"/>
      <p:bldP spid="16" grpId="0" build="p"/>
      <p:bldP spid="1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468"/>
            <a:ext cx="12192000" cy="6344309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71" y="6025897"/>
            <a:ext cx="1483083" cy="5951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 descr="3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56" y="396010"/>
            <a:ext cx="7463060" cy="614167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2" name="Picture 1" descr="32.2"/>
          <p:cNvPicPr>
            <a:picLocks noChangeAspect="1"/>
          </p:cNvPicPr>
          <p:nvPr/>
        </p:nvPicPr>
        <p:blipFill>
          <a:blip r:embed="rId2"/>
          <a:srcRect l="988"/>
          <a:stretch>
            <a:fillRect/>
          </a:stretch>
        </p:blipFill>
        <p:spPr>
          <a:xfrm>
            <a:off x="211455" y="1313179"/>
            <a:ext cx="8871585" cy="2389191"/>
          </a:xfrm>
          <a:prstGeom prst="rect">
            <a:avLst/>
          </a:prstGeom>
        </p:spPr>
      </p:pic>
      <p:pic>
        <p:nvPicPr>
          <p:cNvPr id="4" name="Picture 3" descr="32.1"/>
          <p:cNvPicPr>
            <a:picLocks noChangeAspect="1"/>
          </p:cNvPicPr>
          <p:nvPr/>
        </p:nvPicPr>
        <p:blipFill>
          <a:blip r:embed="rId3"/>
          <a:srcRect l="50575"/>
          <a:stretch>
            <a:fillRect/>
          </a:stretch>
        </p:blipFill>
        <p:spPr>
          <a:xfrm>
            <a:off x="8959366" y="400696"/>
            <a:ext cx="3231681" cy="5382222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/>
        </p:nvSpPr>
        <p:spPr>
          <a:xfrm>
            <a:off x="2134870" y="2610485"/>
            <a:ext cx="732155" cy="585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</a:rPr>
              <a:t>1</a:t>
            </a:r>
          </a:p>
        </p:txBody>
      </p:sp>
      <p:sp>
        <p:nvSpPr>
          <p:cNvPr id="5" name="Subtitle 2"/>
          <p:cNvSpPr>
            <a:spLocks noGrp="1"/>
          </p:cNvSpPr>
          <p:nvPr/>
        </p:nvSpPr>
        <p:spPr>
          <a:xfrm>
            <a:off x="6339205" y="3071596"/>
            <a:ext cx="732155" cy="585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</a:rPr>
              <a:t>2</a:t>
            </a:r>
          </a:p>
        </p:txBody>
      </p:sp>
      <p:sp>
        <p:nvSpPr>
          <p:cNvPr id="6" name="Subtitle 2"/>
          <p:cNvSpPr>
            <a:spLocks noGrp="1"/>
          </p:cNvSpPr>
          <p:nvPr/>
        </p:nvSpPr>
        <p:spPr>
          <a:xfrm>
            <a:off x="2134870" y="3122773"/>
            <a:ext cx="732155" cy="585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</a:rPr>
              <a:t>3</a:t>
            </a:r>
          </a:p>
        </p:txBody>
      </p:sp>
      <p:sp>
        <p:nvSpPr>
          <p:cNvPr id="8" name="Subtitle 2"/>
          <p:cNvSpPr>
            <a:spLocks noGrp="1"/>
          </p:cNvSpPr>
          <p:nvPr/>
        </p:nvSpPr>
        <p:spPr>
          <a:xfrm>
            <a:off x="6339205" y="2610485"/>
            <a:ext cx="732155" cy="585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</a:rPr>
              <a:t>4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5" grpId="0" build="p"/>
      <p:bldP spid="6" grpId="0" build="p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209708" y="497181"/>
            <a:ext cx="7892677" cy="5102225"/>
            <a:chOff x="3680" y="706"/>
            <a:chExt cx="12028" cy="8011"/>
          </a:xfrm>
        </p:grpSpPr>
        <p:pic>
          <p:nvPicPr>
            <p:cNvPr id="10" name="Picture 9" descr="32.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80" y="706"/>
              <a:ext cx="12028" cy="2986"/>
            </a:xfrm>
            <a:prstGeom prst="rect">
              <a:avLst/>
            </a:prstGeom>
          </p:spPr>
        </p:pic>
        <p:pic>
          <p:nvPicPr>
            <p:cNvPr id="11" name="Picture 10" descr="32.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83" y="3377"/>
              <a:ext cx="11233" cy="5340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sp>
        <p:nvSpPr>
          <p:cNvPr id="33" name="Oval 32"/>
          <p:cNvSpPr/>
          <p:nvPr/>
        </p:nvSpPr>
        <p:spPr>
          <a:xfrm>
            <a:off x="4359910" y="1763006"/>
            <a:ext cx="661035" cy="5059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18580" y="2639624"/>
            <a:ext cx="2451100" cy="5760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073015" y="3970284"/>
            <a:ext cx="1754505" cy="42201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19766" y="4949658"/>
            <a:ext cx="2038033" cy="4910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32.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964" y="5599406"/>
            <a:ext cx="12192000" cy="1076243"/>
          </a:xfrm>
          <a:prstGeom prst="rect">
            <a:avLst/>
          </a:prstGeom>
        </p:spPr>
      </p:pic>
      <p:pic>
        <p:nvPicPr>
          <p:cNvPr id="2" name="EE_G7_1-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78" y="578361"/>
            <a:ext cx="883698" cy="67272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576" y="715405"/>
            <a:ext cx="1380744" cy="55407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631" y="-252890"/>
            <a:ext cx="1766376" cy="249964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40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3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33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410" y="843915"/>
            <a:ext cx="11727180" cy="459803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056640" y="3958590"/>
            <a:ext cx="591185" cy="4108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E_G7_1-2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92855" y="1720215"/>
            <a:ext cx="672465" cy="55245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47720" y="3970020"/>
            <a:ext cx="591185" cy="4108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04205" y="3958590"/>
            <a:ext cx="591185" cy="4108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9044305" y="3970020"/>
            <a:ext cx="591185" cy="4108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733155" y="237426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EE_G7_1-2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109" y="3291435"/>
            <a:ext cx="714192" cy="54368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3" dur="447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22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bldLvl="0" animBg="1"/>
      <p:bldP spid="7" grpId="0" bldLvl="0" animBg="1"/>
      <p:bldP spid="8" grpId="0" bldLvl="0" animBg="1"/>
      <p:bldP spid="20" grpId="0" bldLvl="0" animBg="1"/>
      <p:bldP spid="2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10" name="Picture 9" descr="3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310"/>
            <a:ext cx="12192000" cy="18268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890" y="1787224"/>
            <a:ext cx="4615406" cy="4828517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7" name="Picture 6" descr="35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763" y="481869"/>
            <a:ext cx="5595620" cy="6256020"/>
          </a:xfrm>
          <a:prstGeom prst="rect">
            <a:avLst/>
          </a:prstGeom>
        </p:spPr>
      </p:pic>
      <p:pic>
        <p:nvPicPr>
          <p:cNvPr id="8" name="EE_G7_1-2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35060" y="860250"/>
            <a:ext cx="792480" cy="62357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980" y="437272"/>
            <a:ext cx="5794840" cy="6224245"/>
            <a:chOff x="0" y="386867"/>
            <a:chExt cx="5794840" cy="622424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396009"/>
              <a:ext cx="5768388" cy="2795984"/>
              <a:chOff x="0" y="2003"/>
              <a:chExt cx="10814" cy="6034"/>
            </a:xfrm>
          </p:grpSpPr>
          <p:pic>
            <p:nvPicPr>
              <p:cNvPr id="2" name="Picture 1" descr="34.1"/>
              <p:cNvPicPr>
                <a:picLocks noChangeAspect="1"/>
              </p:cNvPicPr>
              <p:nvPr/>
            </p:nvPicPr>
            <p:blipFill>
              <a:blip r:embed="rId7"/>
              <a:srcRect t="18745" b="25213"/>
              <a:stretch>
                <a:fillRect/>
              </a:stretch>
            </p:blipFill>
            <p:spPr>
              <a:xfrm>
                <a:off x="0" y="2003"/>
                <a:ext cx="8440" cy="6034"/>
              </a:xfrm>
              <a:prstGeom prst="rect">
                <a:avLst/>
              </a:prstGeom>
            </p:spPr>
          </p:pic>
          <p:pic>
            <p:nvPicPr>
              <p:cNvPr id="4" name="Picture 3" descr="35.1"/>
              <p:cNvPicPr>
                <a:picLocks noChangeAspect="1"/>
              </p:cNvPicPr>
              <p:nvPr/>
            </p:nvPicPr>
            <p:blipFill>
              <a:blip r:embed="rId8"/>
              <a:srcRect t="18756" b="25370"/>
              <a:stretch>
                <a:fillRect/>
              </a:stretch>
            </p:blipFill>
            <p:spPr>
              <a:xfrm>
                <a:off x="8438" y="2003"/>
                <a:ext cx="2376" cy="6034"/>
              </a:xfrm>
              <a:prstGeom prst="rect">
                <a:avLst/>
              </a:prstGeom>
            </p:spPr>
          </p:pic>
        </p:grpSp>
        <p:pic>
          <p:nvPicPr>
            <p:cNvPr id="6" name="Picture 5" descr="35.2"/>
            <p:cNvPicPr>
              <a:picLocks noChangeAspect="1"/>
            </p:cNvPicPr>
            <p:nvPr/>
          </p:nvPicPr>
          <p:blipFill rotWithShape="1">
            <a:blip r:embed="rId9"/>
            <a:srcRect l="394" t="1985"/>
            <a:stretch/>
          </p:blipFill>
          <p:spPr>
            <a:xfrm>
              <a:off x="0" y="3191256"/>
              <a:ext cx="5768388" cy="3419856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5740955" y="386867"/>
              <a:ext cx="53885" cy="6224245"/>
            </a:xfrm>
            <a:prstGeom prst="rect">
              <a:avLst/>
            </a:prstGeom>
            <a:solidFill>
              <a:srgbClr val="592A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163" y="-205823"/>
            <a:ext cx="1560137" cy="22077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463" y="624112"/>
            <a:ext cx="1365422" cy="547923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7996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34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" y="1538605"/>
            <a:ext cx="12033885" cy="3462655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/>
        </p:nvSpPr>
        <p:spPr>
          <a:xfrm>
            <a:off x="2567305" y="3883025"/>
            <a:ext cx="9130030" cy="5283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It’s the largest yarn bomb project ever in the United States.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2" name="Picture 1" descr="36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" y="448310"/>
            <a:ext cx="10333990" cy="5452110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1653540" y="173672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642360" y="254762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285105" y="334708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642360" y="437388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285105" y="540004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007985" y="5141595"/>
            <a:ext cx="299720" cy="2692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11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 descr="36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5640"/>
            <a:ext cx="12192000" cy="373888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/>
        </p:nvSpPr>
        <p:spPr>
          <a:xfrm>
            <a:off x="1068705" y="2569845"/>
            <a:ext cx="3089275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dirty="0">
                <a:solidFill>
                  <a:srgbClr val="FF0000"/>
                </a:solidFill>
              </a:rPr>
              <a:t>A kind of street art</a:t>
            </a:r>
          </a:p>
        </p:txBody>
      </p:sp>
      <p:sp>
        <p:nvSpPr>
          <p:cNvPr id="10" name="Subtitle 2"/>
          <p:cNvSpPr>
            <a:spLocks noGrp="1"/>
          </p:cNvSpPr>
          <p:nvPr/>
        </p:nvSpPr>
        <p:spPr>
          <a:xfrm>
            <a:off x="4797425" y="2072640"/>
            <a:ext cx="3089275" cy="17710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dirty="0">
                <a:solidFill>
                  <a:srgbClr val="FF0000"/>
                </a:solidFill>
              </a:rPr>
              <a:t>Around the world, in places such as London, Copenhagen, Paris, Mexico City, and Bali</a:t>
            </a:r>
          </a:p>
        </p:txBody>
      </p:sp>
      <p:sp>
        <p:nvSpPr>
          <p:cNvPr id="11" name="Subtitle 2"/>
          <p:cNvSpPr>
            <a:spLocks noGrp="1"/>
          </p:cNvSpPr>
          <p:nvPr/>
        </p:nvSpPr>
        <p:spPr>
          <a:xfrm>
            <a:off x="8296275" y="1953895"/>
            <a:ext cx="3531870" cy="2009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• to tell stories through their knit art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• to make their cities more colorful and interesting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• to make people see their cities in a different way</a:t>
            </a:r>
          </a:p>
        </p:txBody>
      </p:sp>
      <p:pic>
        <p:nvPicPr>
          <p:cNvPr id="13" name="Picture 12" descr="36.3"/>
          <p:cNvPicPr>
            <a:picLocks noChangeAspect="1"/>
          </p:cNvPicPr>
          <p:nvPr/>
        </p:nvPicPr>
        <p:blipFill>
          <a:blip r:embed="rId3"/>
          <a:srcRect b="47475"/>
          <a:stretch>
            <a:fillRect/>
          </a:stretch>
        </p:blipFill>
        <p:spPr>
          <a:xfrm>
            <a:off x="137907" y="4641557"/>
            <a:ext cx="12192000" cy="105029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build="p"/>
      <p:bldP spid="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 descr="36.3"/>
          <p:cNvPicPr>
            <a:picLocks noChangeAspect="1"/>
          </p:cNvPicPr>
          <p:nvPr/>
        </p:nvPicPr>
        <p:blipFill>
          <a:blip r:embed="rId2"/>
          <a:srcRect t="53604"/>
          <a:stretch>
            <a:fillRect/>
          </a:stretch>
        </p:blipFill>
        <p:spPr>
          <a:xfrm>
            <a:off x="0" y="2646021"/>
            <a:ext cx="12192000" cy="92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2449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27540" y="35516"/>
              <a:ext cx="250571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3" name="Picture 2" descr="36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" y="2057527"/>
            <a:ext cx="5332730" cy="2613025"/>
          </a:xfrm>
          <a:prstGeom prst="roundRect">
            <a:avLst/>
          </a:prstGeom>
        </p:spPr>
      </p:pic>
      <p:pic>
        <p:nvPicPr>
          <p:cNvPr id="5" name="Picture 4" descr="36.5"/>
          <p:cNvPicPr>
            <a:picLocks noChangeAspect="1"/>
          </p:cNvPicPr>
          <p:nvPr/>
        </p:nvPicPr>
        <p:blipFill>
          <a:blip r:embed="rId3"/>
          <a:srcRect l="1006"/>
          <a:stretch>
            <a:fillRect/>
          </a:stretch>
        </p:blipFill>
        <p:spPr>
          <a:xfrm>
            <a:off x="5819140" y="1341247"/>
            <a:ext cx="6372860" cy="404622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97950" y="35516"/>
              <a:ext cx="30353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pic>
        <p:nvPicPr>
          <p:cNvPr id="2" name="Picture 1" descr="WS 141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1770"/>
            <a:ext cx="12192000" cy="3934460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/>
        </p:nvSpPr>
        <p:spPr>
          <a:xfrm>
            <a:off x="2756535" y="2155825"/>
            <a:ext cx="11836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wore</a:t>
            </a:r>
          </a:p>
        </p:txBody>
      </p:sp>
      <p:sp>
        <p:nvSpPr>
          <p:cNvPr id="7" name="Subtitle 2"/>
          <p:cNvSpPr>
            <a:spLocks noGrp="1"/>
          </p:cNvSpPr>
          <p:nvPr/>
        </p:nvSpPr>
        <p:spPr>
          <a:xfrm>
            <a:off x="2108200" y="2815590"/>
            <a:ext cx="14001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bought</a:t>
            </a:r>
          </a:p>
        </p:txBody>
      </p:sp>
      <p:sp>
        <p:nvSpPr>
          <p:cNvPr id="8" name="Subtitle 2"/>
          <p:cNvSpPr>
            <a:spLocks noGrp="1"/>
          </p:cNvSpPr>
          <p:nvPr/>
        </p:nvSpPr>
        <p:spPr>
          <a:xfrm>
            <a:off x="3859530" y="3496310"/>
            <a:ext cx="14001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went</a:t>
            </a:r>
          </a:p>
        </p:txBody>
      </p:sp>
      <p:sp>
        <p:nvSpPr>
          <p:cNvPr id="10" name="Subtitle 2"/>
          <p:cNvSpPr>
            <a:spLocks noGrp="1"/>
          </p:cNvSpPr>
          <p:nvPr/>
        </p:nvSpPr>
        <p:spPr>
          <a:xfrm>
            <a:off x="2756535" y="4155440"/>
            <a:ext cx="14001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washed</a:t>
            </a:r>
          </a:p>
        </p:txBody>
      </p:sp>
      <p:sp>
        <p:nvSpPr>
          <p:cNvPr id="11" name="Subtitle 2"/>
          <p:cNvSpPr>
            <a:spLocks noGrp="1"/>
          </p:cNvSpPr>
          <p:nvPr/>
        </p:nvSpPr>
        <p:spPr>
          <a:xfrm>
            <a:off x="4864100" y="4815205"/>
            <a:ext cx="14001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got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  <p:bldP spid="8" grpId="0" build="p"/>
      <p:bldP spid="10" grpId="0" build="p"/>
      <p:bldP spid="1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97950" y="35516"/>
              <a:ext cx="30353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pic>
        <p:nvPicPr>
          <p:cNvPr id="3" name="Picture 2" descr="WS 141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705"/>
            <a:ext cx="12192000" cy="370776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97950" y="35516"/>
              <a:ext cx="30353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pic>
        <p:nvPicPr>
          <p:cNvPr id="3" name="Picture 2" descr="WS 141.2"/>
          <p:cNvPicPr>
            <a:picLocks noChangeAspect="1"/>
          </p:cNvPicPr>
          <p:nvPr/>
        </p:nvPicPr>
        <p:blipFill>
          <a:blip r:embed="rId2"/>
          <a:srcRect r="24469" b="79877"/>
          <a:stretch>
            <a:fillRect/>
          </a:stretch>
        </p:blipFill>
        <p:spPr>
          <a:xfrm>
            <a:off x="1351280" y="448310"/>
            <a:ext cx="9208770" cy="7461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524" y="1068895"/>
            <a:ext cx="8259012" cy="5040551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/>
        </p:nvSpPr>
        <p:spPr>
          <a:xfrm>
            <a:off x="4513580" y="1772275"/>
            <a:ext cx="4284980" cy="636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</a:rPr>
              <a:t>Levi Strauss and Jacob Davis invented jeans.</a:t>
            </a:r>
          </a:p>
        </p:txBody>
      </p:sp>
      <p:sp>
        <p:nvSpPr>
          <p:cNvPr id="6" name="Subtitle 2"/>
          <p:cNvSpPr>
            <a:spLocks noGrp="1"/>
          </p:cNvSpPr>
          <p:nvPr/>
        </p:nvSpPr>
        <p:spPr>
          <a:xfrm>
            <a:off x="4513580" y="2452995"/>
            <a:ext cx="4165600" cy="636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</a:rPr>
              <a:t>People thought boot-cut jeans were really cool.</a:t>
            </a:r>
          </a:p>
        </p:txBody>
      </p:sp>
      <p:sp>
        <p:nvSpPr>
          <p:cNvPr id="8" name="Subtitle 2"/>
          <p:cNvSpPr>
            <a:spLocks noGrp="1"/>
          </p:cNvSpPr>
          <p:nvPr/>
        </p:nvSpPr>
        <p:spPr>
          <a:xfrm>
            <a:off x="2556891" y="3349040"/>
            <a:ext cx="14001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1960s</a:t>
            </a:r>
          </a:p>
        </p:txBody>
      </p:sp>
      <p:sp>
        <p:nvSpPr>
          <p:cNvPr id="7" name="Subtitle 2"/>
          <p:cNvSpPr>
            <a:spLocks noGrp="1"/>
          </p:cNvSpPr>
          <p:nvPr/>
        </p:nvSpPr>
        <p:spPr>
          <a:xfrm>
            <a:off x="4513580" y="3784293"/>
            <a:ext cx="4165600" cy="636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</a:rPr>
              <a:t>Many Americans young and old wore jeans.</a:t>
            </a:r>
          </a:p>
        </p:txBody>
      </p:sp>
      <p:sp>
        <p:nvSpPr>
          <p:cNvPr id="11" name="Subtitle 2"/>
          <p:cNvSpPr>
            <a:spLocks noGrp="1"/>
          </p:cNvSpPr>
          <p:nvPr/>
        </p:nvSpPr>
        <p:spPr>
          <a:xfrm>
            <a:off x="4513580" y="4459323"/>
            <a:ext cx="4165600" cy="636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</a:rPr>
              <a:t>Levi Strauss &amp; Co. still makes jeans.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49220" y="5115590"/>
            <a:ext cx="336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Myriad Pro" panose="020B0503030403020204" pitchFamily="34" charset="0"/>
              </a:rPr>
              <a:t>Suggested answers</a:t>
            </a:r>
            <a:endParaRPr lang="en-US" sz="2800" dirty="0">
              <a:solidFill>
                <a:srgbClr val="00B0F0"/>
              </a:solidFill>
              <a:latin typeface="Myriad Pro" panose="020B0503030403020204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 build="p"/>
      <p:bldP spid="8" grpId="0" build="p"/>
      <p:bldP spid="7" grpId="0" build="p"/>
      <p:bldP spid="1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97950" y="35516"/>
              <a:ext cx="30353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pic>
        <p:nvPicPr>
          <p:cNvPr id="4" name="Picture 3" descr="WS 141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0670"/>
            <a:ext cx="12192000" cy="121666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712490"/>
            <a:ext cx="10792357" cy="5286924"/>
          </a:xfrm>
          <a:prstGeom prst="rect">
            <a:avLst/>
          </a:prstGeom>
        </p:spPr>
      </p:pic>
      <p:pic>
        <p:nvPicPr>
          <p:cNvPr id="10" name="Picture 9" descr="17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5490" y="250825"/>
            <a:ext cx="2556510" cy="1203960"/>
          </a:xfrm>
          <a:prstGeom prst="round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97950" y="35516"/>
              <a:ext cx="30353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5839587" y="3255368"/>
            <a:ext cx="972185" cy="14128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828792" y="4025623"/>
            <a:ext cx="972185" cy="14128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5815941" y="4048314"/>
            <a:ext cx="972185" cy="6591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807202" y="3328416"/>
            <a:ext cx="980924" cy="21318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8" y="712490"/>
            <a:ext cx="10646014" cy="5215235"/>
          </a:xfrm>
          <a:prstGeom prst="rect">
            <a:avLst/>
          </a:prstGeom>
        </p:spPr>
      </p:pic>
      <p:pic>
        <p:nvPicPr>
          <p:cNvPr id="10" name="Picture 9" descr="17.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5490" y="250825"/>
            <a:ext cx="2556510" cy="1203960"/>
          </a:xfrm>
          <a:prstGeom prst="round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97950" y="35516"/>
              <a:ext cx="30353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5857875" y="3163570"/>
            <a:ext cx="972185" cy="14128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868670" y="3909060"/>
            <a:ext cx="972185" cy="14128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5868670" y="3917315"/>
            <a:ext cx="972185" cy="6591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857875" y="3138805"/>
            <a:ext cx="993775" cy="21831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TZ L2 U03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83788" y="2029968"/>
            <a:ext cx="6619748" cy="389775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1" y="448310"/>
            <a:ext cx="12132818" cy="4918709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97950" y="35516"/>
              <a:ext cx="30353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8" name="Oval 7"/>
          <p:cNvSpPr/>
          <p:nvPr/>
        </p:nvSpPr>
        <p:spPr>
          <a:xfrm>
            <a:off x="10745089" y="2631313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1639804" y="3322828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0754233" y="4011041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621516" y="4707382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1" grpId="0" bldLvl="0" animBg="1"/>
      <p:bldP spid="13" grpId="0" bldLvl="0" animBg="1"/>
      <p:bldP spid="14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7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0410"/>
            <a:ext cx="12252325" cy="520319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97950" y="35516"/>
              <a:ext cx="30353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92" y="497181"/>
            <a:ext cx="9491708" cy="177203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8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6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  <a:endParaRPr lang="en-US" sz="16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BOUGHT NEW SHOES!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8997950" y="35516"/>
              <a:ext cx="30353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637</Words>
  <Application>Microsoft Office PowerPoint</Application>
  <PresentationFormat>Widescreen</PresentationFormat>
  <Paragraphs>146</Paragraphs>
  <Slides>30</Slides>
  <Notes>5</Notes>
  <HiddenSlides>0</HiddenSlides>
  <MMClips>9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Calibri Light</vt:lpstr>
      <vt:lpstr>Calibri</vt:lpstr>
      <vt:lpstr>DengXian</vt:lpstr>
      <vt:lpstr>Adobe Gothic Std B</vt:lpstr>
      <vt:lpstr>Segoe UI</vt:lpstr>
      <vt:lpstr>Myriad Pro</vt:lpstr>
      <vt:lpstr>Myriad Pro Black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205</cp:revision>
  <dcterms:created xsi:type="dcterms:W3CDTF">2021-04-01T11:54:00Z</dcterms:created>
  <dcterms:modified xsi:type="dcterms:W3CDTF">2022-06-03T04:37:37Z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EFDE407012F04B89BDD51F4E9D00FB9E</vt:lpwstr>
  </property>
  <property fmtid="{D5CDD505-2E9C-101B-9397-08002B2CF9AE}" pid="3" name="KSOProductBuildVer">
    <vt:lpwstr>1033-11.2.0.10323</vt:lpwstr>
  </property>
</Properties>
</file>