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9" r:id="rId1"/>
    <p:sldMasterId id="2147483701" r:id="rId2"/>
  </p:sldMasterIdLst>
  <p:notesMasterIdLst>
    <p:notesMasterId r:id="rId36"/>
  </p:notesMasterIdLst>
  <p:sldIdLst>
    <p:sldId id="415" r:id="rId3"/>
    <p:sldId id="416" r:id="rId4"/>
    <p:sldId id="417" r:id="rId5"/>
    <p:sldId id="419" r:id="rId6"/>
    <p:sldId id="449" r:id="rId7"/>
    <p:sldId id="420" r:id="rId8"/>
    <p:sldId id="444" r:id="rId9"/>
    <p:sldId id="421" r:id="rId10"/>
    <p:sldId id="422" r:id="rId11"/>
    <p:sldId id="423" r:id="rId12"/>
    <p:sldId id="424" r:id="rId13"/>
    <p:sldId id="425" r:id="rId14"/>
    <p:sldId id="426" r:id="rId15"/>
    <p:sldId id="427" r:id="rId16"/>
    <p:sldId id="428" r:id="rId17"/>
    <p:sldId id="429" r:id="rId18"/>
    <p:sldId id="451" r:id="rId19"/>
    <p:sldId id="452" r:id="rId20"/>
    <p:sldId id="403" r:id="rId21"/>
    <p:sldId id="433" r:id="rId22"/>
    <p:sldId id="434" r:id="rId23"/>
    <p:sldId id="432" r:id="rId24"/>
    <p:sldId id="435" r:id="rId25"/>
    <p:sldId id="450" r:id="rId26"/>
    <p:sldId id="436" r:id="rId27"/>
    <p:sldId id="445" r:id="rId28"/>
    <p:sldId id="446" r:id="rId29"/>
    <p:sldId id="447" r:id="rId30"/>
    <p:sldId id="453" r:id="rId31"/>
    <p:sldId id="454" r:id="rId32"/>
    <p:sldId id="440" r:id="rId33"/>
    <p:sldId id="441" r:id="rId34"/>
    <p:sldId id="442" r:id="rId35"/>
  </p:sldIdLst>
  <p:sldSz cx="12192000" cy="6858000"/>
  <p:notesSz cx="6858000" cy="9144000"/>
  <p:embeddedFontLst>
    <p:embeddedFont>
      <p:font typeface="Calibri Light" panose="020F0302020204030204" pitchFamily="34" charset="0"/>
      <p:regular r:id="rId37"/>
      <p: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Adobe Gothic Std B" panose="020B0800000000000000" pitchFamily="34" charset="-128"/>
      <p:bold r:id="rId43"/>
    </p:embeddedFont>
    <p:embeddedFont>
      <p:font typeface="Segoe UI" panose="020B0502040204020203" pitchFamily="34" charset="0"/>
      <p:regular r:id="rId44"/>
      <p:bold r:id="rId45"/>
      <p:italic r:id="rId46"/>
      <p:boldItalic r:id="rId47"/>
    </p:embeddedFont>
    <p:embeddedFont>
      <p:font typeface="Myriad Pro" panose="020B050303040302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0E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35" autoAdjust="0"/>
    <p:restoredTop sz="94291" autoAdjust="0"/>
  </p:normalViewPr>
  <p:slideViewPr>
    <p:cSldViewPr snapToGrid="0">
      <p:cViewPr varScale="1">
        <p:scale>
          <a:sx n="105" d="100"/>
          <a:sy n="105" d="100"/>
        </p:scale>
        <p:origin x="7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3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8.fntdata"/><Relationship Id="rId5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8" Type="http://schemas.openxmlformats.org/officeDocument/2006/relationships/slide" Target="slides/slide6.xml"/><Relationship Id="rId51" Type="http://schemas.openxmlformats.org/officeDocument/2006/relationships/font" Target="fonts/font1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font" Target="fonts/font5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9FD58C-558B-439A-A511-0A34811A1E4E}" type="doc">
      <dgm:prSet loTypeId="urn:microsoft.com/office/officeart/2005/8/layout/radial1" loCatId="cycle" qsTypeId="urn:microsoft.com/office/officeart/2005/8/quickstyle/simple1" qsCatId="simple" csTypeId="urn:microsoft.com/office/officeart/2005/8/colors/accent0_2" csCatId="mainScheme" phldr="0"/>
      <dgm:spPr/>
      <dgm:t>
        <a:bodyPr/>
        <a:lstStyle/>
        <a:p>
          <a:endParaRPr lang="en-US"/>
        </a:p>
      </dgm:t>
    </dgm:pt>
    <dgm:pt modelId="{3D994374-8224-47AE-89F3-E9FB6BE9BE59}">
      <dgm:prSet phldrT="[Text]" phldr="1"/>
      <dgm:spPr/>
      <dgm:t>
        <a:bodyPr/>
        <a:lstStyle/>
        <a:p>
          <a:endParaRPr lang="en-US"/>
        </a:p>
      </dgm:t>
    </dgm:pt>
    <dgm:pt modelId="{757D7491-DE82-4A12-8155-94D557404975}" type="parTrans" cxnId="{D7BF2AFB-6416-4105-9E04-D49634EEB03D}">
      <dgm:prSet/>
      <dgm:spPr/>
      <dgm:t>
        <a:bodyPr/>
        <a:lstStyle/>
        <a:p>
          <a:endParaRPr lang="en-US"/>
        </a:p>
      </dgm:t>
    </dgm:pt>
    <dgm:pt modelId="{71FFA37A-12C6-447C-95BC-9F224F24FBB1}" type="sibTrans" cxnId="{D7BF2AFB-6416-4105-9E04-D49634EEB03D}">
      <dgm:prSet/>
      <dgm:spPr/>
      <dgm:t>
        <a:bodyPr/>
        <a:lstStyle/>
        <a:p>
          <a:endParaRPr lang="en-US"/>
        </a:p>
      </dgm:t>
    </dgm:pt>
    <dgm:pt modelId="{7F324AFF-9236-463B-B7D2-94921A492DB4}">
      <dgm:prSet phldrT="[Text]" phldr="1"/>
      <dgm:spPr/>
      <dgm:t>
        <a:bodyPr/>
        <a:lstStyle/>
        <a:p>
          <a:endParaRPr lang="en-US"/>
        </a:p>
      </dgm:t>
    </dgm:pt>
    <dgm:pt modelId="{13C48B4C-C933-4770-BFE4-82276F2093FB}" type="parTrans" cxnId="{2313A07A-9200-418B-BF53-F50C84554D20}">
      <dgm:prSet/>
      <dgm:spPr/>
      <dgm:t>
        <a:bodyPr/>
        <a:lstStyle/>
        <a:p>
          <a:endParaRPr lang="en-US"/>
        </a:p>
      </dgm:t>
    </dgm:pt>
    <dgm:pt modelId="{8F22130F-7C38-43A5-94E9-64E4550B31B3}" type="sibTrans" cxnId="{2313A07A-9200-418B-BF53-F50C84554D20}">
      <dgm:prSet/>
      <dgm:spPr/>
      <dgm:t>
        <a:bodyPr/>
        <a:lstStyle/>
        <a:p>
          <a:endParaRPr lang="en-US"/>
        </a:p>
      </dgm:t>
    </dgm:pt>
    <dgm:pt modelId="{61FEE6AA-CED5-4357-B887-5A5C83EE3423}">
      <dgm:prSet phldrT="[Text]" phldr="1"/>
      <dgm:spPr/>
      <dgm:t>
        <a:bodyPr/>
        <a:lstStyle/>
        <a:p>
          <a:endParaRPr lang="en-US"/>
        </a:p>
      </dgm:t>
    </dgm:pt>
    <dgm:pt modelId="{A6A1C52E-5A61-4122-98B3-CDF9B4C418DD}" type="parTrans" cxnId="{39F7C71C-A9F4-45D2-A573-B8B48372453A}">
      <dgm:prSet/>
      <dgm:spPr/>
      <dgm:t>
        <a:bodyPr/>
        <a:lstStyle/>
        <a:p>
          <a:endParaRPr lang="en-US"/>
        </a:p>
      </dgm:t>
    </dgm:pt>
    <dgm:pt modelId="{42E011B4-C516-46D2-8E46-4CE77711A4A2}" type="sibTrans" cxnId="{39F7C71C-A9F4-45D2-A573-B8B48372453A}">
      <dgm:prSet/>
      <dgm:spPr/>
      <dgm:t>
        <a:bodyPr/>
        <a:lstStyle/>
        <a:p>
          <a:endParaRPr lang="en-US"/>
        </a:p>
      </dgm:t>
    </dgm:pt>
    <dgm:pt modelId="{AD630401-0F51-4816-AA9D-E26A3938B5F1}">
      <dgm:prSet phldrT="[Text]" phldr="1"/>
      <dgm:spPr/>
      <dgm:t>
        <a:bodyPr/>
        <a:lstStyle/>
        <a:p>
          <a:endParaRPr lang="en-US"/>
        </a:p>
      </dgm:t>
    </dgm:pt>
    <dgm:pt modelId="{1DCD32B8-AB77-4BF4-B294-F4CC43E44DAB}" type="parTrans" cxnId="{431CF3C9-332E-4AA0-9DD8-81F02D60FFF9}">
      <dgm:prSet/>
      <dgm:spPr/>
      <dgm:t>
        <a:bodyPr/>
        <a:lstStyle/>
        <a:p>
          <a:endParaRPr lang="en-US"/>
        </a:p>
      </dgm:t>
    </dgm:pt>
    <dgm:pt modelId="{796EB33F-C118-49F2-A94E-0E9F0AA274F6}" type="sibTrans" cxnId="{431CF3C9-332E-4AA0-9DD8-81F02D60FFF9}">
      <dgm:prSet/>
      <dgm:spPr/>
      <dgm:t>
        <a:bodyPr/>
        <a:lstStyle/>
        <a:p>
          <a:endParaRPr lang="en-US"/>
        </a:p>
      </dgm:t>
    </dgm:pt>
    <dgm:pt modelId="{7CD0BA48-D739-4E19-9ECE-9E4CD8FDD55C}">
      <dgm:prSet phldrT="[Text]" phldr="1"/>
      <dgm:spPr/>
      <dgm:t>
        <a:bodyPr/>
        <a:lstStyle/>
        <a:p>
          <a:endParaRPr lang="en-US"/>
        </a:p>
      </dgm:t>
    </dgm:pt>
    <dgm:pt modelId="{9B990E26-4FAE-41DE-A369-E72D82258676}" type="parTrans" cxnId="{2263B4DE-E53A-4C7A-9BFC-3067128DBAA3}">
      <dgm:prSet/>
      <dgm:spPr/>
      <dgm:t>
        <a:bodyPr/>
        <a:lstStyle/>
        <a:p>
          <a:endParaRPr lang="en-US"/>
        </a:p>
      </dgm:t>
    </dgm:pt>
    <dgm:pt modelId="{7BB6BE15-A6C1-4B56-B95C-6103981D4ECE}" type="sibTrans" cxnId="{2263B4DE-E53A-4C7A-9BFC-3067128DBAA3}">
      <dgm:prSet/>
      <dgm:spPr/>
      <dgm:t>
        <a:bodyPr/>
        <a:lstStyle/>
        <a:p>
          <a:endParaRPr lang="en-US"/>
        </a:p>
      </dgm:t>
    </dgm:pt>
    <dgm:pt modelId="{30703040-D44C-4707-BF09-A58C4F5FB45A}" type="pres">
      <dgm:prSet presAssocID="{1C9FD58C-558B-439A-A511-0A34811A1E4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F17D83-5EB5-4EC6-93BB-92F1490A768D}" type="pres">
      <dgm:prSet presAssocID="{3D994374-8224-47AE-89F3-E9FB6BE9BE59}" presName="centerShape" presStyleLbl="node0" presStyleIdx="0" presStyleCnt="1"/>
      <dgm:spPr/>
      <dgm:t>
        <a:bodyPr/>
        <a:lstStyle/>
        <a:p>
          <a:endParaRPr lang="en-US"/>
        </a:p>
      </dgm:t>
    </dgm:pt>
    <dgm:pt modelId="{29A865C2-9846-4057-A26B-D28DEC776A57}" type="pres">
      <dgm:prSet presAssocID="{13C48B4C-C933-4770-BFE4-82276F2093FB}" presName="Name9" presStyleLbl="parChTrans1D2" presStyleIdx="0" presStyleCnt="4"/>
      <dgm:spPr/>
      <dgm:t>
        <a:bodyPr/>
        <a:lstStyle/>
        <a:p>
          <a:endParaRPr lang="en-US"/>
        </a:p>
      </dgm:t>
    </dgm:pt>
    <dgm:pt modelId="{2C1A0A64-1312-48C8-BEEE-FA3671E0A563}" type="pres">
      <dgm:prSet presAssocID="{13C48B4C-C933-4770-BFE4-82276F2093FB}" presName="connTx" presStyleLbl="parChTrans1D2" presStyleIdx="0" presStyleCnt="4"/>
      <dgm:spPr/>
      <dgm:t>
        <a:bodyPr/>
        <a:lstStyle/>
        <a:p>
          <a:endParaRPr lang="en-US"/>
        </a:p>
      </dgm:t>
    </dgm:pt>
    <dgm:pt modelId="{88A6081D-A852-4D26-A550-63E06697FCD9}" type="pres">
      <dgm:prSet presAssocID="{7F324AFF-9236-463B-B7D2-94921A492DB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757E21-13C8-4D12-931E-9F61FF721396}" type="pres">
      <dgm:prSet presAssocID="{A6A1C52E-5A61-4122-98B3-CDF9B4C418DD}" presName="Name9" presStyleLbl="parChTrans1D2" presStyleIdx="1" presStyleCnt="4"/>
      <dgm:spPr/>
      <dgm:t>
        <a:bodyPr/>
        <a:lstStyle/>
        <a:p>
          <a:endParaRPr lang="en-US"/>
        </a:p>
      </dgm:t>
    </dgm:pt>
    <dgm:pt modelId="{94CB8E13-B5CF-453C-86C3-582B3231B69B}" type="pres">
      <dgm:prSet presAssocID="{A6A1C52E-5A61-4122-98B3-CDF9B4C418DD}" presName="connTx" presStyleLbl="parChTrans1D2" presStyleIdx="1" presStyleCnt="4"/>
      <dgm:spPr/>
      <dgm:t>
        <a:bodyPr/>
        <a:lstStyle/>
        <a:p>
          <a:endParaRPr lang="en-US"/>
        </a:p>
      </dgm:t>
    </dgm:pt>
    <dgm:pt modelId="{4B43DDF0-00DE-46E4-A09B-83E7B8CD485E}" type="pres">
      <dgm:prSet presAssocID="{61FEE6AA-CED5-4357-B887-5A5C83EE342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55E8DF-9223-42AA-9612-D3DCC3A9EE85}" type="pres">
      <dgm:prSet presAssocID="{1DCD32B8-AB77-4BF4-B294-F4CC43E44DAB}" presName="Name9" presStyleLbl="parChTrans1D2" presStyleIdx="2" presStyleCnt="4"/>
      <dgm:spPr/>
      <dgm:t>
        <a:bodyPr/>
        <a:lstStyle/>
        <a:p>
          <a:endParaRPr lang="en-US"/>
        </a:p>
      </dgm:t>
    </dgm:pt>
    <dgm:pt modelId="{E23CB68D-119E-437B-BC8E-6D85CD259623}" type="pres">
      <dgm:prSet presAssocID="{1DCD32B8-AB77-4BF4-B294-F4CC43E44DAB}" presName="connTx" presStyleLbl="parChTrans1D2" presStyleIdx="2" presStyleCnt="4"/>
      <dgm:spPr/>
      <dgm:t>
        <a:bodyPr/>
        <a:lstStyle/>
        <a:p>
          <a:endParaRPr lang="en-US"/>
        </a:p>
      </dgm:t>
    </dgm:pt>
    <dgm:pt modelId="{C2FE1587-43A3-4129-87B7-FB938F92EAFE}" type="pres">
      <dgm:prSet presAssocID="{AD630401-0F51-4816-AA9D-E26A3938B5F1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66B0EA-7BA8-421A-B194-7261DCC9A04C}" type="pres">
      <dgm:prSet presAssocID="{9B990E26-4FAE-41DE-A369-E72D82258676}" presName="Name9" presStyleLbl="parChTrans1D2" presStyleIdx="3" presStyleCnt="4"/>
      <dgm:spPr/>
      <dgm:t>
        <a:bodyPr/>
        <a:lstStyle/>
        <a:p>
          <a:endParaRPr lang="en-US"/>
        </a:p>
      </dgm:t>
    </dgm:pt>
    <dgm:pt modelId="{42EA7300-0FA3-4CFF-B602-A8F297B79CD4}" type="pres">
      <dgm:prSet presAssocID="{9B990E26-4FAE-41DE-A369-E72D82258676}" presName="connTx" presStyleLbl="parChTrans1D2" presStyleIdx="3" presStyleCnt="4"/>
      <dgm:spPr/>
      <dgm:t>
        <a:bodyPr/>
        <a:lstStyle/>
        <a:p>
          <a:endParaRPr lang="en-US"/>
        </a:p>
      </dgm:t>
    </dgm:pt>
    <dgm:pt modelId="{86146A19-1FAF-4780-8203-843E75DD85B4}" type="pres">
      <dgm:prSet presAssocID="{7CD0BA48-D739-4E19-9ECE-9E4CD8FDD55C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C2A7A2-8BD8-4EBE-87CC-0DA4F2BC0F41}" type="presOf" srcId="{A6A1C52E-5A61-4122-98B3-CDF9B4C418DD}" destId="{D8757E21-13C8-4D12-931E-9F61FF721396}" srcOrd="0" destOrd="0" presId="urn:microsoft.com/office/officeart/2005/8/layout/radial1"/>
    <dgm:cxn modelId="{6EBF643C-F46D-4584-B2ED-AB1B27FFD489}" type="presOf" srcId="{9B990E26-4FAE-41DE-A369-E72D82258676}" destId="{0066B0EA-7BA8-421A-B194-7261DCC9A04C}" srcOrd="0" destOrd="0" presId="urn:microsoft.com/office/officeart/2005/8/layout/radial1"/>
    <dgm:cxn modelId="{D9AD58E9-F03F-4A51-BD3C-DFAA3DA7CDA7}" type="presOf" srcId="{9B990E26-4FAE-41DE-A369-E72D82258676}" destId="{42EA7300-0FA3-4CFF-B602-A8F297B79CD4}" srcOrd="1" destOrd="0" presId="urn:microsoft.com/office/officeart/2005/8/layout/radial1"/>
    <dgm:cxn modelId="{EB6C6E53-7CE3-4F91-A5B0-43B9D3DB056D}" type="presOf" srcId="{1DCD32B8-AB77-4BF4-B294-F4CC43E44DAB}" destId="{E23CB68D-119E-437B-BC8E-6D85CD259623}" srcOrd="1" destOrd="0" presId="urn:microsoft.com/office/officeart/2005/8/layout/radial1"/>
    <dgm:cxn modelId="{925ACA11-0CA1-4194-A2C4-1DEFA691D593}" type="presOf" srcId="{1DCD32B8-AB77-4BF4-B294-F4CC43E44DAB}" destId="{C055E8DF-9223-42AA-9612-D3DCC3A9EE85}" srcOrd="0" destOrd="0" presId="urn:microsoft.com/office/officeart/2005/8/layout/radial1"/>
    <dgm:cxn modelId="{54BADFD6-449F-47EE-B104-F6AB070B1992}" type="presOf" srcId="{A6A1C52E-5A61-4122-98B3-CDF9B4C418DD}" destId="{94CB8E13-B5CF-453C-86C3-582B3231B69B}" srcOrd="1" destOrd="0" presId="urn:microsoft.com/office/officeart/2005/8/layout/radial1"/>
    <dgm:cxn modelId="{B36C4C34-0E76-435D-A0D9-F33E81D8E4BF}" type="presOf" srcId="{13C48B4C-C933-4770-BFE4-82276F2093FB}" destId="{29A865C2-9846-4057-A26B-D28DEC776A57}" srcOrd="0" destOrd="0" presId="urn:microsoft.com/office/officeart/2005/8/layout/radial1"/>
    <dgm:cxn modelId="{69D3DC45-07DF-4F33-9F3E-320106A83986}" type="presOf" srcId="{61FEE6AA-CED5-4357-B887-5A5C83EE3423}" destId="{4B43DDF0-00DE-46E4-A09B-83E7B8CD485E}" srcOrd="0" destOrd="0" presId="urn:microsoft.com/office/officeart/2005/8/layout/radial1"/>
    <dgm:cxn modelId="{431CF3C9-332E-4AA0-9DD8-81F02D60FFF9}" srcId="{3D994374-8224-47AE-89F3-E9FB6BE9BE59}" destId="{AD630401-0F51-4816-AA9D-E26A3938B5F1}" srcOrd="2" destOrd="0" parTransId="{1DCD32B8-AB77-4BF4-B294-F4CC43E44DAB}" sibTransId="{796EB33F-C118-49F2-A94E-0E9F0AA274F6}"/>
    <dgm:cxn modelId="{507BE4F0-8A57-49E4-8E9B-36F750C94069}" type="presOf" srcId="{3D994374-8224-47AE-89F3-E9FB6BE9BE59}" destId="{9EF17D83-5EB5-4EC6-93BB-92F1490A768D}" srcOrd="0" destOrd="0" presId="urn:microsoft.com/office/officeart/2005/8/layout/radial1"/>
    <dgm:cxn modelId="{B888C840-2B54-4BD1-A2FC-F3D5B10A6B76}" type="presOf" srcId="{1C9FD58C-558B-439A-A511-0A34811A1E4E}" destId="{30703040-D44C-4707-BF09-A58C4F5FB45A}" srcOrd="0" destOrd="0" presId="urn:microsoft.com/office/officeart/2005/8/layout/radial1"/>
    <dgm:cxn modelId="{7B5C3033-54EE-4FF4-B426-A2EBDC4C12BF}" type="presOf" srcId="{7CD0BA48-D739-4E19-9ECE-9E4CD8FDD55C}" destId="{86146A19-1FAF-4780-8203-843E75DD85B4}" srcOrd="0" destOrd="0" presId="urn:microsoft.com/office/officeart/2005/8/layout/radial1"/>
    <dgm:cxn modelId="{2313A07A-9200-418B-BF53-F50C84554D20}" srcId="{3D994374-8224-47AE-89F3-E9FB6BE9BE59}" destId="{7F324AFF-9236-463B-B7D2-94921A492DB4}" srcOrd="0" destOrd="0" parTransId="{13C48B4C-C933-4770-BFE4-82276F2093FB}" sibTransId="{8F22130F-7C38-43A5-94E9-64E4550B31B3}"/>
    <dgm:cxn modelId="{D7BF2AFB-6416-4105-9E04-D49634EEB03D}" srcId="{1C9FD58C-558B-439A-A511-0A34811A1E4E}" destId="{3D994374-8224-47AE-89F3-E9FB6BE9BE59}" srcOrd="0" destOrd="0" parTransId="{757D7491-DE82-4A12-8155-94D557404975}" sibTransId="{71FFA37A-12C6-447C-95BC-9F224F24FBB1}"/>
    <dgm:cxn modelId="{2263B4DE-E53A-4C7A-9BFC-3067128DBAA3}" srcId="{3D994374-8224-47AE-89F3-E9FB6BE9BE59}" destId="{7CD0BA48-D739-4E19-9ECE-9E4CD8FDD55C}" srcOrd="3" destOrd="0" parTransId="{9B990E26-4FAE-41DE-A369-E72D82258676}" sibTransId="{7BB6BE15-A6C1-4B56-B95C-6103981D4ECE}"/>
    <dgm:cxn modelId="{39F7C71C-A9F4-45D2-A573-B8B48372453A}" srcId="{3D994374-8224-47AE-89F3-E9FB6BE9BE59}" destId="{61FEE6AA-CED5-4357-B887-5A5C83EE3423}" srcOrd="1" destOrd="0" parTransId="{A6A1C52E-5A61-4122-98B3-CDF9B4C418DD}" sibTransId="{42E011B4-C516-46D2-8E46-4CE77711A4A2}"/>
    <dgm:cxn modelId="{15725606-6709-49DF-A1B5-067DEC2A8567}" type="presOf" srcId="{13C48B4C-C933-4770-BFE4-82276F2093FB}" destId="{2C1A0A64-1312-48C8-BEEE-FA3671E0A563}" srcOrd="1" destOrd="0" presId="urn:microsoft.com/office/officeart/2005/8/layout/radial1"/>
    <dgm:cxn modelId="{4F8B123E-D335-455F-9F34-244F331A592E}" type="presOf" srcId="{AD630401-0F51-4816-AA9D-E26A3938B5F1}" destId="{C2FE1587-43A3-4129-87B7-FB938F92EAFE}" srcOrd="0" destOrd="0" presId="urn:microsoft.com/office/officeart/2005/8/layout/radial1"/>
    <dgm:cxn modelId="{E72E5D52-5307-4EEA-AADD-196A01881691}" type="presOf" srcId="{7F324AFF-9236-463B-B7D2-94921A492DB4}" destId="{88A6081D-A852-4D26-A550-63E06697FCD9}" srcOrd="0" destOrd="0" presId="urn:microsoft.com/office/officeart/2005/8/layout/radial1"/>
    <dgm:cxn modelId="{A14CA09E-F875-4F61-A90D-D875E9942329}" type="presParOf" srcId="{30703040-D44C-4707-BF09-A58C4F5FB45A}" destId="{9EF17D83-5EB5-4EC6-93BB-92F1490A768D}" srcOrd="0" destOrd="0" presId="urn:microsoft.com/office/officeart/2005/8/layout/radial1"/>
    <dgm:cxn modelId="{89C58D47-93CE-49B8-BAF9-AAC3970D6C8F}" type="presParOf" srcId="{30703040-D44C-4707-BF09-A58C4F5FB45A}" destId="{29A865C2-9846-4057-A26B-D28DEC776A57}" srcOrd="1" destOrd="0" presId="urn:microsoft.com/office/officeart/2005/8/layout/radial1"/>
    <dgm:cxn modelId="{104B4380-EBFC-4181-8774-FBD4FFF7F928}" type="presParOf" srcId="{29A865C2-9846-4057-A26B-D28DEC776A57}" destId="{2C1A0A64-1312-48C8-BEEE-FA3671E0A563}" srcOrd="0" destOrd="0" presId="urn:microsoft.com/office/officeart/2005/8/layout/radial1"/>
    <dgm:cxn modelId="{FAAD5E47-67B2-48F7-990B-CC6394EEB5F8}" type="presParOf" srcId="{30703040-D44C-4707-BF09-A58C4F5FB45A}" destId="{88A6081D-A852-4D26-A550-63E06697FCD9}" srcOrd="2" destOrd="0" presId="urn:microsoft.com/office/officeart/2005/8/layout/radial1"/>
    <dgm:cxn modelId="{6A7E6C1E-B670-4323-9E7F-788AED1BC4F2}" type="presParOf" srcId="{30703040-D44C-4707-BF09-A58C4F5FB45A}" destId="{D8757E21-13C8-4D12-931E-9F61FF721396}" srcOrd="3" destOrd="0" presId="urn:microsoft.com/office/officeart/2005/8/layout/radial1"/>
    <dgm:cxn modelId="{55F2D032-D2BC-4161-89D9-FE4EFB38DEA2}" type="presParOf" srcId="{D8757E21-13C8-4D12-931E-9F61FF721396}" destId="{94CB8E13-B5CF-453C-86C3-582B3231B69B}" srcOrd="0" destOrd="0" presId="urn:microsoft.com/office/officeart/2005/8/layout/radial1"/>
    <dgm:cxn modelId="{6B2BDFBA-5B71-4993-8981-F7B531710322}" type="presParOf" srcId="{30703040-D44C-4707-BF09-A58C4F5FB45A}" destId="{4B43DDF0-00DE-46E4-A09B-83E7B8CD485E}" srcOrd="4" destOrd="0" presId="urn:microsoft.com/office/officeart/2005/8/layout/radial1"/>
    <dgm:cxn modelId="{5D88B667-5419-4B21-8D0C-E088202A5C26}" type="presParOf" srcId="{30703040-D44C-4707-BF09-A58C4F5FB45A}" destId="{C055E8DF-9223-42AA-9612-D3DCC3A9EE85}" srcOrd="5" destOrd="0" presId="urn:microsoft.com/office/officeart/2005/8/layout/radial1"/>
    <dgm:cxn modelId="{1BDC87B4-B26A-4C72-ADE2-2C84EBBAB3A4}" type="presParOf" srcId="{C055E8DF-9223-42AA-9612-D3DCC3A9EE85}" destId="{E23CB68D-119E-437B-BC8E-6D85CD259623}" srcOrd="0" destOrd="0" presId="urn:microsoft.com/office/officeart/2005/8/layout/radial1"/>
    <dgm:cxn modelId="{C5EB6785-E9BD-4074-AA67-E3B8CFAAAABC}" type="presParOf" srcId="{30703040-D44C-4707-BF09-A58C4F5FB45A}" destId="{C2FE1587-43A3-4129-87B7-FB938F92EAFE}" srcOrd="6" destOrd="0" presId="urn:microsoft.com/office/officeart/2005/8/layout/radial1"/>
    <dgm:cxn modelId="{EA3BF03D-AD9C-4E81-9643-6CA25A7E35C6}" type="presParOf" srcId="{30703040-D44C-4707-BF09-A58C4F5FB45A}" destId="{0066B0EA-7BA8-421A-B194-7261DCC9A04C}" srcOrd="7" destOrd="0" presId="urn:microsoft.com/office/officeart/2005/8/layout/radial1"/>
    <dgm:cxn modelId="{3777D377-CFD9-411C-AD55-F0FE998AE148}" type="presParOf" srcId="{0066B0EA-7BA8-421A-B194-7261DCC9A04C}" destId="{42EA7300-0FA3-4CFF-B602-A8F297B79CD4}" srcOrd="0" destOrd="0" presId="urn:microsoft.com/office/officeart/2005/8/layout/radial1"/>
    <dgm:cxn modelId="{0CD51104-FBA2-44C6-BCEF-68D94C189498}" type="presParOf" srcId="{30703040-D44C-4707-BF09-A58C4F5FB45A}" destId="{86146A19-1FAF-4780-8203-843E75DD85B4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F17D83-5EB5-4EC6-93BB-92F1490A768D}">
      <dsp:nvSpPr>
        <dsp:cNvPr id="0" name=""/>
        <dsp:cNvSpPr/>
      </dsp:nvSpPr>
      <dsp:spPr>
        <a:xfrm>
          <a:off x="2460095" y="1413793"/>
          <a:ext cx="1084904" cy="10849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2618976" y="1572674"/>
        <a:ext cx="767142" cy="767142"/>
      </dsp:txXfrm>
    </dsp:sp>
    <dsp:sp modelId="{29A865C2-9846-4057-A26B-D28DEC776A57}">
      <dsp:nvSpPr>
        <dsp:cNvPr id="0" name=""/>
        <dsp:cNvSpPr/>
      </dsp:nvSpPr>
      <dsp:spPr>
        <a:xfrm rot="16200000">
          <a:off x="2839343" y="1234329"/>
          <a:ext cx="326407" cy="32519"/>
        </a:xfrm>
        <a:custGeom>
          <a:avLst/>
          <a:gdLst/>
          <a:ahLst/>
          <a:cxnLst/>
          <a:rect l="0" t="0" r="0" b="0"/>
          <a:pathLst>
            <a:path>
              <a:moveTo>
                <a:pt x="0" y="16259"/>
              </a:moveTo>
              <a:lnTo>
                <a:pt x="326407" y="1625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994387" y="1242429"/>
        <a:ext cx="16320" cy="16320"/>
      </dsp:txXfrm>
    </dsp:sp>
    <dsp:sp modelId="{88A6081D-A852-4D26-A550-63E06697FCD9}">
      <dsp:nvSpPr>
        <dsp:cNvPr id="0" name=""/>
        <dsp:cNvSpPr/>
      </dsp:nvSpPr>
      <dsp:spPr>
        <a:xfrm>
          <a:off x="2460095" y="2480"/>
          <a:ext cx="1084904" cy="10849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2618976" y="161361"/>
        <a:ext cx="767142" cy="767142"/>
      </dsp:txXfrm>
    </dsp:sp>
    <dsp:sp modelId="{D8757E21-13C8-4D12-931E-9F61FF721396}">
      <dsp:nvSpPr>
        <dsp:cNvPr id="0" name=""/>
        <dsp:cNvSpPr/>
      </dsp:nvSpPr>
      <dsp:spPr>
        <a:xfrm>
          <a:off x="3544999" y="1939985"/>
          <a:ext cx="326407" cy="32519"/>
        </a:xfrm>
        <a:custGeom>
          <a:avLst/>
          <a:gdLst/>
          <a:ahLst/>
          <a:cxnLst/>
          <a:rect l="0" t="0" r="0" b="0"/>
          <a:pathLst>
            <a:path>
              <a:moveTo>
                <a:pt x="0" y="16259"/>
              </a:moveTo>
              <a:lnTo>
                <a:pt x="326407" y="1625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00043" y="1948085"/>
        <a:ext cx="16320" cy="16320"/>
      </dsp:txXfrm>
    </dsp:sp>
    <dsp:sp modelId="{4B43DDF0-00DE-46E4-A09B-83E7B8CD485E}">
      <dsp:nvSpPr>
        <dsp:cNvPr id="0" name=""/>
        <dsp:cNvSpPr/>
      </dsp:nvSpPr>
      <dsp:spPr>
        <a:xfrm>
          <a:off x="3871407" y="1413793"/>
          <a:ext cx="1084904" cy="10849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4030288" y="1572674"/>
        <a:ext cx="767142" cy="767142"/>
      </dsp:txXfrm>
    </dsp:sp>
    <dsp:sp modelId="{C055E8DF-9223-42AA-9612-D3DCC3A9EE85}">
      <dsp:nvSpPr>
        <dsp:cNvPr id="0" name=""/>
        <dsp:cNvSpPr/>
      </dsp:nvSpPr>
      <dsp:spPr>
        <a:xfrm rot="5400000">
          <a:off x="2839343" y="2645641"/>
          <a:ext cx="326407" cy="32519"/>
        </a:xfrm>
        <a:custGeom>
          <a:avLst/>
          <a:gdLst/>
          <a:ahLst/>
          <a:cxnLst/>
          <a:rect l="0" t="0" r="0" b="0"/>
          <a:pathLst>
            <a:path>
              <a:moveTo>
                <a:pt x="0" y="16259"/>
              </a:moveTo>
              <a:lnTo>
                <a:pt x="326407" y="1625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994387" y="2653741"/>
        <a:ext cx="16320" cy="16320"/>
      </dsp:txXfrm>
    </dsp:sp>
    <dsp:sp modelId="{C2FE1587-43A3-4129-87B7-FB938F92EAFE}">
      <dsp:nvSpPr>
        <dsp:cNvPr id="0" name=""/>
        <dsp:cNvSpPr/>
      </dsp:nvSpPr>
      <dsp:spPr>
        <a:xfrm>
          <a:off x="2460095" y="2825105"/>
          <a:ext cx="1084904" cy="10849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2618976" y="2983986"/>
        <a:ext cx="767142" cy="767142"/>
      </dsp:txXfrm>
    </dsp:sp>
    <dsp:sp modelId="{0066B0EA-7BA8-421A-B194-7261DCC9A04C}">
      <dsp:nvSpPr>
        <dsp:cNvPr id="0" name=""/>
        <dsp:cNvSpPr/>
      </dsp:nvSpPr>
      <dsp:spPr>
        <a:xfrm rot="10800000">
          <a:off x="2133687" y="1939985"/>
          <a:ext cx="326407" cy="32519"/>
        </a:xfrm>
        <a:custGeom>
          <a:avLst/>
          <a:gdLst/>
          <a:ahLst/>
          <a:cxnLst/>
          <a:rect l="0" t="0" r="0" b="0"/>
          <a:pathLst>
            <a:path>
              <a:moveTo>
                <a:pt x="0" y="16259"/>
              </a:moveTo>
              <a:lnTo>
                <a:pt x="326407" y="16259"/>
              </a:lnTo>
            </a:path>
          </a:pathLst>
        </a:custGeom>
        <a:noFill/>
        <a:ln w="127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2288731" y="1948085"/>
        <a:ext cx="16320" cy="16320"/>
      </dsp:txXfrm>
    </dsp:sp>
    <dsp:sp modelId="{86146A19-1FAF-4780-8203-843E75DD85B4}">
      <dsp:nvSpPr>
        <dsp:cNvPr id="0" name=""/>
        <dsp:cNvSpPr/>
      </dsp:nvSpPr>
      <dsp:spPr>
        <a:xfrm>
          <a:off x="1048782" y="1413793"/>
          <a:ext cx="1084904" cy="108490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/>
        </a:p>
      </dsp:txBody>
      <dsp:txXfrm>
        <a:off x="1207663" y="1572674"/>
        <a:ext cx="767142" cy="7671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5F63E-7B49-40F1-B291-575D2BE5584F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8D3C9-1AAE-4F11-B22F-027C27AFB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91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35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380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943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573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247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424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9521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88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570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9931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291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203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320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77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498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98D3C9-1AAE-4F11-B22F-027C27AFB6E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776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4865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34849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53206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6536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0183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5446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91036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97176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58794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365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46295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8D3C9-1AAE-4F11-B22F-027C27AFB6E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49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CE653-E0E2-4FFE-8CFD-7593EBA93EB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42D2-2D38-431F-A1A5-58F8703EB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41798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22302943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60873638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39259028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085885993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08588928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5940074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609809236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39234408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00319090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3199595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CE653-E0E2-4FFE-8CFD-7593EBA93EB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F42D2-2D38-431F-A1A5-58F8703EB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573409"/>
      </p:ext>
    </p:extLst>
  </p:cSld>
  <p:clrMapOvr>
    <a:masterClrMapping/>
  </p:clrMapOvr>
  <p:hf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718699059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202614900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64301432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25424218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74888350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3895432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61856251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968026284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64630118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 smtClean="0"/>
              <a:t>25/05/2020</a:t>
            </a:r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81837198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CE653-E0E2-4FFE-8CFD-7593EBA93EB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F42D2-2D38-431F-A1A5-58F8703EB99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448" y="6062472"/>
            <a:ext cx="1380744" cy="5540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19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CE653-E0E2-4FFE-8CFD-7593EBA93EB1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F42D2-2D38-431F-A1A5-58F8703EB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85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2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8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8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0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46.png"/><Relationship Id="rId5" Type="http://schemas.openxmlformats.org/officeDocument/2006/relationships/image" Target="../media/image49.png"/><Relationship Id="rId4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6.png"/><Relationship Id="rId4" Type="http://schemas.openxmlformats.org/officeDocument/2006/relationships/image" Target="../media/image4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4.pn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22/02/2022</a:t>
            </a:r>
            <a:endParaRPr lang="vi-V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1</a:t>
            </a:fld>
            <a:endParaRPr lang="vi-VN"/>
          </a:p>
        </p:txBody>
      </p:sp>
      <p:grpSp>
        <p:nvGrpSpPr>
          <p:cNvPr id="5" name="Group 4"/>
          <p:cNvGrpSpPr/>
          <p:nvPr/>
        </p:nvGrpSpPr>
        <p:grpSpPr>
          <a:xfrm>
            <a:off x="0" y="-160020"/>
            <a:ext cx="12245424" cy="7235189"/>
            <a:chOff x="0" y="-338249"/>
            <a:chExt cx="12245424" cy="783392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338249"/>
              <a:ext cx="6122712" cy="783392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2712" y="-338249"/>
              <a:ext cx="6122712" cy="7833922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476511" y="6682878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89" y="-525436"/>
            <a:ext cx="1298077" cy="173305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707" y="121043"/>
            <a:ext cx="1096720" cy="44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54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182" y="591357"/>
            <a:ext cx="8263604" cy="544316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8715258" y="1633995"/>
            <a:ext cx="1020391" cy="3181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8673424" y="1998164"/>
            <a:ext cx="1062225" cy="36723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8612030" y="2400610"/>
            <a:ext cx="1480788" cy="3739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6718170" y="2764181"/>
            <a:ext cx="1715636" cy="35484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8674171" y="3162740"/>
            <a:ext cx="1277301" cy="30039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6597853" y="3548466"/>
            <a:ext cx="1841514" cy="35986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6569883" y="3908335"/>
            <a:ext cx="1653209" cy="3469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EE_G7_1-2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48" y="814212"/>
            <a:ext cx="766391" cy="58342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WHAT’S THE COLDEST PLACE ON EARTH?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50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6776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3</a:t>
            </a:fld>
            <a:endParaRPr lang="vi-VN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Adobe Gothic Std B" panose="020B0800000000000000" pitchFamily="34" charset="-128"/>
                  <a:cs typeface="+mn-cs"/>
                </a:rPr>
                <a:t>WHAT’S THE COLDEST PLACE ON EARTH?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PREVIEW</a:t>
              </a: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5396"/>
          <a:stretch/>
        </p:blipFill>
        <p:spPr>
          <a:xfrm>
            <a:off x="1664207" y="1425346"/>
            <a:ext cx="7947831" cy="520967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5386276-156B-4375-9C5E-381AD729A529}"/>
              </a:ext>
            </a:extLst>
          </p:cNvPr>
          <p:cNvSpPr txBox="1"/>
          <p:nvPr/>
        </p:nvSpPr>
        <p:spPr>
          <a:xfrm>
            <a:off x="5396103" y="3340389"/>
            <a:ext cx="43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1</a:t>
            </a:r>
            <a:endParaRPr lang="en-US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5312"/>
            <a:ext cx="12192000" cy="9700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5386276-156B-4375-9C5E-381AD729A529}"/>
              </a:ext>
            </a:extLst>
          </p:cNvPr>
          <p:cNvSpPr txBox="1"/>
          <p:nvPr/>
        </p:nvSpPr>
        <p:spPr>
          <a:xfrm>
            <a:off x="5913992" y="3974140"/>
            <a:ext cx="43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2</a:t>
            </a:r>
            <a:endParaRPr lang="en-US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386276-156B-4375-9C5E-381AD729A529}"/>
              </a:ext>
            </a:extLst>
          </p:cNvPr>
          <p:cNvSpPr txBox="1"/>
          <p:nvPr/>
        </p:nvSpPr>
        <p:spPr>
          <a:xfrm>
            <a:off x="7006589" y="3089806"/>
            <a:ext cx="43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386276-156B-4375-9C5E-381AD729A529}"/>
              </a:ext>
            </a:extLst>
          </p:cNvPr>
          <p:cNvSpPr txBox="1"/>
          <p:nvPr/>
        </p:nvSpPr>
        <p:spPr>
          <a:xfrm>
            <a:off x="7995851" y="4933647"/>
            <a:ext cx="43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386276-156B-4375-9C5E-381AD729A529}"/>
              </a:ext>
            </a:extLst>
          </p:cNvPr>
          <p:cNvSpPr txBox="1"/>
          <p:nvPr/>
        </p:nvSpPr>
        <p:spPr>
          <a:xfrm>
            <a:off x="3642513" y="2306825"/>
            <a:ext cx="43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5386276-156B-4375-9C5E-381AD729A529}"/>
              </a:ext>
            </a:extLst>
          </p:cNvPr>
          <p:cNvSpPr txBox="1"/>
          <p:nvPr/>
        </p:nvSpPr>
        <p:spPr>
          <a:xfrm>
            <a:off x="5614764" y="5903376"/>
            <a:ext cx="43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5</a:t>
            </a:r>
            <a:endParaRPr lang="en-US" dirty="0">
              <a:solidFill>
                <a:srgbClr val="FF0000"/>
              </a:solidFill>
              <a:latin typeface="Myriad Pro" panose="020B05030304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5386276-156B-4375-9C5E-381AD729A529}"/>
              </a:ext>
            </a:extLst>
          </p:cNvPr>
          <p:cNvSpPr txBox="1"/>
          <p:nvPr/>
        </p:nvSpPr>
        <p:spPr>
          <a:xfrm>
            <a:off x="5938056" y="2429312"/>
            <a:ext cx="43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Myriad Pro" panose="020B0503030403020204" pitchFamily="34" charset="0"/>
                <a:cs typeface="Times New Roman" panose="02020603050405020304" pitchFamily="18" charset="0"/>
              </a:rPr>
              <a:t>7</a:t>
            </a:r>
          </a:p>
        </p:txBody>
      </p:sp>
      <p:pic>
        <p:nvPicPr>
          <p:cNvPr id="18" name="EE_G7_1-2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1277049"/>
            <a:ext cx="838199" cy="63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5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7167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923" y="1346807"/>
            <a:ext cx="7274605" cy="535522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EE_G7_1-2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4" y="1096672"/>
            <a:ext cx="883653" cy="6726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489375"/>
            <a:ext cx="6672054" cy="9028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140" y="439966"/>
            <a:ext cx="4445734" cy="90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6114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27" y="991876"/>
            <a:ext cx="7689273" cy="5660486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61" y="504615"/>
            <a:ext cx="11211678" cy="57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2610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52" y="964143"/>
            <a:ext cx="11586707" cy="4186977"/>
          </a:xfrm>
          <a:prstGeom prst="rect">
            <a:avLst/>
          </a:prstGeom>
        </p:spPr>
      </p:pic>
      <p:pic>
        <p:nvPicPr>
          <p:cNvPr id="5" name="EE_G7_1-2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647" y="964143"/>
            <a:ext cx="856800" cy="6522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6605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296400" y="2370"/>
              <a:ext cx="2736459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GRAMMAR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REFERENCE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432" r="577"/>
          <a:stretch/>
        </p:blipFill>
        <p:spPr>
          <a:xfrm>
            <a:off x="925629" y="666806"/>
            <a:ext cx="10344425" cy="51548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1211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6" y="762435"/>
            <a:ext cx="11370365" cy="5099436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Subtitle 2"/>
          <p:cNvSpPr>
            <a:spLocks noGrp="1"/>
          </p:cNvSpPr>
          <p:nvPr>
            <p:ph type="subTitle" idx="4294967295"/>
          </p:nvPr>
        </p:nvSpPr>
        <p:spPr>
          <a:xfrm>
            <a:off x="3431291" y="1409220"/>
            <a:ext cx="2232025" cy="485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  <a:latin typeface="Myriad Pro" panose="020B0503030403020204" pitchFamily="34" charset="0"/>
              </a:rPr>
              <a:t>t</a:t>
            </a:r>
            <a:r>
              <a:rPr lang="en-US" sz="24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he smallest</a:t>
            </a:r>
            <a:endParaRPr lang="en-US" sz="24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681406" y="2343226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>
                <a:solidFill>
                  <a:srgbClr val="FF0000"/>
                </a:solidFill>
                <a:latin typeface="Myriad Pro" panose="020B0503030403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the worst</a:t>
            </a: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7342715" y="2912435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>
                <a:solidFill>
                  <a:srgbClr val="FF0000"/>
                </a:solidFill>
                <a:latin typeface="Myriad Pro" panose="020B0503030403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the best</a:t>
            </a: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4176423" y="3854111"/>
            <a:ext cx="2973787" cy="485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>
                <a:solidFill>
                  <a:srgbClr val="FF0000"/>
                </a:solidFill>
                <a:latin typeface="Myriad Pro" panose="020B0503030403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the most beautiful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6475695" y="4446415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>
                <a:solidFill>
                  <a:srgbClr val="FF0000"/>
                </a:solidFill>
                <a:latin typeface="Myriad Pro" panose="020B0503030403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the oldest</a:t>
            </a: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>
            <a:off x="4032665" y="5364996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>
                <a:solidFill>
                  <a:srgbClr val="FF0000"/>
                </a:solidFill>
                <a:latin typeface="Myriad Pro" panose="020B0503030403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dirty="0"/>
              <a:t>the largest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5088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2" grpId="0" build="p"/>
      <p:bldP spid="13" grpId="0" build="p"/>
      <p:bldP spid="14" grpId="0" build="p"/>
      <p:bldP spid="1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07" y="654533"/>
            <a:ext cx="11734053" cy="5723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564" y="1273658"/>
            <a:ext cx="8877300" cy="1609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8576" y="3187437"/>
            <a:ext cx="9359490" cy="22910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227190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LANGUAGE FOCUS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830" y="530872"/>
            <a:ext cx="9392653" cy="29513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893" y="3464009"/>
            <a:ext cx="8848059" cy="2836206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4294967295"/>
          </p:nvPr>
        </p:nvSpPr>
        <p:spPr>
          <a:xfrm>
            <a:off x="3967674" y="4384190"/>
            <a:ext cx="2438693" cy="529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</a:t>
            </a:r>
            <a:r>
              <a:rPr lang="en-US" dirty="0" smtClean="0">
                <a:solidFill>
                  <a:srgbClr val="FF0000"/>
                </a:solidFill>
              </a:rPr>
              <a:t>he heaviest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967674" y="4868329"/>
            <a:ext cx="3257824" cy="5299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FF0000"/>
                </a:solidFill>
              </a:rPr>
              <a:t>the most dangerous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3158287" y="5349962"/>
            <a:ext cx="2438299" cy="5299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FF0000"/>
                </a:solidFill>
              </a:rPr>
              <a:t>the fastest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4415691" y="5835022"/>
            <a:ext cx="2438299" cy="5299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FF0000"/>
                </a:solidFill>
              </a:rPr>
              <a:t>the smallest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EE_G7_1-2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57" y="484052"/>
            <a:ext cx="653352" cy="4973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210746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39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9" grpId="0" build="p"/>
      <p:bldP spid="10" grpId="0" build="p"/>
      <p:bldP spid="11" grpId="0" build="p"/>
      <p:bldP spid="1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865"/>
          <a:stretch/>
        </p:blipFill>
        <p:spPr>
          <a:xfrm>
            <a:off x="1050116" y="442555"/>
            <a:ext cx="9273459" cy="61905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61291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2212" t="5914" r="983"/>
          <a:stretch/>
        </p:blipFill>
        <p:spPr>
          <a:xfrm>
            <a:off x="208528" y="629283"/>
            <a:ext cx="11774944" cy="46566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46817B7-CC9C-432C-A64F-63B2FF9632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78" b="92000" l="7111" r="89778">
                        <a14:foregroundMark x1="22667" y1="92444" x2="22667" y2="92444"/>
                        <a14:foregroundMark x1="7111" y1="60889" x2="7111" y2="6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36" y="4178804"/>
            <a:ext cx="416133" cy="4161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6817B7-CC9C-432C-A64F-63B2FF9632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78" b="92000" l="7111" r="89778">
                        <a14:foregroundMark x1="22667" y1="92444" x2="22667" y2="92444"/>
                        <a14:foregroundMark x1="7111" y1="60889" x2="7111" y2="6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36" y="4704254"/>
            <a:ext cx="416133" cy="4161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6817B7-CC9C-432C-A64F-63B2FF9632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78" b="92000" l="7111" r="89778">
                        <a14:foregroundMark x1="22667" y1="92444" x2="22667" y2="92444"/>
                        <a14:foregroundMark x1="7111" y1="60889" x2="7111" y2="6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831" y="1613984"/>
            <a:ext cx="416133" cy="4161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6817B7-CC9C-432C-A64F-63B2FF9632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78" b="92000" l="7111" r="89778">
                        <a14:foregroundMark x1="22667" y1="92444" x2="22667" y2="92444"/>
                        <a14:foregroundMark x1="7111" y1="60889" x2="7111" y2="6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830" y="2070888"/>
            <a:ext cx="416133" cy="4161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46817B7-CC9C-432C-A64F-63B2FF9632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78" b="92000" l="7111" r="89778">
                        <a14:foregroundMark x1="22667" y1="92444" x2="22667" y2="92444"/>
                        <a14:foregroundMark x1="7111" y1="60889" x2="7111" y2="6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829" y="2621134"/>
            <a:ext cx="416133" cy="4161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46817B7-CC9C-432C-A64F-63B2FF9632A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78" b="92000" l="7111" r="89778">
                        <a14:foregroundMark x1="22667" y1="92444" x2="22667" y2="92444"/>
                        <a14:foregroundMark x1="7111" y1="60889" x2="7111" y2="60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829" y="3670569"/>
            <a:ext cx="416133" cy="41613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778764" y="2756077"/>
            <a:ext cx="299746" cy="3360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3" name="EE_G7_1-3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5721" y="4478872"/>
            <a:ext cx="895299" cy="681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8187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32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THE REAL WORLD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239"/>
          <a:stretch/>
        </p:blipFill>
        <p:spPr>
          <a:xfrm>
            <a:off x="0" y="803910"/>
            <a:ext cx="12192000" cy="1056635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690021"/>
              </p:ext>
            </p:extLst>
          </p:nvPr>
        </p:nvGraphicFramePr>
        <p:xfrm>
          <a:off x="2032000" y="2424942"/>
          <a:ext cx="8128000" cy="2937934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87699353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830717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YES</a:t>
                      </a:r>
                      <a:endParaRPr lang="en-US" sz="2800" b="1" dirty="0">
                        <a:latin typeface="Myriad Pro" panose="020B0503030403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NO</a:t>
                      </a:r>
                      <a:endParaRPr lang="en-US" sz="2800" b="1" dirty="0">
                        <a:latin typeface="Myriad Pro" panose="020B05030304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381358"/>
                  </a:ext>
                </a:extLst>
              </a:tr>
              <a:tr h="2419774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11212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08884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727" y="701015"/>
            <a:ext cx="9131825" cy="4916267"/>
          </a:xfrm>
          <a:prstGeom prst="rect">
            <a:avLst/>
          </a:prstGeom>
        </p:spPr>
      </p:pic>
      <p:pic>
        <p:nvPicPr>
          <p:cNvPr id="3" name="EE_G7_1-3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24" y="2088970"/>
            <a:ext cx="1023203" cy="7789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798236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PRONUNCIATION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200" y="464035"/>
            <a:ext cx="3217603" cy="56167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90"/>
          <a:stretch/>
        </p:blipFill>
        <p:spPr>
          <a:xfrm>
            <a:off x="21132" y="831289"/>
            <a:ext cx="8577944" cy="4918876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1133341" y="2445578"/>
            <a:ext cx="945820" cy="33605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3261361" y="2445578"/>
            <a:ext cx="1606164" cy="4422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5235106" y="2365983"/>
            <a:ext cx="1069441" cy="4802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1749287" y="2916974"/>
            <a:ext cx="536713" cy="4897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3152274" y="2916974"/>
            <a:ext cx="1715251" cy="4897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5751508" y="2916974"/>
            <a:ext cx="881270" cy="42302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1133341" y="3454848"/>
            <a:ext cx="1866953" cy="4478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3946499" y="3444374"/>
            <a:ext cx="2096492" cy="4583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6472111" y="3454847"/>
            <a:ext cx="881270" cy="44787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1133341" y="3954498"/>
            <a:ext cx="1041341" cy="42786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2697610" y="3943490"/>
            <a:ext cx="2128958" cy="51576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5072931" y="3953975"/>
            <a:ext cx="2097889" cy="50528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1749287" y="4527806"/>
            <a:ext cx="1049322" cy="46822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3617842" y="4516692"/>
            <a:ext cx="1617263" cy="44327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6156047" y="4527806"/>
            <a:ext cx="968756" cy="3795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8780235" y="4959965"/>
            <a:ext cx="279312" cy="31180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EE_G7_1-3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7783" y="1342815"/>
            <a:ext cx="658417" cy="50122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29732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7" dur="548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8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31" grpId="0" animBg="1"/>
      <p:bldP spid="32" grpId="0" animBg="1"/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" b="-1"/>
          <a:stretch/>
        </p:blipFill>
        <p:spPr>
          <a:xfrm>
            <a:off x="1007493" y="442555"/>
            <a:ext cx="9343515" cy="57403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8488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1"/>
          <a:stretch/>
        </p:blipFill>
        <p:spPr>
          <a:xfrm>
            <a:off x="1700133" y="594360"/>
            <a:ext cx="7944799" cy="600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26629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COMMUNICATION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4"/>
          <a:stretch/>
        </p:blipFill>
        <p:spPr>
          <a:xfrm>
            <a:off x="1843214" y="605443"/>
            <a:ext cx="7801718" cy="611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315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302" y="409709"/>
            <a:ext cx="5292068" cy="5713027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137907" y="2370"/>
            <a:ext cx="11894952" cy="399413"/>
            <a:chOff x="137907" y="2370"/>
            <a:chExt cx="11894952" cy="3994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36872" y="2370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4110583" y="371702"/>
            <a:ext cx="4886058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WHAT IS THE COLDEST PLACE ON EARTH?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28"/>
          <a:stretch/>
        </p:blipFill>
        <p:spPr>
          <a:xfrm>
            <a:off x="0" y="442555"/>
            <a:ext cx="6647921" cy="6205133"/>
          </a:xfrm>
          <a:prstGeom prst="rect">
            <a:avLst/>
          </a:prstGeom>
        </p:spPr>
      </p:pic>
      <p:pic>
        <p:nvPicPr>
          <p:cNvPr id="5" name="EE_G7_1-3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6308" y="5598690"/>
            <a:ext cx="567339" cy="43189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93631" y="665510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354" y="6039071"/>
            <a:ext cx="1264389" cy="50737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786" y="5209943"/>
            <a:ext cx="1608782" cy="22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1632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8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" y="1115107"/>
            <a:ext cx="12161493" cy="42439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137907" y="2370"/>
            <a:ext cx="11894952" cy="399413"/>
            <a:chOff x="137907" y="2370"/>
            <a:chExt cx="11894952" cy="3994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36872" y="2370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4110583" y="371702"/>
            <a:ext cx="4886058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WHAT IS THE COLDEST PLACE ON EARTH?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9" name="Subtitle 2"/>
          <p:cNvSpPr>
            <a:spLocks noGrp="1"/>
          </p:cNvSpPr>
          <p:nvPr>
            <p:ph type="subTitle" idx="4294967295"/>
          </p:nvPr>
        </p:nvSpPr>
        <p:spPr>
          <a:xfrm>
            <a:off x="1061007" y="2875158"/>
            <a:ext cx="10237788" cy="5857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3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It begins in the Andes Mountains in Peru and ends at the Atlantic Ocean.</a:t>
            </a:r>
          </a:p>
          <a:p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-122294" y="3618563"/>
            <a:ext cx="12436560" cy="5864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dirty="0">
                <a:solidFill>
                  <a:srgbClr val="FF0000"/>
                </a:solidFill>
                <a:latin typeface="Myriad Pro" panose="020B0503030403020204" pitchFamily="34" charset="0"/>
              </a:rPr>
              <a:t>l</a:t>
            </a:r>
            <a:r>
              <a:rPr lang="en-US" sz="23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argest river, second longest river, largest rain forest, highest number of plant and animal species</a:t>
            </a:r>
          </a:p>
          <a:p>
            <a:endParaRPr lang="en-US" sz="2300" dirty="0">
              <a:solidFill>
                <a:srgbClr val="FF0000"/>
              </a:solidFill>
              <a:latin typeface="Myriad Pro" panose="020B0503030403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1292" y="1637474"/>
            <a:ext cx="3322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  <a:latin typeface="Myriad Pro" panose="020B0503030403020204" pitchFamily="34" charset="0"/>
              </a:rPr>
              <a:t>Suggested answers:</a:t>
            </a:r>
            <a:endParaRPr lang="en-US" sz="2800" dirty="0">
              <a:solidFill>
                <a:srgbClr val="00B0F0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61326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137907" y="2370"/>
            <a:ext cx="11894952" cy="399413"/>
            <a:chOff x="137907" y="2370"/>
            <a:chExt cx="11894952" cy="3994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36872" y="2370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4110583" y="371702"/>
            <a:ext cx="4886058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WHAT IS THE COLDEST PLACE ON EARTH?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60" y="560015"/>
            <a:ext cx="11193667" cy="5192357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4891255" y="2028871"/>
            <a:ext cx="299746" cy="3360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3194182" y="2881519"/>
            <a:ext cx="299746" cy="3360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1590051" y="3692679"/>
            <a:ext cx="318300" cy="30159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3260490" y="4500056"/>
            <a:ext cx="299746" cy="3360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4884717" y="5396105"/>
            <a:ext cx="299746" cy="3360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8542360" y="1793213"/>
            <a:ext cx="299746" cy="3360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5529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137907" y="2370"/>
            <a:ext cx="11894952" cy="399413"/>
            <a:chOff x="137907" y="2370"/>
            <a:chExt cx="11894952" cy="3994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36872" y="2370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4110583" y="371702"/>
            <a:ext cx="4886058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WHAT IS THE COLDEST PLACE ON EARTH?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4744"/>
          <a:stretch/>
        </p:blipFill>
        <p:spPr>
          <a:xfrm>
            <a:off x="42817" y="558738"/>
            <a:ext cx="11931848" cy="4590778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4294967295"/>
          </p:nvPr>
        </p:nvSpPr>
        <p:spPr>
          <a:xfrm>
            <a:off x="1506434" y="2744026"/>
            <a:ext cx="2230438" cy="4857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longest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4814091" y="1429000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0000"/>
                </a:solidFill>
              </a:rPr>
              <a:t>largest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5437779" y="3930154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0000"/>
                </a:solidFill>
              </a:rPr>
              <a:t>highest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9129982" y="1743708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0000"/>
                </a:solidFill>
              </a:rPr>
              <a:t>kinds of insects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8623140" y="4239242"/>
            <a:ext cx="2231665" cy="4850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0000"/>
                </a:solidFill>
              </a:rPr>
              <a:t>largest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39074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9" grpId="0" build="p"/>
      <p:bldP spid="20" grpId="0" build="p"/>
      <p:bldP spid="21" grpId="0" build="p"/>
      <p:bldP spid="2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137907" y="2370"/>
            <a:ext cx="11894952" cy="399413"/>
            <a:chOff x="137907" y="2370"/>
            <a:chExt cx="11894952" cy="3994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36872" y="2370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4110583" y="371702"/>
            <a:ext cx="4886058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WHAT IS THE COLDEST PLACE ON EARTH?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COMPREHENSION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23" y="908348"/>
            <a:ext cx="11729953" cy="968578"/>
          </a:xfrm>
          <a:prstGeom prst="rect">
            <a:avLst/>
          </a:prstGeom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60479309"/>
              </p:ext>
            </p:extLst>
          </p:nvPr>
        </p:nvGraphicFramePr>
        <p:xfrm>
          <a:off x="4522537" y="1876926"/>
          <a:ext cx="6005095" cy="3912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34395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137907" y="2370"/>
            <a:ext cx="11894952" cy="399413"/>
            <a:chOff x="137907" y="2370"/>
            <a:chExt cx="11894952" cy="3994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36872" y="2370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4110583" y="371702"/>
            <a:ext cx="4886058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WHAT IS THE COLDEST PLACE ON EARTH?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PROJECT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55" y="2256452"/>
            <a:ext cx="11987037" cy="111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1016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137907" y="2370"/>
            <a:ext cx="11894952" cy="399413"/>
            <a:chOff x="137907" y="2370"/>
            <a:chExt cx="11894952" cy="3994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36872" y="2370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4110583" y="371702"/>
            <a:ext cx="4886058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WHAT IS THE COLDEST PLACE ON EARTH?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644932" y="2370"/>
              <a:ext cx="238792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83" y="941318"/>
            <a:ext cx="11548578" cy="405178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81697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137907" y="2370"/>
            <a:ext cx="11894952" cy="399413"/>
            <a:chOff x="137907" y="2370"/>
            <a:chExt cx="11894952" cy="3994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36872" y="2370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4110583" y="371702"/>
            <a:ext cx="4886058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WHAT IS THE COLDEST PLACE ON EARTH?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90008" y="2370"/>
              <a:ext cx="294285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WRITING</a:t>
              </a:r>
              <a:r>
                <a:rPr kumimoji="0" lang="en-US" sz="1800" b="1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WORKSHEET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978" y="558738"/>
            <a:ext cx="8166954" cy="5131394"/>
          </a:xfrm>
          <a:prstGeom prst="rect">
            <a:avLst/>
          </a:prstGeom>
        </p:spPr>
      </p:pic>
      <p:sp>
        <p:nvSpPr>
          <p:cNvPr id="18" name="Subtitle 2"/>
          <p:cNvSpPr>
            <a:spLocks noGrp="1"/>
          </p:cNvSpPr>
          <p:nvPr>
            <p:ph type="subTitle" idx="4294967295"/>
          </p:nvPr>
        </p:nvSpPr>
        <p:spPr>
          <a:xfrm>
            <a:off x="2383707" y="1632491"/>
            <a:ext cx="7261225" cy="74930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Everest is the highest mountain in the world.</a:t>
            </a:r>
          </a:p>
          <a:p>
            <a:pPr algn="l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2384416" y="2491926"/>
            <a:ext cx="7260516" cy="749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 smtClean="0">
                <a:solidFill>
                  <a:srgbClr val="FF0000"/>
                </a:solidFill>
              </a:rPr>
              <a:t>Almería</a:t>
            </a:r>
            <a:r>
              <a:rPr lang="en-US" dirty="0" smtClean="0">
                <a:solidFill>
                  <a:srgbClr val="FF0000"/>
                </a:solidFill>
              </a:rPr>
              <a:t> is the driest city in Europe.</a:t>
            </a:r>
          </a:p>
          <a:p>
            <a:pPr algn="l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2384416" y="3351120"/>
            <a:ext cx="7260516" cy="749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err="1" smtClean="0">
                <a:solidFill>
                  <a:srgbClr val="FF0000"/>
                </a:solidFill>
              </a:rPr>
              <a:t>Phú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>
                <a:solidFill>
                  <a:srgbClr val="FF0000"/>
                </a:solidFill>
              </a:rPr>
              <a:t>Quốc</a:t>
            </a:r>
            <a:r>
              <a:rPr lang="en-US" dirty="0" smtClean="0">
                <a:solidFill>
                  <a:srgbClr val="FF0000"/>
                </a:solidFill>
              </a:rPr>
              <a:t> is the largest island in </a:t>
            </a:r>
            <a:r>
              <a:rPr lang="en-US" dirty="0" err="1" smtClean="0">
                <a:solidFill>
                  <a:srgbClr val="FF0000"/>
                </a:solidFill>
              </a:rPr>
              <a:t>Việt</a:t>
            </a:r>
            <a:r>
              <a:rPr lang="en-US" dirty="0" smtClean="0">
                <a:solidFill>
                  <a:srgbClr val="FF0000"/>
                </a:solidFill>
              </a:rPr>
              <a:t> Nam.</a:t>
            </a:r>
          </a:p>
          <a:p>
            <a:pPr algn="l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2384416" y="4236876"/>
            <a:ext cx="7260516" cy="749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FF0000"/>
                </a:solidFill>
              </a:rPr>
              <a:t>Tokyo is the most crowded city in Japan.</a:t>
            </a:r>
          </a:p>
          <a:p>
            <a:pPr algn="l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2384416" y="5174173"/>
            <a:ext cx="7260516" cy="749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>
                <a:solidFill>
                  <a:srgbClr val="FF0000"/>
                </a:solidFill>
              </a:rPr>
              <a:t>Mercury is the closest planet to the Sun.</a:t>
            </a:r>
          </a:p>
          <a:p>
            <a:pPr algn="l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26313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9" grpId="0" build="p"/>
      <p:bldP spid="20" grpId="0" build="p"/>
      <p:bldP spid="21" grpId="0" build="p"/>
      <p:bldP spid="2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137907" y="2370"/>
            <a:ext cx="11894952" cy="399413"/>
            <a:chOff x="137907" y="2370"/>
            <a:chExt cx="11894952" cy="3994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36872" y="2370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4110583" y="371702"/>
            <a:ext cx="4886058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WHAT IS THE COLDEST PLACE ON EARTH?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90008" y="2370"/>
              <a:ext cx="2942851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lvl="0" algn="r">
                <a:defRPr/>
              </a:pPr>
              <a:r>
                <a:rPr lang="en-US" dirty="0">
                  <a:solidFill>
                    <a:prstClr val="white"/>
                  </a:solidFill>
                </a:rPr>
                <a:t>WRITING WORKSHEET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82" y="558738"/>
            <a:ext cx="10494909" cy="508904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1990764" y="2965784"/>
            <a:ext cx="211981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14441" y="3452095"/>
            <a:ext cx="183049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87338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137907" y="2370"/>
            <a:ext cx="11894952" cy="399413"/>
            <a:chOff x="137907" y="2370"/>
            <a:chExt cx="11894952" cy="39941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22AC6C5-7FC4-45E5-B941-0C3B42AB7564}"/>
                </a:ext>
              </a:extLst>
            </p:cNvPr>
            <p:cNvSpPr txBox="1"/>
            <p:nvPr/>
          </p:nvSpPr>
          <p:spPr>
            <a:xfrm>
              <a:off x="3736872" y="2370"/>
              <a:ext cx="4886058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THIS IS MY FAMILY.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READING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4110583" y="371702"/>
            <a:ext cx="4886058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WHAT IS THE COLDEST PLACE ON EARTH?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dobe Gothic Std B" panose="020B0800000000000000" pitchFamily="34" charset="-128"/>
              <a:ea typeface="Adobe Gothic Std B" panose="020B0800000000000000" pitchFamily="34" charset="-128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9020496" y="2370"/>
              <a:ext cx="301236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lvl="0" algn="r">
                <a:defRPr/>
              </a:pPr>
              <a:r>
                <a:rPr lang="en-US" dirty="0">
                  <a:solidFill>
                    <a:prstClr val="white"/>
                  </a:solidFill>
                </a:rPr>
                <a:t>WRITING WORKSHEET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676" y="2144378"/>
            <a:ext cx="11220450" cy="1438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25749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F8C87B47-213C-40BA-B035-52FF3F422B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" r="72123" b="66942"/>
          <a:stretch/>
        </p:blipFill>
        <p:spPr>
          <a:xfrm>
            <a:off x="0" y="442555"/>
            <a:ext cx="2363749" cy="110978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71" y="1731615"/>
            <a:ext cx="8222205" cy="9630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52" y="401783"/>
            <a:ext cx="2758207" cy="210896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66" y="3023351"/>
            <a:ext cx="7246405" cy="305336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7522">
            <a:off x="7901473" y="3132143"/>
            <a:ext cx="2421544" cy="29304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3713018" y="4569417"/>
            <a:ext cx="1388371" cy="3312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2658978" y="5079031"/>
            <a:ext cx="914401" cy="33121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3410868" y="5572916"/>
            <a:ext cx="1449890" cy="41881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7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C87B47-213C-40BA-B035-52FF3F422B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" r="72123" b="66942"/>
          <a:stretch/>
        </p:blipFill>
        <p:spPr>
          <a:xfrm>
            <a:off x="0" y="442555"/>
            <a:ext cx="2363749" cy="11097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203" y="690655"/>
            <a:ext cx="8517397" cy="9985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1689163"/>
            <a:ext cx="2275449" cy="1739838"/>
          </a:xfrm>
          <a:prstGeom prst="rect">
            <a:avLst/>
          </a:prstGeom>
        </p:spPr>
      </p:pic>
      <p:pic>
        <p:nvPicPr>
          <p:cNvPr id="7" name="Unit 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43785" y="1931215"/>
            <a:ext cx="6220255" cy="378736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28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68" y="1592528"/>
            <a:ext cx="7077878" cy="5120946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2930268" y="3366959"/>
            <a:ext cx="299746" cy="3360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1141660" y="4366879"/>
            <a:ext cx="299746" cy="3360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1138160" y="5372149"/>
            <a:ext cx="299746" cy="33605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C558A33-3781-420B-A03F-78FEE1609E90}"/>
              </a:ext>
            </a:extLst>
          </p:cNvPr>
          <p:cNvSpPr/>
          <p:nvPr/>
        </p:nvSpPr>
        <p:spPr>
          <a:xfrm>
            <a:off x="2954370" y="6268706"/>
            <a:ext cx="275644" cy="3422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8C87B47-213C-40BA-B035-52FF3F422B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" r="72123" b="66942"/>
          <a:stretch/>
        </p:blipFill>
        <p:spPr>
          <a:xfrm>
            <a:off x="0" y="442555"/>
            <a:ext cx="2363749" cy="11097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52" y="401783"/>
            <a:ext cx="2758207" cy="210896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477" y="639595"/>
            <a:ext cx="6499447" cy="76194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15"/>
          <a:stretch/>
        </p:blipFill>
        <p:spPr>
          <a:xfrm>
            <a:off x="6281448" y="2823069"/>
            <a:ext cx="4270728" cy="30876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82556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50" y="3797331"/>
            <a:ext cx="12201418" cy="4832718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VIDEO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83" y="1651841"/>
            <a:ext cx="9100677" cy="1428124"/>
          </a:xfrm>
          <a:prstGeom prst="rect">
            <a:avLst/>
          </a:prstGeom>
        </p:spPr>
      </p:pic>
      <p:sp>
        <p:nvSpPr>
          <p:cNvPr id="13" name="Subtitle 2"/>
          <p:cNvSpPr>
            <a:spLocks noGrp="1"/>
          </p:cNvSpPr>
          <p:nvPr>
            <p:ph type="subTitle" idx="4294967295"/>
          </p:nvPr>
        </p:nvSpPr>
        <p:spPr>
          <a:xfrm>
            <a:off x="303183" y="3079965"/>
            <a:ext cx="6711696" cy="1160590"/>
          </a:xfrm>
        </p:spPr>
        <p:txBody>
          <a:bodyPr>
            <a:no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They have feathers and a lot of fat to keep them warm.</a:t>
            </a:r>
          </a:p>
          <a:p>
            <a:pPr algn="l"/>
            <a:r>
              <a:rPr lang="en-US" sz="2000" dirty="0">
                <a:solidFill>
                  <a:srgbClr val="FF0000"/>
                </a:solidFill>
                <a:latin typeface="Myriad Pro" panose="020B0503030403020204" pitchFamily="34" charset="0"/>
              </a:rPr>
              <a:t>Answers will </a:t>
            </a:r>
            <a:r>
              <a:rPr lang="en-US" sz="2000" dirty="0" smtClean="0">
                <a:solidFill>
                  <a:srgbClr val="FF0000"/>
                </a:solidFill>
                <a:latin typeface="Myriad Pro" panose="020B0503030403020204" pitchFamily="34" charset="0"/>
              </a:rPr>
              <a:t>vary.</a:t>
            </a:r>
            <a:endParaRPr lang="en-US" sz="2000" dirty="0">
              <a:solidFill>
                <a:srgbClr val="FF0000"/>
              </a:solidFill>
              <a:latin typeface="Myriad Pro" panose="020B0503030403020204" pitchFamily="34" charset="0"/>
            </a:endParaRPr>
          </a:p>
          <a:p>
            <a:pPr algn="l"/>
            <a:endParaRPr lang="en-US" sz="2000" dirty="0" smtClean="0">
              <a:solidFill>
                <a:srgbClr val="FF0000"/>
              </a:solidFill>
              <a:latin typeface="Myriad Pro" panose="020B0503030403020204" pitchFamily="34" charset="0"/>
            </a:endParaRPr>
          </a:p>
          <a:p>
            <a:pPr algn="l"/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8C87B47-213C-40BA-B035-52FF3F422B5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3" r="72123" b="66942"/>
          <a:stretch/>
        </p:blipFill>
        <p:spPr>
          <a:xfrm>
            <a:off x="0" y="442555"/>
            <a:ext cx="2363749" cy="11097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52" y="401783"/>
            <a:ext cx="2758207" cy="210896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08615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58543" y="1655892"/>
            <a:ext cx="10375205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166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Thank you!</a:t>
            </a:r>
            <a:endParaRPr lang="en-US" sz="166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55CC57-A5A7-41FE-BAF7-D090013E79CB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EF444B3-0945-457A-90D5-59B6ACFFF84F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solidFill>
              <a:srgbClr val="33B87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425ABBF-7E93-4A7C-A252-2644650CEE13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4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0DEDE62-C41B-4011-8AEF-EB03BC6764A3}"/>
                </a:ext>
              </a:extLst>
            </p:cNvPr>
            <p:cNvSpPr txBox="1"/>
            <p:nvPr/>
          </p:nvSpPr>
          <p:spPr>
            <a:xfrm>
              <a:off x="8716297" y="2370"/>
              <a:ext cx="3316562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22AC6C5-7FC4-45E5-B941-0C3B42AB7564}"/>
              </a:ext>
            </a:extLst>
          </p:cNvPr>
          <p:cNvSpPr txBox="1"/>
          <p:nvPr/>
        </p:nvSpPr>
        <p:spPr>
          <a:xfrm>
            <a:off x="3713018" y="20204"/>
            <a:ext cx="48860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Adobe Gothic Std B" panose="020B0800000000000000" pitchFamily="34" charset="-128"/>
                <a:cs typeface="+mn-cs"/>
              </a:rPr>
              <a:t>WHAT’S THE COLDEST PLACE ON EARTH?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Adobe Gothic Std B" panose="020B0800000000000000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34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594</TotalTime>
  <Words>765</Words>
  <Application>Microsoft Office PowerPoint</Application>
  <PresentationFormat>Widescreen</PresentationFormat>
  <Paragraphs>203</Paragraphs>
  <Slides>33</Slides>
  <Notes>28</Notes>
  <HiddenSlides>0</HiddenSlides>
  <MMClips>10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Calibri Light</vt:lpstr>
      <vt:lpstr>Calibri</vt:lpstr>
      <vt:lpstr>DengXian</vt:lpstr>
      <vt:lpstr>Adobe Gothic Std B</vt:lpstr>
      <vt:lpstr>Segoe UI</vt:lpstr>
      <vt:lpstr>Myriad Pro</vt:lpstr>
      <vt:lpstr>Arial</vt:lpstr>
      <vt:lpstr>Times New Roman</vt:lpstr>
      <vt:lpstr>1_Office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My BTV Tieng Anh</cp:lastModifiedBy>
  <cp:revision>217</cp:revision>
  <dcterms:created xsi:type="dcterms:W3CDTF">2021-04-01T11:54:11Z</dcterms:created>
  <dcterms:modified xsi:type="dcterms:W3CDTF">2022-06-03T04:40:26Z</dcterms:modified>
</cp:coreProperties>
</file>