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7" r:id="rId1"/>
    <p:sldMasterId id="2147483709" r:id="rId2"/>
  </p:sldMasterIdLst>
  <p:notesMasterIdLst>
    <p:notesMasterId r:id="rId34"/>
  </p:notesMasterIdLst>
  <p:sldIdLst>
    <p:sldId id="382" r:id="rId3"/>
    <p:sldId id="258" r:id="rId4"/>
    <p:sldId id="481" r:id="rId5"/>
    <p:sldId id="521" r:id="rId6"/>
    <p:sldId id="453" r:id="rId7"/>
    <p:sldId id="483" r:id="rId8"/>
    <p:sldId id="522" r:id="rId9"/>
    <p:sldId id="449" r:id="rId10"/>
    <p:sldId id="523" r:id="rId11"/>
    <p:sldId id="484" r:id="rId12"/>
    <p:sldId id="485" r:id="rId13"/>
    <p:sldId id="460" r:id="rId14"/>
    <p:sldId id="462" r:id="rId15"/>
    <p:sldId id="463" r:id="rId16"/>
    <p:sldId id="486" r:id="rId17"/>
    <p:sldId id="487" r:id="rId18"/>
    <p:sldId id="464" r:id="rId19"/>
    <p:sldId id="508" r:id="rId20"/>
    <p:sldId id="466" r:id="rId21"/>
    <p:sldId id="467" r:id="rId22"/>
    <p:sldId id="509" r:id="rId23"/>
    <p:sldId id="469" r:id="rId24"/>
    <p:sldId id="470" r:id="rId25"/>
    <p:sldId id="448" r:id="rId26"/>
    <p:sldId id="437" r:id="rId27"/>
    <p:sldId id="438" r:id="rId28"/>
    <p:sldId id="395" r:id="rId29"/>
    <p:sldId id="520" r:id="rId30"/>
    <p:sldId id="471" r:id="rId31"/>
    <p:sldId id="472" r:id="rId32"/>
    <p:sldId id="524" r:id="rId33"/>
  </p:sldIdLst>
  <p:sldSz cx="12192000" cy="6858000"/>
  <p:notesSz cx="6858000" cy="9144000"/>
  <p:embeddedFontLst>
    <p:embeddedFont>
      <p:font typeface="Calibri Light" panose="020F0302020204030204" pitchFamily="34" charset="0"/>
      <p:regular r:id="rId35"/>
      <p:italic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Adobe Gothic Std B" panose="020B0800000000000000" pitchFamily="34" charset="-128"/>
      <p:bold r:id="rId41"/>
    </p:embeddedFont>
    <p:embeddedFont>
      <p:font typeface="Segoe UI" panose="020B0502040204020203" pitchFamily="34" charset="0"/>
      <p:regular r:id="rId42"/>
      <p:bold r:id="rId43"/>
      <p:italic r:id="rId44"/>
      <p:boldItalic r:id="rId45"/>
    </p:embeddedFont>
    <p:embeddedFont>
      <p:font typeface="Myriad Pro" panose="020B0503030403020204" pitchFamily="34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A9C0"/>
    <a:srgbClr val="D8E9F2"/>
    <a:srgbClr val="E5F0F6"/>
    <a:srgbClr val="AACFE3"/>
    <a:srgbClr val="BFD2DA"/>
    <a:srgbClr val="ABD0E3"/>
    <a:srgbClr val="A9CEE2"/>
    <a:srgbClr val="A4CBE1"/>
    <a:srgbClr val="99C4E0"/>
    <a:srgbClr val="84B6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2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5.fntdata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0.fntdata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0" Type="http://schemas.openxmlformats.org/officeDocument/2006/relationships/slide" Target="slides/slide18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49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45B7E-78CD-4D49-9B2D-C4C667825342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8453-F27D-4B64-9059-B14D1370E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700434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39025904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51089337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38555966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34113556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27819324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81839885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25778948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37506671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1539231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87895147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45B7E-78CD-4D49-9B2D-C4C667825342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8453-F27D-4B64-9059-B14D1370E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702076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64395574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90986381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20014083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13332094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97739425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76460578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19769938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23600739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9602622"/>
      </p:ext>
    </p:extLst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33356120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6/3/2022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6062472"/>
            <a:ext cx="1380744" cy="5540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69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6/3/2022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301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3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3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13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13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3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4.png"/><Relationship Id="rId4" Type="http://schemas.openxmlformats.org/officeDocument/2006/relationships/image" Target="../media/image30.png"/><Relationship Id="rId9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notesSlide" Target="../notesSlides/notesSlid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25/05/2020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5C2D176-BDDD-4308-9A3E-DBFC2B3B23A7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-21590" y="-635"/>
            <a:ext cx="12212955" cy="7290435"/>
            <a:chOff x="0" y="0"/>
            <a:chExt cx="18156" cy="11616"/>
          </a:xfrm>
        </p:grpSpPr>
        <p:pic>
          <p:nvPicPr>
            <p:cNvPr id="3" name="Picture 2" descr="48.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078" cy="11617"/>
            </a:xfrm>
            <a:prstGeom prst="rect">
              <a:avLst/>
            </a:prstGeom>
          </p:spPr>
        </p:pic>
        <p:pic>
          <p:nvPicPr>
            <p:cNvPr id="8" name="Picture 7" descr="4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78" y="0"/>
              <a:ext cx="9078" cy="11617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476511" y="6682878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23" y="-474161"/>
            <a:ext cx="1298077" cy="17330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341" y="172318"/>
            <a:ext cx="1096720" cy="4400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-4195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716039" y="32385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255" y="733925"/>
            <a:ext cx="9665449" cy="5102852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0"/>
            <a:ext cx="12202795" cy="46164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716039" y="35264"/>
              <a:ext cx="1316820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09" y="800218"/>
            <a:ext cx="12046037" cy="5369264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12202795" cy="461645"/>
            <a:chOff x="0" y="-13062"/>
            <a:chExt cx="12192000" cy="461665"/>
          </a:xfrm>
        </p:grpSpPr>
        <p:sp>
          <p:nvSpPr>
            <p:cNvPr id="7" name="Rectangle 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716039" y="35264"/>
              <a:ext cx="1316820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86" y="2162087"/>
            <a:ext cx="11433378" cy="261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48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5\U5 Pic\50.1.png50.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591393"/>
            <a:ext cx="7930497" cy="977629"/>
          </a:xfrm>
          <a:prstGeom prst="rect">
            <a:avLst/>
          </a:prstGeom>
        </p:spPr>
      </p:pic>
      <p:pic>
        <p:nvPicPr>
          <p:cNvPr id="3" name="Picture 2" descr="C:\Users\ASUS\Desktop\ANPJ\Lop 7\Unit 5\U5 Pic\50.2.png50.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559789" y="712743"/>
            <a:ext cx="3302833" cy="602270"/>
          </a:xfrm>
          <a:prstGeom prst="rect">
            <a:avLst/>
          </a:prstGeom>
        </p:spPr>
      </p:pic>
      <p:pic>
        <p:nvPicPr>
          <p:cNvPr id="5" name="Picture 4" descr="C:\Users\ASUS\Desktop\ANPJ\Lop 7\Unit 5\U5 Pic\50.4.png50.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456015" y="1566111"/>
            <a:ext cx="8122239" cy="5006527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0" y="0"/>
            <a:ext cx="12202795" cy="46164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422043" y="35200"/>
              <a:ext cx="2611348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10" name="EE_G7_1-34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8029" y="1455909"/>
            <a:ext cx="802640" cy="65786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4062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5\U5 Pic\50.3.png50.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91265" y="518138"/>
            <a:ext cx="11340465" cy="675005"/>
          </a:xfrm>
          <a:prstGeom prst="rect">
            <a:avLst/>
          </a:prstGeom>
        </p:spPr>
      </p:pic>
      <p:pic>
        <p:nvPicPr>
          <p:cNvPr id="5" name="Picture 4" descr="C:\Users\ASUS\Desktop\ANPJ\Lop 7\Unit 5\U5 Pic\50.4.png50.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00906" y="1193143"/>
            <a:ext cx="8850040" cy="545548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0" y="0"/>
            <a:ext cx="12202795" cy="46164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422043" y="35200"/>
              <a:ext cx="2611348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SUS\Desktop\ANPJ\Lop 7\Unit 5\U5 Pic\50.5.png50.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01625" y="549275"/>
            <a:ext cx="11588750" cy="5408930"/>
          </a:xfrm>
          <a:prstGeom prst="rect">
            <a:avLst/>
          </a:prstGeom>
        </p:spPr>
      </p:pic>
      <p:pic>
        <p:nvPicPr>
          <p:cNvPr id="5" name="EE_G7_1-35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43660" y="549275"/>
            <a:ext cx="814924" cy="602615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0" y="0"/>
            <a:ext cx="12202795" cy="461645"/>
            <a:chOff x="0" y="-13062"/>
            <a:chExt cx="12192000" cy="461665"/>
          </a:xfrm>
        </p:grpSpPr>
        <p:sp>
          <p:nvSpPr>
            <p:cNvPr id="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9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10" name="TextBox 28"/>
            <p:cNvSpPr txBox="1"/>
            <p:nvPr/>
          </p:nvSpPr>
          <p:spPr>
            <a:xfrm>
              <a:off x="9422043" y="35200"/>
              <a:ext cx="2611348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2884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730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Unit 5\U5 Pic\LN 154.1.pngLN 154.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00835" y="509905"/>
            <a:ext cx="8676848" cy="3985535"/>
          </a:xfrm>
          <a:prstGeom prst="rect">
            <a:avLst/>
          </a:prstGeom>
        </p:spPr>
      </p:pic>
      <p:pic>
        <p:nvPicPr>
          <p:cNvPr id="7" name="Picture 6" descr="C:\Users\ASUS\Desktop\ANPJ\Lop 7\Unit 5\U5 Pic\LN 154.2.pngLN 154.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00835" y="4495440"/>
            <a:ext cx="8355015" cy="2038671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0" y="0"/>
            <a:ext cx="12202795" cy="46164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422043" y="35200"/>
              <a:ext cx="2611348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GRAMMAR REFERENCE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1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95" y="1976755"/>
            <a:ext cx="12044045" cy="2903855"/>
          </a:xfrm>
          <a:prstGeom prst="rect">
            <a:avLst/>
          </a:prstGeom>
        </p:spPr>
      </p:pic>
      <p:sp>
        <p:nvSpPr>
          <p:cNvPr id="5" name="TextBox 15"/>
          <p:cNvSpPr txBox="1"/>
          <p:nvPr/>
        </p:nvSpPr>
        <p:spPr>
          <a:xfrm>
            <a:off x="6159817" y="2499610"/>
            <a:ext cx="4419590" cy="621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7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Rabbits are cuter than mice. / </a:t>
            </a:r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Mice </a:t>
            </a: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 cuter than rabbits.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3299" y="1079745"/>
            <a:ext cx="5306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  <a:latin typeface="Myriad Pro" panose="020B0503030403020204" pitchFamily="34" charset="0"/>
              </a:rPr>
              <a:t>Answers will vary.</a:t>
            </a:r>
            <a:endParaRPr lang="en-US" sz="2800" dirty="0">
              <a:solidFill>
                <a:srgbClr val="00B0F0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379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202795" cy="461645"/>
            <a:chOff x="0" y="-13062"/>
            <a:chExt cx="12192000" cy="461665"/>
          </a:xfrm>
        </p:grpSpPr>
        <p:sp>
          <p:nvSpPr>
            <p:cNvPr id="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14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15" name="TextBox 28"/>
            <p:cNvSpPr txBox="1"/>
            <p:nvPr/>
          </p:nvSpPr>
          <p:spPr>
            <a:xfrm>
              <a:off x="9422043" y="35200"/>
              <a:ext cx="2611348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2" name="Picture 1" descr="51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067" y="633792"/>
            <a:ext cx="10595610" cy="5629910"/>
          </a:xfrm>
          <a:prstGeom prst="rect">
            <a:avLst/>
          </a:prstGeom>
        </p:spPr>
      </p:pic>
      <p:pic>
        <p:nvPicPr>
          <p:cNvPr id="4" name="EE_G7_1-36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8029" y="502415"/>
            <a:ext cx="703580" cy="602615"/>
          </a:xfrm>
          <a:prstGeom prst="rect">
            <a:avLst/>
          </a:prstGeom>
        </p:spPr>
      </p:pic>
      <p:sp>
        <p:nvSpPr>
          <p:cNvPr id="5" name="TextBox 15"/>
          <p:cNvSpPr txBox="1"/>
          <p:nvPr/>
        </p:nvSpPr>
        <p:spPr>
          <a:xfrm>
            <a:off x="5472357" y="2135567"/>
            <a:ext cx="357505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Which is more playful</a:t>
            </a:r>
          </a:p>
        </p:txBody>
      </p:sp>
      <p:sp>
        <p:nvSpPr>
          <p:cNvPr id="6" name="TextBox 15"/>
          <p:cNvSpPr txBox="1"/>
          <p:nvPr/>
        </p:nvSpPr>
        <p:spPr>
          <a:xfrm>
            <a:off x="3878507" y="2919157"/>
            <a:ext cx="357505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more playful than</a:t>
            </a:r>
          </a:p>
        </p:txBody>
      </p:sp>
      <p:sp>
        <p:nvSpPr>
          <p:cNvPr id="8" name="TextBox 15"/>
          <p:cNvSpPr txBox="1"/>
          <p:nvPr/>
        </p:nvSpPr>
        <p:spPr>
          <a:xfrm>
            <a:off x="7463082" y="3712272"/>
            <a:ext cx="357505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more interesting than</a:t>
            </a:r>
          </a:p>
        </p:txBody>
      </p:sp>
      <p:sp>
        <p:nvSpPr>
          <p:cNvPr id="9" name="TextBox 15"/>
          <p:cNvSpPr txBox="1"/>
          <p:nvPr/>
        </p:nvSpPr>
        <p:spPr>
          <a:xfrm>
            <a:off x="3296847" y="4974652"/>
            <a:ext cx="357505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Which are scarier</a:t>
            </a:r>
          </a:p>
        </p:txBody>
      </p:sp>
      <p:sp>
        <p:nvSpPr>
          <p:cNvPr id="10" name="TextBox 15"/>
          <p:cNvSpPr txBox="1"/>
          <p:nvPr/>
        </p:nvSpPr>
        <p:spPr>
          <a:xfrm>
            <a:off x="4509062" y="5455347"/>
            <a:ext cx="357505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</a:t>
            </a:r>
            <a:r>
              <a:rPr lang="en-US" sz="2600" dirty="0" smtClean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carier than</a:t>
            </a:r>
            <a:endParaRPr lang="en-US" sz="26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3" dur="505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202795" cy="461645"/>
            <a:chOff x="0" y="-13062"/>
            <a:chExt cx="12192000" cy="461665"/>
          </a:xfrm>
        </p:grpSpPr>
        <p:sp>
          <p:nvSpPr>
            <p:cNvPr id="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14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15" name="TextBox 28"/>
            <p:cNvSpPr txBox="1"/>
            <p:nvPr/>
          </p:nvSpPr>
          <p:spPr>
            <a:xfrm>
              <a:off x="9422043" y="35200"/>
              <a:ext cx="2611348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2" name="Picture 1" descr="51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90" y="461645"/>
            <a:ext cx="11262360" cy="1567815"/>
          </a:xfrm>
          <a:prstGeom prst="rect">
            <a:avLst/>
          </a:prstGeom>
        </p:spPr>
      </p:pic>
      <p:pic>
        <p:nvPicPr>
          <p:cNvPr id="4" name="Picture 3" descr="51.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0370" y="2175510"/>
            <a:ext cx="7106920" cy="3089910"/>
          </a:xfrm>
          <a:prstGeom prst="rect">
            <a:avLst/>
          </a:prstGeom>
        </p:spPr>
      </p:pic>
      <p:pic>
        <p:nvPicPr>
          <p:cNvPr id="6" name="Picture 5" descr="51.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4627" y="2025581"/>
            <a:ext cx="3904387" cy="3958662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Unit 5\U5 Pic\52.1.png52.1"/>
          <p:cNvPicPr>
            <a:picLocks noChangeAspect="1"/>
          </p:cNvPicPr>
          <p:nvPr/>
        </p:nvPicPr>
        <p:blipFill>
          <a:blip r:embed="rId2"/>
          <a:srcRect l="5192"/>
          <a:stretch>
            <a:fillRect/>
          </a:stretch>
        </p:blipFill>
        <p:spPr>
          <a:xfrm>
            <a:off x="4248150" y="461645"/>
            <a:ext cx="7954645" cy="537019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0"/>
            <a:ext cx="12202795" cy="461645"/>
            <a:chOff x="0" y="-13062"/>
            <a:chExt cx="12192000" cy="461665"/>
          </a:xfrm>
        </p:grpSpPr>
        <p:sp>
          <p:nvSpPr>
            <p:cNvPr id="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14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15" name="TextBox 28"/>
            <p:cNvSpPr txBox="1"/>
            <p:nvPr/>
          </p:nvSpPr>
          <p:spPr>
            <a:xfrm>
              <a:off x="9422043" y="35200"/>
              <a:ext cx="2611348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4" name="Picture 3" descr="52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0" y="1617345"/>
            <a:ext cx="4221480" cy="387921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726440" y="3234690"/>
            <a:ext cx="410845" cy="3886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ASUS\Desktop\ANPJ\Lop 7\Unit 5\U5 Pic\52.4.png52.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25718" y="5899295"/>
            <a:ext cx="12217718" cy="78188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0"/>
            <a:ext cx="12202795" cy="461645"/>
            <a:chOff x="0" y="-13062"/>
            <a:chExt cx="12192000" cy="461665"/>
          </a:xfrm>
        </p:grpSpPr>
        <p:sp>
          <p:nvSpPr>
            <p:cNvPr id="12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14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15" name="TextBox 28"/>
            <p:cNvSpPr txBox="1"/>
            <p:nvPr/>
          </p:nvSpPr>
          <p:spPr>
            <a:xfrm>
              <a:off x="9422043" y="35200"/>
              <a:ext cx="2611348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16" name="Picture 15" descr="52.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579" y="1016229"/>
            <a:ext cx="9446388" cy="4376328"/>
          </a:xfrm>
          <a:prstGeom prst="rect">
            <a:avLst/>
          </a:prstGeom>
        </p:spPr>
      </p:pic>
      <p:sp>
        <p:nvSpPr>
          <p:cNvPr id="17" name="TextBox 3"/>
          <p:cNvSpPr txBox="1"/>
          <p:nvPr/>
        </p:nvSpPr>
        <p:spPr>
          <a:xfrm>
            <a:off x="9350310" y="4095449"/>
            <a:ext cx="5403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9" name="TextBox 3"/>
          <p:cNvSpPr txBox="1"/>
          <p:nvPr/>
        </p:nvSpPr>
        <p:spPr>
          <a:xfrm>
            <a:off x="9350311" y="3450462"/>
            <a:ext cx="5403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" name="TextBox 3"/>
          <p:cNvSpPr txBox="1"/>
          <p:nvPr/>
        </p:nvSpPr>
        <p:spPr>
          <a:xfrm>
            <a:off x="9350313" y="2170629"/>
            <a:ext cx="5403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1" name="TextBox 3"/>
          <p:cNvSpPr txBox="1"/>
          <p:nvPr/>
        </p:nvSpPr>
        <p:spPr>
          <a:xfrm>
            <a:off x="9350310" y="4740436"/>
            <a:ext cx="5403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3" name="TextBox 3"/>
          <p:cNvSpPr txBox="1"/>
          <p:nvPr/>
        </p:nvSpPr>
        <p:spPr>
          <a:xfrm>
            <a:off x="9350312" y="2812459"/>
            <a:ext cx="5403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5</a:t>
            </a:r>
          </a:p>
        </p:txBody>
      </p:sp>
      <p:pic>
        <p:nvPicPr>
          <p:cNvPr id="24" name="EE_G7_1-3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49375" y="1035254"/>
            <a:ext cx="871127" cy="6827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967" y="639279"/>
            <a:ext cx="1380744" cy="55407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240" y="-329016"/>
            <a:ext cx="1766376" cy="249964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8" dur="91368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  <p:bldP spid="21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202795" cy="46164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9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9422043" y="35200"/>
              <a:ext cx="2611348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19" name="Picture 18" descr="53.1"/>
          <p:cNvPicPr>
            <a:picLocks noChangeAspect="1"/>
          </p:cNvPicPr>
          <p:nvPr/>
        </p:nvPicPr>
        <p:blipFill>
          <a:blip r:embed="rId4"/>
          <a:srcRect r="54010" b="51964"/>
          <a:stretch>
            <a:fillRect/>
          </a:stretch>
        </p:blipFill>
        <p:spPr>
          <a:xfrm>
            <a:off x="1941830" y="564515"/>
            <a:ext cx="8319770" cy="4951730"/>
          </a:xfrm>
          <a:prstGeom prst="rect">
            <a:avLst/>
          </a:prstGeom>
        </p:spPr>
      </p:pic>
      <p:pic>
        <p:nvPicPr>
          <p:cNvPr id="21" name="EE_G7_1-38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9030" y="2484120"/>
            <a:ext cx="960120" cy="70358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3239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202795" cy="46164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9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9422043" y="35200"/>
              <a:ext cx="2611348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19" name="Picture 18" descr="53.1"/>
          <p:cNvPicPr>
            <a:picLocks noChangeAspect="1"/>
          </p:cNvPicPr>
          <p:nvPr/>
        </p:nvPicPr>
        <p:blipFill>
          <a:blip r:embed="rId4"/>
          <a:srcRect t="48072" r="37791" b="6928"/>
          <a:stretch>
            <a:fillRect/>
          </a:stretch>
        </p:blipFill>
        <p:spPr>
          <a:xfrm>
            <a:off x="363855" y="821055"/>
            <a:ext cx="11463655" cy="4725035"/>
          </a:xfrm>
          <a:prstGeom prst="rect">
            <a:avLst/>
          </a:prstGeom>
        </p:spPr>
      </p:pic>
      <p:sp>
        <p:nvSpPr>
          <p:cNvPr id="3" name="TextBox 15"/>
          <p:cNvSpPr txBox="1"/>
          <p:nvPr/>
        </p:nvSpPr>
        <p:spPr>
          <a:xfrm>
            <a:off x="6901180" y="1824355"/>
            <a:ext cx="3575050" cy="478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than dogs</a:t>
            </a:r>
          </a:p>
        </p:txBody>
      </p:sp>
      <p:sp>
        <p:nvSpPr>
          <p:cNvPr id="4" name="TextBox 15"/>
          <p:cNvSpPr txBox="1"/>
          <p:nvPr/>
        </p:nvSpPr>
        <p:spPr>
          <a:xfrm>
            <a:off x="6901180" y="2538095"/>
            <a:ext cx="3575050" cy="478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than rabbits</a:t>
            </a:r>
          </a:p>
        </p:txBody>
      </p:sp>
      <p:sp>
        <p:nvSpPr>
          <p:cNvPr id="5" name="TextBox 15"/>
          <p:cNvSpPr txBox="1"/>
          <p:nvPr/>
        </p:nvSpPr>
        <p:spPr>
          <a:xfrm>
            <a:off x="6901180" y="3262630"/>
            <a:ext cx="3575050" cy="478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than cats</a:t>
            </a:r>
          </a:p>
        </p:txBody>
      </p:sp>
      <p:sp>
        <p:nvSpPr>
          <p:cNvPr id="7" name="TextBox 15"/>
          <p:cNvSpPr txBox="1"/>
          <p:nvPr/>
        </p:nvSpPr>
        <p:spPr>
          <a:xfrm>
            <a:off x="6901180" y="3987165"/>
            <a:ext cx="3575050" cy="478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than birds</a:t>
            </a:r>
          </a:p>
        </p:txBody>
      </p:sp>
      <p:sp>
        <p:nvSpPr>
          <p:cNvPr id="10" name="TextBox 15"/>
          <p:cNvSpPr txBox="1"/>
          <p:nvPr/>
        </p:nvSpPr>
        <p:spPr>
          <a:xfrm>
            <a:off x="6901180" y="4712335"/>
            <a:ext cx="3575050" cy="478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than lizards</a:t>
            </a:r>
          </a:p>
        </p:txBody>
      </p:sp>
      <p:pic>
        <p:nvPicPr>
          <p:cNvPr id="12" name="EE_G7_1-39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35335" y="821055"/>
            <a:ext cx="892175" cy="76390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3" dur="5289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202795" cy="46164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9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9422043" y="35200"/>
              <a:ext cx="2611348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19" name="Picture 18" descr="53.1"/>
          <p:cNvPicPr>
            <a:picLocks noChangeAspect="1"/>
          </p:cNvPicPr>
          <p:nvPr/>
        </p:nvPicPr>
        <p:blipFill>
          <a:blip r:embed="rId2"/>
          <a:srcRect t="57408" r="37791" b="6928"/>
          <a:stretch>
            <a:fillRect/>
          </a:stretch>
        </p:blipFill>
        <p:spPr>
          <a:xfrm>
            <a:off x="0" y="2372995"/>
            <a:ext cx="8755380" cy="2860040"/>
          </a:xfrm>
          <a:prstGeom prst="rect">
            <a:avLst/>
          </a:prstGeom>
        </p:spPr>
      </p:pic>
      <p:pic>
        <p:nvPicPr>
          <p:cNvPr id="20" name="Picture 19" descr="53.1"/>
          <p:cNvPicPr>
            <a:picLocks noChangeAspect="1"/>
          </p:cNvPicPr>
          <p:nvPr/>
        </p:nvPicPr>
        <p:blipFill>
          <a:blip r:embed="rId2"/>
          <a:srcRect l="63337"/>
          <a:stretch>
            <a:fillRect/>
          </a:stretch>
        </p:blipFill>
        <p:spPr>
          <a:xfrm>
            <a:off x="8519795" y="591820"/>
            <a:ext cx="3524250" cy="5477510"/>
          </a:xfrm>
          <a:prstGeom prst="rect">
            <a:avLst/>
          </a:prstGeom>
        </p:spPr>
      </p:pic>
      <p:sp>
        <p:nvSpPr>
          <p:cNvPr id="3" name="TextBox 15"/>
          <p:cNvSpPr txBox="1"/>
          <p:nvPr/>
        </p:nvSpPr>
        <p:spPr>
          <a:xfrm>
            <a:off x="4656455" y="2340610"/>
            <a:ext cx="357505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than dogs</a:t>
            </a:r>
          </a:p>
        </p:txBody>
      </p:sp>
      <p:sp>
        <p:nvSpPr>
          <p:cNvPr id="4" name="TextBox 15"/>
          <p:cNvSpPr txBox="1"/>
          <p:nvPr/>
        </p:nvSpPr>
        <p:spPr>
          <a:xfrm>
            <a:off x="4656455" y="2894330"/>
            <a:ext cx="357505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than rabbits</a:t>
            </a:r>
          </a:p>
        </p:txBody>
      </p:sp>
      <p:sp>
        <p:nvSpPr>
          <p:cNvPr id="5" name="TextBox 15"/>
          <p:cNvSpPr txBox="1"/>
          <p:nvPr/>
        </p:nvSpPr>
        <p:spPr>
          <a:xfrm>
            <a:off x="4656455" y="3446145"/>
            <a:ext cx="357505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than cats</a:t>
            </a:r>
          </a:p>
        </p:txBody>
      </p:sp>
      <p:sp>
        <p:nvSpPr>
          <p:cNvPr id="7" name="TextBox 15"/>
          <p:cNvSpPr txBox="1"/>
          <p:nvPr/>
        </p:nvSpPr>
        <p:spPr>
          <a:xfrm>
            <a:off x="4656455" y="3997960"/>
            <a:ext cx="357505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than birds</a:t>
            </a:r>
          </a:p>
        </p:txBody>
      </p:sp>
      <p:sp>
        <p:nvSpPr>
          <p:cNvPr id="10" name="TextBox 15"/>
          <p:cNvSpPr txBox="1"/>
          <p:nvPr/>
        </p:nvSpPr>
        <p:spPr>
          <a:xfrm>
            <a:off x="4656455" y="4550410"/>
            <a:ext cx="357505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than lizards</a:t>
            </a:r>
          </a:p>
        </p:txBody>
      </p:sp>
      <p:pic>
        <p:nvPicPr>
          <p:cNvPr id="11" name="Picture 10" descr="53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8310"/>
            <a:ext cx="8886825" cy="654685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9109075" y="5040630"/>
            <a:ext cx="232410" cy="2552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Unit 5\U5 Pic\53.3.png53.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05093" y="401565"/>
            <a:ext cx="7640269" cy="6077609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0"/>
            <a:ext cx="12202795" cy="46164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9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9422043" y="35200"/>
              <a:ext cx="2611348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" y="461606"/>
            <a:ext cx="5749834" cy="3529280"/>
            <a:chOff x="-20" y="3455"/>
            <a:chExt cx="10698" cy="6853"/>
          </a:xfrm>
        </p:grpSpPr>
        <p:pic>
          <p:nvPicPr>
            <p:cNvPr id="4" name="Picture 3" descr="54.1"/>
            <p:cNvPicPr>
              <a:picLocks noChangeAspect="1"/>
            </p:cNvPicPr>
            <p:nvPr/>
          </p:nvPicPr>
          <p:blipFill>
            <a:blip r:embed="rId4"/>
            <a:srcRect t="32083" b="4556"/>
            <a:stretch>
              <a:fillRect/>
            </a:stretch>
          </p:blipFill>
          <p:spPr>
            <a:xfrm>
              <a:off x="-20" y="3465"/>
              <a:ext cx="8440" cy="6843"/>
            </a:xfrm>
            <a:prstGeom prst="rect">
              <a:avLst/>
            </a:prstGeom>
          </p:spPr>
        </p:pic>
        <p:pic>
          <p:nvPicPr>
            <p:cNvPr id="5" name="Picture 4" descr="55.1"/>
            <p:cNvPicPr>
              <a:picLocks noChangeAspect="1"/>
            </p:cNvPicPr>
            <p:nvPr/>
          </p:nvPicPr>
          <p:blipFill rotWithShape="1">
            <a:blip r:embed="rId5"/>
            <a:srcRect t="31995" r="4626" b="4565"/>
            <a:stretch/>
          </p:blipFill>
          <p:spPr>
            <a:xfrm>
              <a:off x="8412" y="3455"/>
              <a:ext cx="2266" cy="6852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0" y="0"/>
            <a:ext cx="12202795" cy="46164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9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9422043" y="35200"/>
              <a:ext cx="2611348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10" name="Picture 9" descr="55.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257026"/>
            <a:ext cx="5747669" cy="3400148"/>
          </a:xfrm>
          <a:prstGeom prst="rect">
            <a:avLst/>
          </a:prstGeom>
        </p:spPr>
      </p:pic>
      <p:pic>
        <p:nvPicPr>
          <p:cNvPr id="11" name="Picture 10" descr="55.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2778" y="434830"/>
            <a:ext cx="5201755" cy="6080730"/>
          </a:xfrm>
          <a:prstGeom prst="rect">
            <a:avLst/>
          </a:prstGeom>
        </p:spPr>
      </p:pic>
      <p:pic>
        <p:nvPicPr>
          <p:cNvPr id="12" name="EE_G7_1-40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63372" y="6164960"/>
            <a:ext cx="736600" cy="5689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2059" y="709025"/>
            <a:ext cx="1264389" cy="50737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375" y="-175600"/>
            <a:ext cx="1608782" cy="227663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8572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5\U5 Pic\54.2.png54.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0009" y="598603"/>
            <a:ext cx="12042775" cy="491617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797022" y="2862378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3"/>
          <p:cNvSpPr txBox="1"/>
          <p:nvPr/>
        </p:nvSpPr>
        <p:spPr>
          <a:xfrm>
            <a:off x="448783" y="4499335"/>
            <a:ext cx="46037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Rescue dogs and guide dogs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0" y="0"/>
            <a:ext cx="12202795" cy="461645"/>
            <a:chOff x="0" y="-13062"/>
            <a:chExt cx="12192000" cy="461665"/>
          </a:xfrm>
        </p:grpSpPr>
        <p:sp>
          <p:nvSpPr>
            <p:cNvPr id="4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9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9422043" y="35200"/>
              <a:ext cx="2611348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sp>
        <p:nvSpPr>
          <p:cNvPr id="7" name="TextBox 3"/>
          <p:cNvSpPr txBox="1"/>
          <p:nvPr/>
        </p:nvSpPr>
        <p:spPr>
          <a:xfrm>
            <a:off x="825957" y="5283940"/>
            <a:ext cx="11376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Rescue dogs help people in trouble. Guide dogs help blind people.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Unit 5\U5 Pic\56.1.png56.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8029" y="515768"/>
            <a:ext cx="12191365" cy="591312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468216" y="2234060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006933" y="3150716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68217" y="4128790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65515" y="5078813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468218" y="5994292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0" y="0"/>
            <a:ext cx="12202795" cy="46164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9422043" y="35200"/>
              <a:ext cx="2611348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sp>
        <p:nvSpPr>
          <p:cNvPr id="13" name="Oval 12"/>
          <p:cNvSpPr/>
          <p:nvPr/>
        </p:nvSpPr>
        <p:spPr>
          <a:xfrm>
            <a:off x="8817818" y="2671273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7" grpId="0" bldLvl="0" animBg="1"/>
      <p:bldP spid="8" grpId="0" bldLvl="0" animBg="1"/>
      <p:bldP spid="9" grpId="0" bldLvl="0" animBg="1"/>
      <p:bldP spid="13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202795" cy="46164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9422043" y="35200"/>
              <a:ext cx="2611348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12" name="Picture 11" descr="56.2"/>
          <p:cNvPicPr>
            <a:picLocks noChangeAspect="1"/>
          </p:cNvPicPr>
          <p:nvPr/>
        </p:nvPicPr>
        <p:blipFill>
          <a:blip r:embed="rId2"/>
          <a:srcRect t="26428" r="10161"/>
          <a:stretch>
            <a:fillRect/>
          </a:stretch>
        </p:blipFill>
        <p:spPr>
          <a:xfrm>
            <a:off x="199390" y="1644650"/>
            <a:ext cx="11844655" cy="2798445"/>
          </a:xfrm>
          <a:prstGeom prst="rect">
            <a:avLst/>
          </a:prstGeom>
        </p:spPr>
      </p:pic>
      <p:pic>
        <p:nvPicPr>
          <p:cNvPr id="14" name="Picture 13" descr="56.2"/>
          <p:cNvPicPr>
            <a:picLocks noChangeAspect="1"/>
          </p:cNvPicPr>
          <p:nvPr/>
        </p:nvPicPr>
        <p:blipFill>
          <a:blip r:embed="rId2"/>
          <a:srcRect b="72422"/>
          <a:stretch>
            <a:fillRect/>
          </a:stretch>
        </p:blipFill>
        <p:spPr>
          <a:xfrm>
            <a:off x="199390" y="713043"/>
            <a:ext cx="11868150" cy="944245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1960880" y="3232150"/>
            <a:ext cx="31407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 more intelligent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9450" y="3724910"/>
            <a:ext cx="41567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have better ears and noses</a:t>
            </a:r>
          </a:p>
        </p:txBody>
      </p:sp>
      <p:sp>
        <p:nvSpPr>
          <p:cNvPr id="17" name="TextBox 15"/>
          <p:cNvSpPr txBox="1"/>
          <p:nvPr/>
        </p:nvSpPr>
        <p:spPr>
          <a:xfrm>
            <a:off x="6707505" y="2630170"/>
            <a:ext cx="31407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 gentler</a:t>
            </a:r>
          </a:p>
        </p:txBody>
      </p:sp>
      <p:sp>
        <p:nvSpPr>
          <p:cNvPr id="19" name="TextBox 15"/>
          <p:cNvSpPr txBox="1"/>
          <p:nvPr/>
        </p:nvSpPr>
        <p:spPr>
          <a:xfrm>
            <a:off x="6696075" y="3166110"/>
            <a:ext cx="41567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 friendlier</a:t>
            </a:r>
          </a:p>
        </p:txBody>
      </p:sp>
      <p:pic>
        <p:nvPicPr>
          <p:cNvPr id="13" name="Picture 12" descr="C:\Users\ASUS\Desktop\ANPJ\Lop 7\Unit 5\U5 Pic\56.3.png56.3"/>
          <p:cNvPicPr>
            <a:picLocks noChangeAspect="1"/>
          </p:cNvPicPr>
          <p:nvPr/>
        </p:nvPicPr>
        <p:blipFill>
          <a:blip r:embed="rId3"/>
          <a:srcRect b="49764"/>
          <a:stretch>
            <a:fillRect/>
          </a:stretch>
        </p:blipFill>
        <p:spPr>
          <a:xfrm>
            <a:off x="199390" y="4723192"/>
            <a:ext cx="12019915" cy="94742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202795" cy="46164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9422043" y="35200"/>
              <a:ext cx="2611348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PROJECT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5" name="Picture 4" descr="C:\Users\ASUS\Desktop\ANPJ\Lop 7\Unit 5\U5 Pic\56.3.png56.3"/>
          <p:cNvPicPr>
            <a:picLocks noChangeAspect="1"/>
          </p:cNvPicPr>
          <p:nvPr/>
        </p:nvPicPr>
        <p:blipFill>
          <a:blip r:embed="rId2"/>
          <a:srcRect t="51515"/>
          <a:stretch>
            <a:fillRect/>
          </a:stretch>
        </p:blipFill>
        <p:spPr>
          <a:xfrm>
            <a:off x="138029" y="2425059"/>
            <a:ext cx="12458213" cy="947743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5\U5 Pic\56.4.png56.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919660"/>
            <a:ext cx="5681272" cy="3051175"/>
          </a:xfrm>
          <a:prstGeom prst="roundRect">
            <a:avLst/>
          </a:prstGeom>
        </p:spPr>
      </p:pic>
      <p:pic>
        <p:nvPicPr>
          <p:cNvPr id="5" name="Picture 4" descr="C:\Users\ASUS\Desktop\ANPJ\Lop 7\Unit 5\U5 Pic\56.5.png56.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61351" y="860350"/>
            <a:ext cx="6631034" cy="4690110"/>
          </a:xfrm>
          <a:prstGeom prst="round2Same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0" y="0"/>
            <a:ext cx="12202795" cy="46164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9422043" y="35200"/>
              <a:ext cx="2611348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Unit 5\U5 Pic\WS 143.1.pngWS 143.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77290" y="461645"/>
            <a:ext cx="9957435" cy="5640705"/>
          </a:xfrm>
          <a:prstGeom prst="rect">
            <a:avLst/>
          </a:prstGeom>
        </p:spPr>
      </p:pic>
      <p:sp>
        <p:nvSpPr>
          <p:cNvPr id="7" name="TextBox 15"/>
          <p:cNvSpPr txBox="1"/>
          <p:nvPr/>
        </p:nvSpPr>
        <p:spPr>
          <a:xfrm>
            <a:off x="2287270" y="1518285"/>
            <a:ext cx="6390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Lions are as dangerous as tigers.</a:t>
            </a:r>
          </a:p>
        </p:txBody>
      </p:sp>
      <p:sp>
        <p:nvSpPr>
          <p:cNvPr id="8" name="TextBox 15"/>
          <p:cNvSpPr txBox="1"/>
          <p:nvPr/>
        </p:nvSpPr>
        <p:spPr>
          <a:xfrm>
            <a:off x="2287270" y="2487295"/>
            <a:ext cx="70605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Rabbits are faster than pigs.</a:t>
            </a:r>
          </a:p>
        </p:txBody>
      </p:sp>
      <p:sp>
        <p:nvSpPr>
          <p:cNvPr id="9" name="TextBox 15"/>
          <p:cNvSpPr txBox="1"/>
          <p:nvPr/>
        </p:nvSpPr>
        <p:spPr>
          <a:xfrm>
            <a:off x="2287270" y="3456305"/>
            <a:ext cx="781621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Elephants are bigger than horses.</a:t>
            </a:r>
          </a:p>
        </p:txBody>
      </p:sp>
      <p:sp>
        <p:nvSpPr>
          <p:cNvPr id="10" name="TextBox 15"/>
          <p:cNvSpPr txBox="1"/>
          <p:nvPr/>
        </p:nvSpPr>
        <p:spPr>
          <a:xfrm>
            <a:off x="2287270" y="4410075"/>
            <a:ext cx="72383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Dolphins are more intelligent than starfish.</a:t>
            </a:r>
          </a:p>
        </p:txBody>
      </p:sp>
      <p:sp>
        <p:nvSpPr>
          <p:cNvPr id="11" name="TextBox 15"/>
          <p:cNvSpPr txBox="1"/>
          <p:nvPr/>
        </p:nvSpPr>
        <p:spPr>
          <a:xfrm>
            <a:off x="2287270" y="5379085"/>
            <a:ext cx="70605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Dogs are better pets than wolves.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14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9436735" y="35516"/>
              <a:ext cx="25965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  <p:sp>
        <p:nvSpPr>
          <p:cNvPr id="18" name="TextBox 15"/>
          <p:cNvSpPr txBox="1"/>
          <p:nvPr/>
        </p:nvSpPr>
        <p:spPr>
          <a:xfrm>
            <a:off x="5482590" y="878523"/>
            <a:ext cx="6390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B0F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Suggested answers:</a:t>
            </a:r>
            <a:endParaRPr lang="en-US" sz="2800" dirty="0">
              <a:solidFill>
                <a:srgbClr val="00B0F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5\U5 Pic\WS 143.2.pngWS 143.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56298" y="763270"/>
            <a:ext cx="10479405" cy="533082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6960235" y="3970655"/>
            <a:ext cx="131433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058660" y="4420870"/>
            <a:ext cx="132084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72635" y="5317490"/>
            <a:ext cx="106366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14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15" name="TextBox 28"/>
            <p:cNvSpPr txBox="1"/>
            <p:nvPr/>
          </p:nvSpPr>
          <p:spPr>
            <a:xfrm>
              <a:off x="9436735" y="35516"/>
              <a:ext cx="25965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Unit 5\U5 Pic\WS 143.3.pngWS 143.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9050" y="2579370"/>
            <a:ext cx="12172950" cy="120713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4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6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7" name="TextBox 28"/>
            <p:cNvSpPr txBox="1"/>
            <p:nvPr/>
          </p:nvSpPr>
          <p:spPr>
            <a:xfrm>
              <a:off x="9436735" y="35516"/>
              <a:ext cx="25965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1" y="1041638"/>
            <a:ext cx="11987673" cy="4299483"/>
          </a:xfrm>
          <a:prstGeom prst="rect">
            <a:avLst/>
          </a:prstGeom>
        </p:spPr>
      </p:pic>
      <p:pic>
        <p:nvPicPr>
          <p:cNvPr id="4" name="Picture 3" descr="17.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3055" y="233001"/>
            <a:ext cx="2988945" cy="1407795"/>
          </a:xfrm>
          <a:prstGeom prst="round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436735" y="35516"/>
              <a:ext cx="25965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sp>
        <p:nvSpPr>
          <p:cNvPr id="17" name="Oval 16"/>
          <p:cNvSpPr/>
          <p:nvPr/>
        </p:nvSpPr>
        <p:spPr>
          <a:xfrm>
            <a:off x="5966745" y="3858114"/>
            <a:ext cx="608330" cy="4133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158943" y="4362316"/>
            <a:ext cx="739436" cy="4133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966745" y="4796424"/>
            <a:ext cx="608330" cy="4133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6" grpId="0" bldLvl="0" animBg="1"/>
      <p:bldP spid="18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05" y="596836"/>
            <a:ext cx="10966385" cy="393319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436735" y="35516"/>
              <a:ext cx="25965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15" name="TZ L2 U05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28790" y="1974080"/>
            <a:ext cx="7391838" cy="3888336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video fullScrn="1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9"/>
          <a:stretch/>
        </p:blipFill>
        <p:spPr>
          <a:xfrm>
            <a:off x="30310" y="478753"/>
            <a:ext cx="12131379" cy="5358025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3" name="Straight Connector 2"/>
          <p:cNvCxnSpPr/>
          <p:nvPr/>
        </p:nvCxnSpPr>
        <p:spPr>
          <a:xfrm>
            <a:off x="2874417" y="3565249"/>
            <a:ext cx="2019445" cy="55661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904727" y="4180919"/>
            <a:ext cx="2019445" cy="13455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2874417" y="3506416"/>
            <a:ext cx="2019445" cy="12758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904727" y="4853701"/>
            <a:ext cx="1989135" cy="6579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8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15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16" name="TextBox 28"/>
            <p:cNvSpPr txBox="1"/>
            <p:nvPr/>
          </p:nvSpPr>
          <p:spPr>
            <a:xfrm>
              <a:off x="9436735" y="35516"/>
              <a:ext cx="25965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D2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7.4"/>
          <p:cNvPicPr>
            <a:picLocks noChangeAspect="1"/>
          </p:cNvPicPr>
          <p:nvPr/>
        </p:nvPicPr>
        <p:blipFill rotWithShape="1">
          <a:blip r:embed="rId3"/>
          <a:srcRect b="18988"/>
          <a:stretch/>
        </p:blipFill>
        <p:spPr>
          <a:xfrm>
            <a:off x="0" y="1849411"/>
            <a:ext cx="12270740" cy="4782125"/>
          </a:xfrm>
          <a:prstGeom prst="rect">
            <a:avLst/>
          </a:prstGeom>
        </p:spPr>
      </p:pic>
      <p:pic>
        <p:nvPicPr>
          <p:cNvPr id="2" name="Picture 1" descr="C:\Users\ASUS\Desktop\ANPJ\Lop 7\Unit 5\U5 Pic\57.3.png57.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34290" y="401839"/>
            <a:ext cx="12181840" cy="210820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8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15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  <p:sp>
          <p:nvSpPr>
            <p:cNvPr id="16" name="TextBox 28"/>
            <p:cNvSpPr txBox="1"/>
            <p:nvPr/>
          </p:nvSpPr>
          <p:spPr>
            <a:xfrm>
              <a:off x="9436735" y="35516"/>
              <a:ext cx="25965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6062472"/>
            <a:ext cx="1380744" cy="55407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08398" y="2105561"/>
            <a:ext cx="10375205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en-US" sz="166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Thank you!</a:t>
            </a:r>
            <a:endParaRPr lang="en-US" sz="16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955CC57-A5A7-41FE-BAF7-D090013E79CB}"/>
                </a:ext>
              </a:extLst>
            </p:cNvPr>
            <p:cNvGrpSpPr/>
            <p:nvPr/>
          </p:nvGrpSpPr>
          <p:grpSpPr>
            <a:xfrm>
              <a:off x="0" y="-13062"/>
              <a:ext cx="12192000" cy="461665"/>
              <a:chOff x="0" y="-13062"/>
              <a:chExt cx="12192000" cy="461665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EF444B3-0945-457A-90D5-59B6ACFFF84F}"/>
                  </a:ext>
                </a:extLst>
              </p:cNvPr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0DEDE62-C41B-4011-8AEF-EB03BC6764A3}"/>
                  </a:ext>
                </a:extLst>
              </p:cNvPr>
              <p:cNvSpPr txBox="1"/>
              <p:nvPr/>
            </p:nvSpPr>
            <p:spPr>
              <a:xfrm>
                <a:off x="8716297" y="2370"/>
                <a:ext cx="3316562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endParaRPr>
              </a:p>
            </p:txBody>
          </p:sp>
        </p:grpSp>
        <p:sp>
          <p:nvSpPr>
            <p:cNvPr id="9" name="TextBox 26"/>
            <p:cNvSpPr txBox="1"/>
            <p:nvPr/>
          </p:nvSpPr>
          <p:spPr>
            <a:xfrm>
              <a:off x="137907" y="41045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3713018" y="33539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CATS BETTER PETS THAN DOGS?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860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</TotalTime>
  <Words>530</Words>
  <Application>Microsoft Office PowerPoint</Application>
  <PresentationFormat>Widescreen</PresentationFormat>
  <Paragraphs>125</Paragraphs>
  <Slides>31</Slides>
  <Notes>4</Notes>
  <HiddenSlides>0</HiddenSlides>
  <MMClips>8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Calibri Light</vt:lpstr>
      <vt:lpstr>Calibri</vt:lpstr>
      <vt:lpstr>DengXian</vt:lpstr>
      <vt:lpstr>Adobe Gothic Std B</vt:lpstr>
      <vt:lpstr>Segoe UI</vt:lpstr>
      <vt:lpstr>Myriad Pro</vt:lpstr>
      <vt:lpstr>Arial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My BTV Tieng Anh</cp:lastModifiedBy>
  <cp:revision>184</cp:revision>
  <dcterms:created xsi:type="dcterms:W3CDTF">2021-03-31T02:40:00Z</dcterms:created>
  <dcterms:modified xsi:type="dcterms:W3CDTF">2022-06-03T04:44:33Z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B189BEDAD5234DBFA790FF96B00E0D01</vt:lpwstr>
  </property>
  <property fmtid="{D5CDD505-2E9C-101B-9397-08002B2CF9AE}" pid="3" name="KSOProductBuildVer">
    <vt:lpwstr>1033-11.2.0.10323</vt:lpwstr>
  </property>
</Properties>
</file>