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1"/>
    <p:sldMasterId id="2147483685" r:id="rId2"/>
  </p:sldMasterIdLst>
  <p:notesMasterIdLst>
    <p:notesMasterId r:id="rId32"/>
  </p:notesMasterIdLst>
  <p:sldIdLst>
    <p:sldId id="415" r:id="rId3"/>
    <p:sldId id="416" r:id="rId4"/>
    <p:sldId id="470" r:id="rId5"/>
    <p:sldId id="419" r:id="rId6"/>
    <p:sldId id="521" r:id="rId7"/>
    <p:sldId id="417" r:id="rId8"/>
    <p:sldId id="522" r:id="rId9"/>
    <p:sldId id="523" r:id="rId10"/>
    <p:sldId id="524" r:id="rId11"/>
    <p:sldId id="472" r:id="rId12"/>
    <p:sldId id="526" r:id="rId13"/>
    <p:sldId id="527" r:id="rId14"/>
    <p:sldId id="528" r:id="rId15"/>
    <p:sldId id="529" r:id="rId16"/>
    <p:sldId id="530" r:id="rId17"/>
    <p:sldId id="531" r:id="rId18"/>
    <p:sldId id="532" r:id="rId19"/>
    <p:sldId id="533" r:id="rId20"/>
    <p:sldId id="534" r:id="rId21"/>
    <p:sldId id="535" r:id="rId22"/>
    <p:sldId id="536" r:id="rId23"/>
    <p:sldId id="537" r:id="rId24"/>
    <p:sldId id="538" r:id="rId25"/>
    <p:sldId id="540" r:id="rId26"/>
    <p:sldId id="541" r:id="rId27"/>
    <p:sldId id="550" r:id="rId28"/>
    <p:sldId id="543" r:id="rId29"/>
    <p:sldId id="544" r:id="rId30"/>
    <p:sldId id="442" r:id="rId31"/>
  </p:sldIdLst>
  <p:sldSz cx="12192000" cy="6858000"/>
  <p:notesSz cx="6858000" cy="9144000"/>
  <p:embeddedFontLst>
    <p:embeddedFont>
      <p:font typeface="Calibri Light" panose="020F0302020204030204" pitchFamily="34" charset="0"/>
      <p:regular r:id="rId33"/>
      <p: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dobe Gothic Std B" panose="020B0800000000000000" pitchFamily="34" charset="-128"/>
      <p:bold r:id="rId39"/>
      <p:boldItalic r:id="rId40"/>
    </p:embeddedFont>
    <p:embeddedFont>
      <p:font typeface="Segoe UI" panose="020B0502040204020203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CF64"/>
    <a:srgbClr val="9DCB6D"/>
    <a:srgbClr val="79B1A6"/>
    <a:srgbClr val="A0C8E1"/>
    <a:srgbClr val="D7E1E6"/>
    <a:srgbClr val="88B9DC"/>
    <a:srgbClr val="80B3DB"/>
    <a:srgbClr val="99C4E0"/>
    <a:srgbClr val="A2CAE0"/>
    <a:srgbClr val="95C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4291" autoAdjust="0"/>
  </p:normalViewPr>
  <p:slideViewPr>
    <p:cSldViewPr snapToGrid="0">
      <p:cViewPr varScale="1">
        <p:scale>
          <a:sx n="105" d="100"/>
          <a:sy n="105" d="100"/>
        </p:scale>
        <p:origin x="7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3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F5FE-363A-4D1C-B221-8F66CEBB30A0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214E-10D9-4CD8-96D7-0E4BE932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01185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22334253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71986367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36962261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49159723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160851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88414233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31533378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17280693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47576621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26819733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CF5FE-363A-4D1C-B221-8F66CEBB30A0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0214E-10D9-4CD8-96D7-0E4BE932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2661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21245810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37885857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96189994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5536804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66121435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00355399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19364318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64930916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01622149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70924969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CF5FE-363A-4D1C-B221-8F66CEBB30A0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0214E-10D9-4CD8-96D7-0E4BE932F8A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52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CF5FE-363A-4D1C-B221-8F66CEBB30A0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0214E-10D9-4CD8-96D7-0E4BE932F8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23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7.mp3"/><Relationship Id="rId7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22/02/2022</a:t>
            </a:r>
            <a:endParaRPr lang="vi-V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1</a:t>
            </a:fld>
            <a:endParaRPr lang="vi-VN"/>
          </a:p>
        </p:txBody>
      </p:sp>
      <p:grpSp>
        <p:nvGrpSpPr>
          <p:cNvPr id="8" name="Group 7"/>
          <p:cNvGrpSpPr/>
          <p:nvPr/>
        </p:nvGrpSpPr>
        <p:grpSpPr>
          <a:xfrm>
            <a:off x="0" y="-118745"/>
            <a:ext cx="12192635" cy="7505065"/>
            <a:chOff x="0" y="0"/>
            <a:chExt cx="18180" cy="11632"/>
          </a:xfrm>
        </p:grpSpPr>
        <p:pic>
          <p:nvPicPr>
            <p:cNvPr id="5" name="Picture 4" descr="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090" cy="11633"/>
            </a:xfrm>
            <a:prstGeom prst="rect">
              <a:avLst/>
            </a:prstGeom>
          </p:spPr>
        </p:pic>
        <p:pic>
          <p:nvPicPr>
            <p:cNvPr id="7" name="Picture 6" descr="59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90" y="0"/>
              <a:ext cx="9090" cy="11633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476511" y="6682878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23" y="-474161"/>
            <a:ext cx="1298077" cy="17330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41" y="172318"/>
            <a:ext cx="1096720" cy="44009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318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 descr="59.2"/>
          <p:cNvPicPr>
            <a:picLocks noChangeAspect="1"/>
          </p:cNvPicPr>
          <p:nvPr/>
        </p:nvPicPr>
        <p:blipFill>
          <a:blip r:embed="rId4"/>
          <a:srcRect t="7726" b="27981"/>
          <a:stretch>
            <a:fillRect/>
          </a:stretch>
        </p:blipFill>
        <p:spPr>
          <a:xfrm>
            <a:off x="1993900" y="778256"/>
            <a:ext cx="7655560" cy="5343525"/>
          </a:xfrm>
          <a:prstGeom prst="rect">
            <a:avLst/>
          </a:prstGeom>
        </p:spPr>
      </p:pic>
      <p:pic>
        <p:nvPicPr>
          <p:cNvPr id="3" name="EE_G7_1-4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8992" y="1280541"/>
            <a:ext cx="849445" cy="725805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989195" y="2455926"/>
            <a:ext cx="2009775" cy="19348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010785" y="3094101"/>
            <a:ext cx="1998980" cy="215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999990" y="3780536"/>
            <a:ext cx="2009775" cy="13131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99990" y="4390771"/>
            <a:ext cx="2009775" cy="13131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010785" y="3818001"/>
            <a:ext cx="2020570" cy="12757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010785" y="2455926"/>
            <a:ext cx="1998980" cy="32480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104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7\Unit 6\U6 Pic\59.2.png59.2"/>
          <p:cNvPicPr>
            <a:picLocks noChangeAspect="1"/>
          </p:cNvPicPr>
          <p:nvPr/>
        </p:nvPicPr>
        <p:blipFill>
          <a:blip r:embed="rId2"/>
          <a:srcRect t="71145"/>
          <a:stretch>
            <a:fillRect/>
          </a:stretch>
        </p:blipFill>
        <p:spPr>
          <a:xfrm>
            <a:off x="384810" y="1450340"/>
            <a:ext cx="11666855" cy="365506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318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 descr="C:\Users\ASUS\Desktop\ANPJ\Lop 7\Unit 6\U6 Pic\60.1.png60.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34633" y="534670"/>
            <a:ext cx="6944995" cy="831215"/>
          </a:xfrm>
          <a:prstGeom prst="rect">
            <a:avLst/>
          </a:prstGeom>
        </p:spPr>
      </p:pic>
      <p:pic>
        <p:nvPicPr>
          <p:cNvPr id="6" name="Picture 5" descr="C:\Users\ASUS\Desktop\ANPJ\Lop 7\Unit 6\U6 Pic\60.4.png60.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54727" y="1365885"/>
            <a:ext cx="7705090" cy="5259705"/>
          </a:xfrm>
          <a:prstGeom prst="rect">
            <a:avLst/>
          </a:prstGeom>
        </p:spPr>
      </p:pic>
      <p:pic>
        <p:nvPicPr>
          <p:cNvPr id="7" name="Picture 6" descr="C:\Users\ASUS\Desktop\ANPJ\Lop 7\Unit 6\U6 Pic\60.2.png60.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222298" y="588010"/>
            <a:ext cx="3713480" cy="69088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EE_G7_1-4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3055" y="1278890"/>
            <a:ext cx="791210" cy="60706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33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6" name="Picture 5" descr="C:\Users\ASUS\Desktop\ANPJ\Lop 7\Unit 6\U6 Pic\60.4.png60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54727" y="954914"/>
            <a:ext cx="8420793" cy="5748264"/>
          </a:xfrm>
          <a:prstGeom prst="rect">
            <a:avLst/>
          </a:prstGeom>
        </p:spPr>
      </p:pic>
      <p:pic>
        <p:nvPicPr>
          <p:cNvPr id="5" name="Picture 4" descr="C:\Users\ASUS\Desktop\ANPJ\Lop 7\Unit 6\U6 Pic\60.3.png60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07732" y="396010"/>
            <a:ext cx="10376535" cy="67691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6\U6 Pic\60.5.png60.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6055" y="885190"/>
            <a:ext cx="11741785" cy="473075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EE_G7_1-4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39850" y="812800"/>
            <a:ext cx="869950" cy="7366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356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24975" y="46067"/>
              <a:ext cx="270827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GRAMMAR REFERENCE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 descr="LN 15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100" y="481869"/>
            <a:ext cx="9811893" cy="2983930"/>
          </a:xfrm>
          <a:prstGeom prst="rect">
            <a:avLst/>
          </a:prstGeom>
        </p:spPr>
      </p:pic>
      <p:pic>
        <p:nvPicPr>
          <p:cNvPr id="7" name="Picture 6" descr="LN 154.2"/>
          <p:cNvPicPr>
            <a:picLocks noChangeAspect="1"/>
          </p:cNvPicPr>
          <p:nvPr/>
        </p:nvPicPr>
        <p:blipFill rotWithShape="1">
          <a:blip r:embed="rId3"/>
          <a:srcRect b="7034"/>
          <a:stretch/>
        </p:blipFill>
        <p:spPr>
          <a:xfrm>
            <a:off x="-64008" y="3510347"/>
            <a:ext cx="12192000" cy="230523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3" name="Picture 22" descr="61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" y="1537970"/>
            <a:ext cx="12192000" cy="3782060"/>
          </a:xfrm>
          <a:prstGeom prst="rect">
            <a:avLst/>
          </a:prstGeom>
        </p:spPr>
      </p:pic>
      <p:pic>
        <p:nvPicPr>
          <p:cNvPr id="24" name="EE_G7_1-4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19975" y="1341120"/>
            <a:ext cx="769620" cy="709295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978660" y="3078480"/>
            <a:ext cx="465455" cy="200660"/>
            <a:chOff x="3140" y="4848"/>
            <a:chExt cx="733" cy="316"/>
          </a:xfrm>
        </p:grpSpPr>
        <p:sp>
          <p:nvSpPr>
            <p:cNvPr id="25" name="5-Point Star 24"/>
            <p:cNvSpPr/>
            <p:nvPr/>
          </p:nvSpPr>
          <p:spPr>
            <a:xfrm>
              <a:off x="3140" y="4848"/>
              <a:ext cx="352" cy="31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5-Point Star 26"/>
            <p:cNvSpPr/>
            <p:nvPr/>
          </p:nvSpPr>
          <p:spPr>
            <a:xfrm>
              <a:off x="3521" y="4848"/>
              <a:ext cx="352" cy="31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897376" y="3078480"/>
            <a:ext cx="465455" cy="200660"/>
            <a:chOff x="3140" y="4848"/>
            <a:chExt cx="733" cy="316"/>
          </a:xfrm>
        </p:grpSpPr>
        <p:sp>
          <p:nvSpPr>
            <p:cNvPr id="33" name="5-Point Star 32"/>
            <p:cNvSpPr/>
            <p:nvPr/>
          </p:nvSpPr>
          <p:spPr>
            <a:xfrm>
              <a:off x="3140" y="4848"/>
              <a:ext cx="352" cy="31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5-Point Star 33"/>
            <p:cNvSpPr/>
            <p:nvPr/>
          </p:nvSpPr>
          <p:spPr>
            <a:xfrm>
              <a:off x="3521" y="4848"/>
              <a:ext cx="352" cy="31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5-Point Star 34"/>
          <p:cNvSpPr/>
          <p:nvPr/>
        </p:nvSpPr>
        <p:spPr>
          <a:xfrm>
            <a:off x="5424170" y="3078480"/>
            <a:ext cx="223520" cy="2012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7738364" y="3072384"/>
            <a:ext cx="708660" cy="200660"/>
            <a:chOff x="12196" y="4848"/>
            <a:chExt cx="1116" cy="316"/>
          </a:xfrm>
        </p:grpSpPr>
        <p:sp>
          <p:nvSpPr>
            <p:cNvPr id="36" name="5-Point Star 35"/>
            <p:cNvSpPr/>
            <p:nvPr/>
          </p:nvSpPr>
          <p:spPr>
            <a:xfrm>
              <a:off x="12196" y="4848"/>
              <a:ext cx="352" cy="31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2580" y="4848"/>
              <a:ext cx="733" cy="316"/>
              <a:chOff x="3140" y="4848"/>
              <a:chExt cx="733" cy="316"/>
            </a:xfrm>
          </p:grpSpPr>
          <p:sp>
            <p:nvSpPr>
              <p:cNvPr id="50" name="5-Point Star 49"/>
              <p:cNvSpPr/>
              <p:nvPr/>
            </p:nvSpPr>
            <p:spPr>
              <a:xfrm>
                <a:off x="3140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5-Point Star 50"/>
              <p:cNvSpPr/>
              <p:nvPr/>
            </p:nvSpPr>
            <p:spPr>
              <a:xfrm>
                <a:off x="3521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1987804" y="3873754"/>
            <a:ext cx="948690" cy="200660"/>
            <a:chOff x="3140" y="6110"/>
            <a:chExt cx="1494" cy="316"/>
          </a:xfrm>
        </p:grpSpPr>
        <p:grpSp>
          <p:nvGrpSpPr>
            <p:cNvPr id="53" name="Group 52"/>
            <p:cNvGrpSpPr/>
            <p:nvPr/>
          </p:nvGrpSpPr>
          <p:grpSpPr>
            <a:xfrm>
              <a:off x="3140" y="6110"/>
              <a:ext cx="733" cy="316"/>
              <a:chOff x="3140" y="4848"/>
              <a:chExt cx="733" cy="316"/>
            </a:xfrm>
          </p:grpSpPr>
          <p:sp>
            <p:nvSpPr>
              <p:cNvPr id="54" name="5-Point Star 53"/>
              <p:cNvSpPr/>
              <p:nvPr/>
            </p:nvSpPr>
            <p:spPr>
              <a:xfrm>
                <a:off x="3140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5-Point Star 54"/>
              <p:cNvSpPr/>
              <p:nvPr/>
            </p:nvSpPr>
            <p:spPr>
              <a:xfrm>
                <a:off x="3521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902" y="6110"/>
              <a:ext cx="733" cy="316"/>
              <a:chOff x="3140" y="4848"/>
              <a:chExt cx="733" cy="316"/>
            </a:xfrm>
          </p:grpSpPr>
          <p:sp>
            <p:nvSpPr>
              <p:cNvPr id="57" name="5-Point Star 56"/>
              <p:cNvSpPr/>
              <p:nvPr/>
            </p:nvSpPr>
            <p:spPr>
              <a:xfrm>
                <a:off x="3140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5-Point Star 57"/>
              <p:cNvSpPr/>
              <p:nvPr/>
            </p:nvSpPr>
            <p:spPr>
              <a:xfrm>
                <a:off x="3521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3892804" y="3873754"/>
            <a:ext cx="956945" cy="208280"/>
            <a:chOff x="3128" y="6110"/>
            <a:chExt cx="1507" cy="328"/>
          </a:xfrm>
        </p:grpSpPr>
        <p:grpSp>
          <p:nvGrpSpPr>
            <p:cNvPr id="62" name="Group 61"/>
            <p:cNvGrpSpPr/>
            <p:nvPr/>
          </p:nvGrpSpPr>
          <p:grpSpPr>
            <a:xfrm>
              <a:off x="3128" y="6110"/>
              <a:ext cx="745" cy="328"/>
              <a:chOff x="3128" y="4848"/>
              <a:chExt cx="745" cy="328"/>
            </a:xfrm>
          </p:grpSpPr>
          <p:sp>
            <p:nvSpPr>
              <p:cNvPr id="63" name="5-Point Star 62"/>
              <p:cNvSpPr/>
              <p:nvPr/>
            </p:nvSpPr>
            <p:spPr>
              <a:xfrm>
                <a:off x="3128" y="4848"/>
                <a:ext cx="364" cy="328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5-Point Star 63"/>
              <p:cNvSpPr/>
              <p:nvPr/>
            </p:nvSpPr>
            <p:spPr>
              <a:xfrm>
                <a:off x="3521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3902" y="6110"/>
              <a:ext cx="733" cy="316"/>
              <a:chOff x="3140" y="4848"/>
              <a:chExt cx="733" cy="316"/>
            </a:xfrm>
          </p:grpSpPr>
          <p:sp>
            <p:nvSpPr>
              <p:cNvPr id="66" name="5-Point Star 65"/>
              <p:cNvSpPr/>
              <p:nvPr/>
            </p:nvSpPr>
            <p:spPr>
              <a:xfrm>
                <a:off x="3140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5-Point Star 66"/>
              <p:cNvSpPr/>
              <p:nvPr/>
            </p:nvSpPr>
            <p:spPr>
              <a:xfrm>
                <a:off x="3521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5431155" y="3880485"/>
            <a:ext cx="465455" cy="200660"/>
            <a:chOff x="3140" y="4848"/>
            <a:chExt cx="733" cy="316"/>
          </a:xfrm>
        </p:grpSpPr>
        <p:sp>
          <p:nvSpPr>
            <p:cNvPr id="70" name="5-Point Star 69"/>
            <p:cNvSpPr/>
            <p:nvPr/>
          </p:nvSpPr>
          <p:spPr>
            <a:xfrm>
              <a:off x="3140" y="4848"/>
              <a:ext cx="352" cy="31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5-Point Star 70"/>
            <p:cNvSpPr/>
            <p:nvPr/>
          </p:nvSpPr>
          <p:spPr>
            <a:xfrm>
              <a:off x="3521" y="4848"/>
              <a:ext cx="352" cy="31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5431155" y="4665980"/>
            <a:ext cx="727710" cy="217805"/>
            <a:chOff x="12196" y="4822"/>
            <a:chExt cx="1146" cy="343"/>
          </a:xfrm>
        </p:grpSpPr>
        <p:sp>
          <p:nvSpPr>
            <p:cNvPr id="73" name="5-Point Star 72"/>
            <p:cNvSpPr/>
            <p:nvPr/>
          </p:nvSpPr>
          <p:spPr>
            <a:xfrm>
              <a:off x="12196" y="4848"/>
              <a:ext cx="352" cy="317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12580" y="4822"/>
              <a:ext cx="762" cy="343"/>
              <a:chOff x="3140" y="4822"/>
              <a:chExt cx="762" cy="343"/>
            </a:xfrm>
          </p:grpSpPr>
          <p:sp>
            <p:nvSpPr>
              <p:cNvPr id="75" name="5-Point Star 74"/>
              <p:cNvSpPr/>
              <p:nvPr/>
            </p:nvSpPr>
            <p:spPr>
              <a:xfrm>
                <a:off x="3140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5-Point Star 75"/>
              <p:cNvSpPr/>
              <p:nvPr/>
            </p:nvSpPr>
            <p:spPr>
              <a:xfrm>
                <a:off x="3521" y="4822"/>
                <a:ext cx="381" cy="343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738364" y="4665980"/>
            <a:ext cx="949325" cy="217805"/>
            <a:chOff x="3140" y="6084"/>
            <a:chExt cx="1495" cy="343"/>
          </a:xfrm>
        </p:grpSpPr>
        <p:grpSp>
          <p:nvGrpSpPr>
            <p:cNvPr id="78" name="Group 77"/>
            <p:cNvGrpSpPr/>
            <p:nvPr/>
          </p:nvGrpSpPr>
          <p:grpSpPr>
            <a:xfrm>
              <a:off x="3140" y="6110"/>
              <a:ext cx="733" cy="316"/>
              <a:chOff x="3140" y="4848"/>
              <a:chExt cx="733" cy="316"/>
            </a:xfrm>
          </p:grpSpPr>
          <p:sp>
            <p:nvSpPr>
              <p:cNvPr id="79" name="5-Point Star 78"/>
              <p:cNvSpPr/>
              <p:nvPr/>
            </p:nvSpPr>
            <p:spPr>
              <a:xfrm>
                <a:off x="3140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5-Point Star 79"/>
              <p:cNvSpPr/>
              <p:nvPr/>
            </p:nvSpPr>
            <p:spPr>
              <a:xfrm>
                <a:off x="3521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3902" y="6084"/>
              <a:ext cx="733" cy="343"/>
              <a:chOff x="3140" y="4822"/>
              <a:chExt cx="733" cy="343"/>
            </a:xfrm>
          </p:grpSpPr>
          <p:sp>
            <p:nvSpPr>
              <p:cNvPr id="82" name="5-Point Star 81"/>
              <p:cNvSpPr/>
              <p:nvPr/>
            </p:nvSpPr>
            <p:spPr>
              <a:xfrm>
                <a:off x="3140" y="4822"/>
                <a:ext cx="381" cy="343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5-Point Star 82"/>
              <p:cNvSpPr/>
              <p:nvPr/>
            </p:nvSpPr>
            <p:spPr>
              <a:xfrm>
                <a:off x="3521" y="4848"/>
                <a:ext cx="352" cy="317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53" dur="9657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61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95" y="1393190"/>
            <a:ext cx="11858625" cy="395986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24" name="EE_G7_1-4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6905" y="1358954"/>
            <a:ext cx="769620" cy="620976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/>
        </p:nvSpPr>
        <p:spPr>
          <a:xfrm>
            <a:off x="3466981" y="2574859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Yes, she does</a:t>
            </a:r>
          </a:p>
        </p:txBody>
      </p:sp>
      <p:sp>
        <p:nvSpPr>
          <p:cNvPr id="19" name="Subtitle 2"/>
          <p:cNvSpPr>
            <a:spLocks noGrp="1"/>
          </p:cNvSpPr>
          <p:nvPr/>
        </p:nvSpPr>
        <p:spPr>
          <a:xfrm>
            <a:off x="3977521" y="313048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Yes, </a:t>
            </a:r>
            <a:r>
              <a:rPr lang="en-US" sz="2800" dirty="0" smtClean="0">
                <a:solidFill>
                  <a:srgbClr val="FF0000"/>
                </a:solidFill>
              </a:rPr>
              <a:t>he </a:t>
            </a:r>
            <a:r>
              <a:rPr lang="en-US" sz="2800" dirty="0">
                <a:solidFill>
                  <a:srgbClr val="FF0000"/>
                </a:solidFill>
              </a:rPr>
              <a:t>does</a:t>
            </a:r>
          </a:p>
        </p:txBody>
      </p:sp>
      <p:sp>
        <p:nvSpPr>
          <p:cNvPr id="20" name="Subtitle 2"/>
          <p:cNvSpPr>
            <a:spLocks noGrp="1"/>
          </p:cNvSpPr>
          <p:nvPr/>
        </p:nvSpPr>
        <p:spPr>
          <a:xfrm>
            <a:off x="6293485" y="3690620"/>
            <a:ext cx="490728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He likes classical music better</a:t>
            </a:r>
          </a:p>
        </p:txBody>
      </p:sp>
      <p:sp>
        <p:nvSpPr>
          <p:cNvPr id="23" name="Subtitle 2"/>
          <p:cNvSpPr>
            <a:spLocks noGrp="1"/>
          </p:cNvSpPr>
          <p:nvPr/>
        </p:nvSpPr>
        <p:spPr>
          <a:xfrm>
            <a:off x="3616960" y="4225925"/>
            <a:ext cx="24923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No, she doesn’t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5039995" y="4786630"/>
            <a:ext cx="412432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She likes pop (the) best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9657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7" grpId="0" build="p"/>
      <p:bldP spid="19" grpId="0" build="p"/>
      <p:bldP spid="20" grpId="0" build="p"/>
      <p:bldP spid="23" grpId="0" build="p"/>
      <p:bldP spid="2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7" name="Picture 6" descr="61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535305"/>
            <a:ext cx="9763760" cy="5584190"/>
          </a:xfrm>
          <a:prstGeom prst="rect">
            <a:avLst/>
          </a:prstGeom>
        </p:spPr>
      </p:pic>
      <p:pic>
        <p:nvPicPr>
          <p:cNvPr id="8" name="Picture 7" descr="61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880" y="1408176"/>
            <a:ext cx="2884560" cy="444347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2" name="Picture 1" descr="6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895" y="436782"/>
            <a:ext cx="9267825" cy="605085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3" name="Picture 12" descr="62.2"/>
          <p:cNvPicPr>
            <a:picLocks noChangeAspect="1"/>
          </p:cNvPicPr>
          <p:nvPr/>
        </p:nvPicPr>
        <p:blipFill>
          <a:blip r:embed="rId4"/>
          <a:srcRect b="2024"/>
          <a:stretch>
            <a:fillRect/>
          </a:stretch>
        </p:blipFill>
        <p:spPr>
          <a:xfrm>
            <a:off x="1729740" y="448310"/>
            <a:ext cx="8733155" cy="5439410"/>
          </a:xfrm>
          <a:prstGeom prst="rect">
            <a:avLst/>
          </a:prstGeom>
        </p:spPr>
      </p:pic>
      <p:pic>
        <p:nvPicPr>
          <p:cNvPr id="14" name="EE_G7_1-4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5980" y="605492"/>
            <a:ext cx="873760" cy="76136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6789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62.1"/>
          <p:cNvPicPr>
            <a:picLocks noChangeAspect="1"/>
          </p:cNvPicPr>
          <p:nvPr/>
        </p:nvPicPr>
        <p:blipFill rotWithShape="1">
          <a:blip r:embed="rId2"/>
          <a:srcRect l="45084"/>
          <a:stretch/>
        </p:blipFill>
        <p:spPr>
          <a:xfrm>
            <a:off x="1" y="448603"/>
            <a:ext cx="4654340" cy="5533483"/>
          </a:xfrm>
          <a:prstGeom prst="rect">
            <a:avLst/>
          </a:prstGeom>
        </p:spPr>
      </p:pic>
      <p:pic>
        <p:nvPicPr>
          <p:cNvPr id="16" name="Picture 15" descr="C:\Users\ASUS\Desktop\ANPJ\Lop 7\Unit 6\U6 Pic\62.4.png62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5982086"/>
            <a:ext cx="12241972" cy="66501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6" name="Picture 5" descr="62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1754" y="574832"/>
            <a:ext cx="5542138" cy="528102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4" name="Picture 13" descr="63.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50" y="391443"/>
            <a:ext cx="12033885" cy="5811520"/>
          </a:xfrm>
          <a:prstGeom prst="rect">
            <a:avLst/>
          </a:prstGeom>
        </p:spPr>
      </p:pic>
      <p:sp>
        <p:nvSpPr>
          <p:cNvPr id="15" name="Subtitle 2"/>
          <p:cNvSpPr>
            <a:spLocks noGrp="1"/>
          </p:cNvSpPr>
          <p:nvPr/>
        </p:nvSpPr>
        <p:spPr>
          <a:xfrm>
            <a:off x="4453128" y="2267443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7207250" y="2266598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3" name="Subtitle 2"/>
          <p:cNvSpPr>
            <a:spLocks noGrp="1"/>
          </p:cNvSpPr>
          <p:nvPr/>
        </p:nvSpPr>
        <p:spPr>
          <a:xfrm>
            <a:off x="2631567" y="3749675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24" name="EE_G7_1-4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1620" y="2065020"/>
            <a:ext cx="648970" cy="594360"/>
          </a:xfrm>
          <a:prstGeom prst="rect">
            <a:avLst/>
          </a:prstGeom>
        </p:spPr>
      </p:pic>
      <p:pic>
        <p:nvPicPr>
          <p:cNvPr id="25" name="EE_G7_1-47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1620" y="3571240"/>
            <a:ext cx="648970" cy="594995"/>
          </a:xfrm>
          <a:prstGeom prst="rect">
            <a:avLst/>
          </a:prstGeom>
        </p:spPr>
      </p:pic>
      <p:sp>
        <p:nvSpPr>
          <p:cNvPr id="26" name="Subtitle 2"/>
          <p:cNvSpPr>
            <a:spLocks noGrp="1"/>
          </p:cNvSpPr>
          <p:nvPr/>
        </p:nvSpPr>
        <p:spPr>
          <a:xfrm>
            <a:off x="2631567" y="4234815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7" name="Subtitle 2"/>
          <p:cNvSpPr>
            <a:spLocks noGrp="1"/>
          </p:cNvSpPr>
          <p:nvPr/>
        </p:nvSpPr>
        <p:spPr>
          <a:xfrm>
            <a:off x="2631567" y="4705985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8" name="Subtitle 2"/>
          <p:cNvSpPr>
            <a:spLocks noGrp="1"/>
          </p:cNvSpPr>
          <p:nvPr/>
        </p:nvSpPr>
        <p:spPr>
          <a:xfrm>
            <a:off x="5523103" y="3749675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9" name="Subtitle 2"/>
          <p:cNvSpPr>
            <a:spLocks noGrp="1"/>
          </p:cNvSpPr>
          <p:nvPr/>
        </p:nvSpPr>
        <p:spPr>
          <a:xfrm>
            <a:off x="5523103" y="4234815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0" name="Subtitle 2"/>
          <p:cNvSpPr>
            <a:spLocks noGrp="1"/>
          </p:cNvSpPr>
          <p:nvPr/>
        </p:nvSpPr>
        <p:spPr>
          <a:xfrm>
            <a:off x="5523103" y="4705985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1" name="Oval 30"/>
          <p:cNvSpPr/>
          <p:nvPr/>
        </p:nvSpPr>
        <p:spPr>
          <a:xfrm>
            <a:off x="8796147" y="2067208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6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>
                <p:cTn id="5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2" dur="2165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7" dur="3837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  <p:bldP spid="23" grpId="0" build="p"/>
      <p:bldP spid="26" grpId="0" build="p"/>
      <p:bldP spid="27" grpId="0" build="p"/>
      <p:bldP spid="28" grpId="0" build="p"/>
      <p:bldP spid="29" grpId="0" build="p"/>
      <p:bldP spid="30" grpId="0" build="p"/>
      <p:bldP spid="3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:\Users\ASUS\Desktop\ANPJ\Lop 7\Unit 6\U6 Pic\63.2.png63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6770" y="448310"/>
            <a:ext cx="10538460" cy="1826895"/>
          </a:xfrm>
          <a:prstGeom prst="rect">
            <a:avLst/>
          </a:prstGeom>
        </p:spPr>
      </p:pic>
      <p:pic>
        <p:nvPicPr>
          <p:cNvPr id="3" name="Picture 2" descr="C:\Users\ASUS\Desktop\ANPJ\Lop 7\Unit 6\U6 Pic\63.3.png63.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70125" y="2275205"/>
            <a:ext cx="6227572" cy="4388966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067"/>
            <a:ext cx="5120863" cy="6553489"/>
          </a:xfrm>
          <a:prstGeom prst="rect">
            <a:avLst/>
          </a:prstGeom>
        </p:spPr>
      </p:pic>
      <p:pic>
        <p:nvPicPr>
          <p:cNvPr id="7" name="Picture 6" descr="C:\Users\ASUS\Desktop\ANPJ\Lop 7\Unit 6\U6 Pic\64.3.png64.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349635" y="501956"/>
            <a:ext cx="5656012" cy="604424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5" name="EE_G7_1-4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56780" y="6078601"/>
            <a:ext cx="798830" cy="6242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315" y="718169"/>
            <a:ext cx="1264389" cy="5073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927" y="-139024"/>
            <a:ext cx="1608782" cy="227663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945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6\U6 Pic\64.2.png64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29310" y="448310"/>
            <a:ext cx="10532745" cy="573214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21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8" name="Oval 7"/>
          <p:cNvSpPr/>
          <p:nvPr/>
        </p:nvSpPr>
        <p:spPr>
          <a:xfrm>
            <a:off x="1713230" y="3090545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6\U6 Pic\66.1.png66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41425" y="448310"/>
            <a:ext cx="9828530" cy="5452110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2051685" y="203517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638675" y="290893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550150" y="375729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051685" y="459803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38675" y="543496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6" name="Picture 5" descr="66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7732"/>
            <a:ext cx="12192000" cy="4320540"/>
          </a:xfrm>
          <a:prstGeom prst="rect">
            <a:avLst/>
          </a:prstGeom>
        </p:spPr>
      </p:pic>
      <p:sp>
        <p:nvSpPr>
          <p:cNvPr id="15" name="Subtitle 2"/>
          <p:cNvSpPr>
            <a:spLocks noGrp="1"/>
          </p:cNvSpPr>
          <p:nvPr/>
        </p:nvSpPr>
        <p:spPr>
          <a:xfrm>
            <a:off x="2638425" y="3867517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3065145" y="2960102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3484880" y="3855452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0" name="Subtitle 2"/>
          <p:cNvSpPr>
            <a:spLocks noGrp="1"/>
          </p:cNvSpPr>
          <p:nvPr/>
        </p:nvSpPr>
        <p:spPr>
          <a:xfrm>
            <a:off x="4323715" y="2911842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1" name="Subtitle 2"/>
          <p:cNvSpPr>
            <a:spLocks noGrp="1"/>
          </p:cNvSpPr>
          <p:nvPr/>
        </p:nvSpPr>
        <p:spPr>
          <a:xfrm>
            <a:off x="5812790" y="3867517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3" name="Subtitle 2"/>
          <p:cNvSpPr>
            <a:spLocks noGrp="1"/>
          </p:cNvSpPr>
          <p:nvPr/>
        </p:nvSpPr>
        <p:spPr>
          <a:xfrm>
            <a:off x="11047730" y="2935972"/>
            <a:ext cx="599440" cy="539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800" dirty="0">
                <a:solidFill>
                  <a:srgbClr val="FF0000"/>
                </a:solidFill>
              </a:rPr>
              <a:t>d</a:t>
            </a:r>
          </a:p>
        </p:txBody>
      </p:sp>
      <p:pic>
        <p:nvPicPr>
          <p:cNvPr id="17" name="Picture 16" descr="66.3"/>
          <p:cNvPicPr>
            <a:picLocks noChangeAspect="1"/>
          </p:cNvPicPr>
          <p:nvPr/>
        </p:nvPicPr>
        <p:blipFill rotWithShape="1">
          <a:blip r:embed="rId3"/>
          <a:srcRect b="34679"/>
          <a:stretch/>
        </p:blipFill>
        <p:spPr>
          <a:xfrm>
            <a:off x="0" y="4840337"/>
            <a:ext cx="12192000" cy="130492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4" grpId="0" build="p"/>
      <p:bldP spid="16" grpId="0" build="p"/>
      <p:bldP spid="20" grpId="0" build="p"/>
      <p:bldP spid="21" grpId="0" build="p"/>
      <p:bldP spid="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 descr="66.3"/>
          <p:cNvPicPr>
            <a:picLocks noChangeAspect="1"/>
          </p:cNvPicPr>
          <p:nvPr/>
        </p:nvPicPr>
        <p:blipFill rotWithShape="1">
          <a:blip r:embed="rId2"/>
          <a:srcRect t="67546"/>
          <a:stretch/>
        </p:blipFill>
        <p:spPr>
          <a:xfrm>
            <a:off x="240544" y="2479821"/>
            <a:ext cx="15475858" cy="82296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6\U6 Pic\66.4.png66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5425" y="1683385"/>
            <a:ext cx="4057015" cy="3491230"/>
          </a:xfrm>
          <a:prstGeom prst="roundRect">
            <a:avLst/>
          </a:prstGeom>
        </p:spPr>
      </p:pic>
      <p:pic>
        <p:nvPicPr>
          <p:cNvPr id="5" name="Picture 4" descr="C:\Users\ASUS\Desktop\ANPJ\Lop 7\Unit 6\U6 Pic\66.5.png66.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94200" y="1165225"/>
            <a:ext cx="7797800" cy="4354830"/>
          </a:xfrm>
          <a:prstGeom prst="round2Same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9614535" y="46067"/>
              <a:ext cx="241871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599170" y="46067"/>
              <a:ext cx="34340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pic>
        <p:nvPicPr>
          <p:cNvPr id="14" name="Picture 13" descr="WS 14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3950"/>
            <a:ext cx="12192000" cy="460946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6\U6 Pic\WS 144.2.pngWS 144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07732"/>
            <a:ext cx="11538585" cy="565340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599170" y="46067"/>
              <a:ext cx="34340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14" name="Subtitle 2"/>
          <p:cNvSpPr>
            <a:spLocks noGrp="1"/>
          </p:cNvSpPr>
          <p:nvPr/>
        </p:nvSpPr>
        <p:spPr>
          <a:xfrm>
            <a:off x="3713018" y="3344611"/>
            <a:ext cx="27889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>
                <a:solidFill>
                  <a:srgbClr val="FF0000"/>
                </a:solidFill>
              </a:rPr>
              <a:t>Evelyn Glennie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4802188" y="3918499"/>
            <a:ext cx="67722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500" dirty="0">
                <a:solidFill>
                  <a:srgbClr val="FF0000"/>
                </a:solidFill>
              </a:rPr>
              <a:t>London/London Olympics Opening Ceremony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4802188" y="4438370"/>
            <a:ext cx="7335519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500" dirty="0">
                <a:solidFill>
                  <a:srgbClr val="FF0000"/>
                </a:solidFill>
              </a:rPr>
              <a:t>a story about the lives of people in the United Kingdom</a:t>
            </a:r>
          </a:p>
        </p:txBody>
      </p:sp>
      <p:sp>
        <p:nvSpPr>
          <p:cNvPr id="20" name="Subtitle 2"/>
          <p:cNvSpPr>
            <a:spLocks noGrp="1"/>
          </p:cNvSpPr>
          <p:nvPr/>
        </p:nvSpPr>
        <p:spPr>
          <a:xfrm>
            <a:off x="4001135" y="4888230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dirty="0">
                <a:solidFill>
                  <a:srgbClr val="FF0000"/>
                </a:solidFill>
              </a:rPr>
              <a:t>drums</a:t>
            </a:r>
          </a:p>
        </p:txBody>
      </p:sp>
      <p:sp>
        <p:nvSpPr>
          <p:cNvPr id="21" name="Subtitle 2"/>
          <p:cNvSpPr>
            <a:spLocks noGrp="1"/>
          </p:cNvSpPr>
          <p:nvPr/>
        </p:nvSpPr>
        <p:spPr>
          <a:xfrm>
            <a:off x="3718560" y="5393410"/>
            <a:ext cx="8473440" cy="3728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sz="2500" dirty="0">
                <a:solidFill>
                  <a:srgbClr val="FF0000"/>
                </a:solidFill>
              </a:rPr>
              <a:t>drummers used buckets as </a:t>
            </a:r>
            <a:r>
              <a:rPr lang="en-US" sz="2500" dirty="0" smtClean="0">
                <a:solidFill>
                  <a:srgbClr val="FF0000"/>
                </a:solidFill>
              </a:rPr>
              <a:t>drums / </a:t>
            </a:r>
            <a:r>
              <a:rPr lang="en-US" sz="2500" dirty="0" err="1" smtClean="0">
                <a:solidFill>
                  <a:srgbClr val="FF0000"/>
                </a:solidFill>
              </a:rPr>
              <a:t>Glennie</a:t>
            </a:r>
            <a:r>
              <a:rPr lang="en-US" sz="2500" dirty="0" smtClean="0">
                <a:solidFill>
                  <a:srgbClr val="FF0000"/>
                </a:solidFill>
              </a:rPr>
              <a:t> </a:t>
            </a:r>
            <a:r>
              <a:rPr lang="en-US" sz="2500" dirty="0">
                <a:solidFill>
                  <a:srgbClr val="FF0000"/>
                </a:solidFill>
              </a:rPr>
              <a:t>did not wear shoes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 build="p"/>
      <p:bldP spid="16" grpId="0" build="p"/>
      <p:bldP spid="20" grpId="0" build="p"/>
      <p:bldP spid="2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Unit 6\U6 Pic\WS 144.3.pngWS 144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2567305"/>
            <a:ext cx="12192000" cy="151320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599170" y="46067"/>
              <a:ext cx="34340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73" y="322961"/>
            <a:ext cx="11025757" cy="5466079"/>
          </a:xfrm>
          <a:prstGeom prst="rect">
            <a:avLst/>
          </a:prstGeom>
          <a:noFill/>
        </p:spPr>
      </p:pic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599170" y="46067"/>
              <a:ext cx="34340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15" name="Oval 14"/>
          <p:cNvSpPr/>
          <p:nvPr/>
        </p:nvSpPr>
        <p:spPr>
          <a:xfrm>
            <a:off x="10102850" y="4424045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9641840" y="4846955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9641840" y="5282565"/>
            <a:ext cx="42672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850" y="-441960"/>
            <a:ext cx="2369259" cy="33528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20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21" y="286385"/>
            <a:ext cx="10715604" cy="531232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971925" y="3094990"/>
            <a:ext cx="8022496" cy="2744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599170" y="46067"/>
              <a:ext cx="34340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2" name="TZ L2 U06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71925" y="2910840"/>
            <a:ext cx="5697176" cy="350791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850" y="-441960"/>
            <a:ext cx="236925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6213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1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6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599170" y="46067"/>
              <a:ext cx="34340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50" y="650258"/>
            <a:ext cx="9766300" cy="6021375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/>
        </p:nvSpPr>
        <p:spPr>
          <a:xfrm>
            <a:off x="7553325" y="2894330"/>
            <a:ext cx="138239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culture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4396105" y="3333750"/>
            <a:ext cx="14871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invented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8161655" y="4587240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created</a:t>
            </a:r>
          </a:p>
        </p:txBody>
      </p:sp>
      <p:sp>
        <p:nvSpPr>
          <p:cNvPr id="20" name="Subtitle 2"/>
          <p:cNvSpPr>
            <a:spLocks noGrp="1"/>
          </p:cNvSpPr>
          <p:nvPr/>
        </p:nvSpPr>
        <p:spPr>
          <a:xfrm>
            <a:off x="8221980" y="5048250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proud</a:t>
            </a:r>
          </a:p>
        </p:txBody>
      </p:sp>
      <p:sp>
        <p:nvSpPr>
          <p:cNvPr id="21" name="Subtitle 2"/>
          <p:cNvSpPr>
            <a:spLocks noGrp="1"/>
          </p:cNvSpPr>
          <p:nvPr/>
        </p:nvSpPr>
        <p:spPr>
          <a:xfrm>
            <a:off x="6517640" y="5494020"/>
            <a:ext cx="140017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share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573" y="-504190"/>
            <a:ext cx="2369259" cy="33528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5" grpId="0" build="p"/>
      <p:bldP spid="16" grpId="0" build="p"/>
      <p:bldP spid="20" grpId="0" build="p"/>
      <p:bldP spid="2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0C8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67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0408"/>
            <a:ext cx="12192000" cy="7148408"/>
          </a:xfrm>
          <a:prstGeom prst="rect">
            <a:avLst/>
          </a:prstGeom>
        </p:spPr>
      </p:pic>
      <p:pic>
        <p:nvPicPr>
          <p:cNvPr id="2" name="Picture 1" descr="C:\Users\ASUS\Desktop\ANPJ\Lop 7\Unit 6\U6 Pic\67.3.png67.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17875" y="2070100"/>
            <a:ext cx="8915400" cy="163131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22" name="TextBox 19"/>
            <p:cNvSpPr txBox="1"/>
            <p:nvPr/>
          </p:nvSpPr>
          <p:spPr>
            <a:xfrm>
              <a:off x="8599170" y="46067"/>
              <a:ext cx="34340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0" name="Picture 9" descr="67.2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845" y="654685"/>
            <a:ext cx="2804795" cy="12846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315" y="718169"/>
            <a:ext cx="1264389" cy="5073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927" y="-139024"/>
            <a:ext cx="1608782" cy="227663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  <a:endParaRPr lang="en-US" sz="16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6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REALLY LIKE ELECTRONIC MUSIC!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8599170" y="46067"/>
              <a:ext cx="34340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561</Words>
  <Application>Microsoft Office PowerPoint</Application>
  <PresentationFormat>Widescreen</PresentationFormat>
  <Paragraphs>124</Paragraphs>
  <Slides>29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Calibri Light</vt:lpstr>
      <vt:lpstr>Calibri</vt:lpstr>
      <vt:lpstr>DengXian</vt:lpstr>
      <vt:lpstr>Adobe Gothic Std B</vt:lpstr>
      <vt:lpstr>Segoe UI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196</cp:revision>
  <dcterms:created xsi:type="dcterms:W3CDTF">2021-04-01T11:54:00Z</dcterms:created>
  <dcterms:modified xsi:type="dcterms:W3CDTF">2022-06-03T04:47:44Z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EFDE407012F04B89BDD51F4E9D00FB9E</vt:lpwstr>
  </property>
  <property fmtid="{D5CDD505-2E9C-101B-9397-08002B2CF9AE}" pid="3" name="KSOProductBuildVer">
    <vt:lpwstr>1033-11.2.0.10323</vt:lpwstr>
  </property>
</Properties>
</file>