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3" r:id="rId1"/>
    <p:sldMasterId id="2147483685" r:id="rId2"/>
  </p:sldMasterIdLst>
  <p:notesMasterIdLst>
    <p:notesMasterId r:id="rId38"/>
  </p:notesMasterIdLst>
  <p:sldIdLst>
    <p:sldId id="382" r:id="rId3"/>
    <p:sldId id="258" r:id="rId4"/>
    <p:sldId id="520" r:id="rId5"/>
    <p:sldId id="521" r:id="rId6"/>
    <p:sldId id="453" r:id="rId7"/>
    <p:sldId id="483" r:id="rId8"/>
    <p:sldId id="455" r:id="rId9"/>
    <p:sldId id="449" r:id="rId10"/>
    <p:sldId id="456" r:id="rId11"/>
    <p:sldId id="484" r:id="rId12"/>
    <p:sldId id="485" r:id="rId13"/>
    <p:sldId id="460" r:id="rId14"/>
    <p:sldId id="462" r:id="rId15"/>
    <p:sldId id="522" r:id="rId16"/>
    <p:sldId id="463" r:id="rId17"/>
    <p:sldId id="486" r:id="rId18"/>
    <p:sldId id="523" r:id="rId19"/>
    <p:sldId id="528" r:id="rId20"/>
    <p:sldId id="525" r:id="rId21"/>
    <p:sldId id="508" r:id="rId22"/>
    <p:sldId id="466" r:id="rId23"/>
    <p:sldId id="467" r:id="rId24"/>
    <p:sldId id="509" r:id="rId25"/>
    <p:sldId id="469" r:id="rId26"/>
    <p:sldId id="526" r:id="rId27"/>
    <p:sldId id="470" r:id="rId28"/>
    <p:sldId id="524" r:id="rId29"/>
    <p:sldId id="448" r:id="rId30"/>
    <p:sldId id="437" r:id="rId31"/>
    <p:sldId id="438" r:id="rId32"/>
    <p:sldId id="395" r:id="rId33"/>
    <p:sldId id="527" r:id="rId34"/>
    <p:sldId id="471" r:id="rId35"/>
    <p:sldId id="472" r:id="rId36"/>
    <p:sldId id="442" r:id="rId37"/>
  </p:sldIdLst>
  <p:sldSz cx="12192000" cy="6858000"/>
  <p:notesSz cx="6858000" cy="9144000"/>
  <p:embeddedFontLst>
    <p:embeddedFont>
      <p:font typeface="Calibri Light" panose="020F0302020204030204" pitchFamily="34" charset="0"/>
      <p:regular r:id="rId39"/>
      <p: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Adobe Gothic Std B" panose="020B0800000000000000" pitchFamily="34" charset="-128"/>
      <p:bold r:id="rId45"/>
    </p:embeddedFont>
    <p:embeddedFont>
      <p:font typeface="Segoe UI" panose="020B0502040204020203" pitchFamily="34" charset="0"/>
      <p:regular r:id="rId46"/>
      <p:bold r:id="rId47"/>
      <p:italic r:id="rId48"/>
      <p:boldItalic r:id="rId49"/>
    </p:embeddedFont>
    <p:embeddedFont>
      <p:font typeface="Myriad Pro" panose="020B0503030403020204" pitchFamily="34" charset="0"/>
      <p:regular r:id="rId50"/>
      <p:bold r:id="rId51"/>
      <p:italic r:id="rId52"/>
      <p:boldItalic r:id="rId53"/>
    </p:embeddedFont>
    <p:embeddedFont>
      <p:font typeface="Myriad Pro Black" panose="020B0903030403020204" pitchFamily="34" charset="0"/>
      <p:bold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171E"/>
    <a:srgbClr val="8DC63F"/>
    <a:srgbClr val="FFD800"/>
    <a:srgbClr val="231F20"/>
    <a:srgbClr val="616161"/>
    <a:srgbClr val="F2F8FB"/>
    <a:srgbClr val="C3C8C8"/>
    <a:srgbClr val="E3F0F5"/>
    <a:srgbClr val="EBF5F8"/>
    <a:srgbClr val="F3F9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5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6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font" Target="fonts/font1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1.fntdata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6.fntdata"/><Relationship Id="rId5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53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955E0-1F47-0621-0658-F7D244E316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6B821-1448-5496-AAA8-86C5CBC67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EA5A0-1691-E786-932A-81AEA862E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FE4AB-8314-4AF3-BC96-7C916D15D4F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BB699-3CFD-C9C8-E60E-D2E5F3A5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74F47-1A85-8F70-FDC5-E91A6D02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771FC-1002-48E9-8BDC-267AA3CD42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00634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96B6A-C912-B856-3EAE-96101812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34C6A-2060-FEF2-8117-000A32BB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7715-B454-66CC-F82E-0A3C14085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519D6-53A3-6D89-CB67-1C0839C2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3D5E2-D063-3389-43C5-45792F8F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9402801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4B48-D9A7-A053-CD88-16688E3BF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94C7E-CD38-883B-1ECF-B5EA3BF8E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D6A68-FACA-B0FC-D5D7-218AD2992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6B643-742B-0BEC-4306-06F6E327A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DE903-7AFF-4571-952D-109B47CC0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44268264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1C48A-E189-9E50-948E-96E83262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2F603-5BC9-0242-692D-438E6CA42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2CB1B2-CAD0-B469-7CB6-53392A423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B58C1-806F-9275-6BEC-2C9DBD97B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1D4F6-0657-975E-C1D3-C8582FB48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59423-7272-004E-F2C5-7A54EADE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35069195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16790-57DA-54AD-CE5C-569CA3DEB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34B6A-0832-9322-D51B-40DBA7542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DF287-D74D-310B-60F3-138B9D9FC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2D2DD2-89A5-B885-4A71-7FF1003F14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1663B1-5D01-8346-B02D-E6F5B7AAF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6F82DB-A8B1-7E82-33B7-127F9E7F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ECEDC2-8E7E-B2D4-0F3A-0E4ADE48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D897CB-E692-7CF3-AB30-95A22F478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48030804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0D22-6757-561F-87E5-3FA5BB34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50F070-230C-D172-0A46-F0F67B47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DAAC44-6E2A-7FC0-4CAD-8E374FFF4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0CFDB-9A1C-6ACF-96DD-C5E0FC5D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04982229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42AA30-6478-ABB4-D5C5-5FA4838CE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55AEC-9F3B-38F9-F856-3FD00B9CA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A41B7-DD2A-F9CC-A82E-4D1179DC9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18710819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2A57-62A9-8B09-83E1-F819855B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F4299-C789-0E15-5F84-7F5813260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D0936-3B2C-8D4F-F735-EB2D18E4C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15889-382A-858A-53CA-8D6EF2FF2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9EEEB-CFCD-FD44-06C6-CBDC266F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0BA93-E9EB-EA88-56F1-3EC59F3CD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66642563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1788-DA68-CE00-9CFA-D02E46430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F97CA5-A1EC-AC91-6455-16B1D84B98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43903-D388-3B2D-4E78-42BA6B151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4A50B-ED9F-A654-8FD2-28FD8DB2B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72D77-1A93-9894-41D3-54D514774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E4757-29A3-5F05-2FD6-6FF177DF3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7443808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DA025-DACB-A6C0-F970-09013DEC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13A500-E516-EA00-C9A3-45421CFD8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A5C4D-6ACA-87BD-CEAB-012C9BDC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EA3B0-4A2E-FDE2-7C8F-01DF8955F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ECB82-FA0A-04F4-3E29-00F08540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28859874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0E3C2C-DEFD-1846-01F9-213570B25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D82CA-68F3-5DB6-16AB-762F1FA3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D8F46-14C8-1656-AAAD-57578D706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74115-626C-75DB-6387-8DC783E34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17F84-F057-C62B-1AF5-B9502F800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37515607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955E0-1F47-0621-0658-F7D244E316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6B821-1448-5496-AAA8-86C5CBC67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EA5A0-1691-E786-932A-81AEA862E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BB699-3CFD-C9C8-E60E-D2E5F3A5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74F47-1A85-8F70-FDC5-E91A6D02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27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96B6A-C912-B856-3EAE-96101812D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34C6A-2060-FEF2-8117-000A32BB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77715-B454-66CC-F82E-0A3C14085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519D6-53A3-6D89-CB67-1C0839C2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3D5E2-D063-3389-43C5-45792F8F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10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14B48-D9A7-A053-CD88-16688E3BF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94C7E-CD38-883B-1ECF-B5EA3BF8E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D6A68-FACA-B0FC-D5D7-218AD2992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6B643-742B-0BEC-4306-06F6E327A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DE903-7AFF-4571-952D-109B47CC0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492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1C48A-E189-9E50-948E-96E83262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2F603-5BC9-0242-692D-438E6CA42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2CB1B2-CAD0-B469-7CB6-53392A423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B58C1-806F-9275-6BEC-2C9DBD97B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1D4F6-0657-975E-C1D3-C8582FB48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59423-7272-004E-F2C5-7A54EADEE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9003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16790-57DA-54AD-CE5C-569CA3DEB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34B6A-0832-9322-D51B-40DBA7542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DF287-D74D-310B-60F3-138B9D9FC6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2D2DD2-89A5-B885-4A71-7FF1003F14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1663B1-5D01-8346-B02D-E6F5B7AAF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6F82DB-A8B1-7E82-33B7-127F9E7FD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ECEDC2-8E7E-B2D4-0F3A-0E4ADE48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D897CB-E692-7CF3-AB30-95A22F478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48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20D22-6757-561F-87E5-3FA5BB34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50F070-230C-D172-0A46-F0F67B47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DAAC44-6E2A-7FC0-4CAD-8E374FFF4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40CFDB-9A1C-6ACF-96DD-C5E0FC5DC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57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42AA30-6478-ABB4-D5C5-5FA4838CE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55AEC-9F3B-38F9-F856-3FD00B9CA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A41B7-DD2A-F9CC-A82E-4D1179DC9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210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42A57-62A9-8B09-83E1-F819855B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F4299-C789-0E15-5F84-7F5813260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D0936-3B2C-8D4F-F735-EB2D18E4C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15889-382A-858A-53CA-8D6EF2FF2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9EEEB-CFCD-FD44-06C6-CBDC266FA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0BA93-E9EB-EA88-56F1-3EC59F3CD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17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E1788-DA68-CE00-9CFA-D02E46430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F97CA5-A1EC-AC91-6455-16B1D84B98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43903-D388-3B2D-4E78-42BA6B1516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A4A50B-ED9F-A654-8FD2-28FD8DB2B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72D77-1A93-9894-41D3-54D514774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6E4757-29A3-5F05-2FD6-6FF177DF3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170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DA025-DACB-A6C0-F970-09013DEC9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13A500-E516-EA00-C9A3-45421CFD86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7A5C4D-6ACA-87BD-CEAB-012C9BDCD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EA3B0-4A2E-FDE2-7C8F-01DF8955F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BECB82-FA0A-04F4-3E29-00F08540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230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0E3C2C-DEFD-1846-01F9-213570B25A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D82CA-68F3-5DB6-16AB-762F1FA3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D8F46-14C8-1656-AAAD-57578D706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74115-626C-75DB-6387-8DC783E34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617F84-F057-C62B-1AF5-B9502F800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137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A4239A-239F-6AD9-AA0E-F82E73FE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D0053-13BF-5D6B-43D9-478FD6214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D16A3-73EF-D75B-2E96-8E18D8502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FE4AB-8314-4AF3-BC96-7C916D15D4F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95202-0951-57BA-745F-BE747E3400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87461-4542-A982-E286-B32DFC70C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771FC-1002-48E9-8BDC-267AA3CD426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BE9B4B-EC29-7585-95F4-32BB872B6DE4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E408F20-B666-5463-B01B-53A5FBFC264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C1BE1EF-F8AF-D632-96C6-5FE56F326211}"/>
              </a:ext>
            </a:extLst>
          </p:cNvPr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64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A4239A-239F-6AD9-AA0E-F82E73FE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FD0053-13BF-5D6B-43D9-478FD6214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D16A3-73EF-D75B-2E96-8E18D8502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E27F0A-F74A-430E-A536-93887A93D215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95202-0951-57BA-745F-BE747E3400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287461-4542-A982-E286-B32DFC70C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CD3D7-DC4F-45D3-ACF5-0957ACF56F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0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8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7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8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25/05/2020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5C2D176-BDDD-4308-9A3E-DBFC2B3B23A7}" type="slidenum">
              <a:rPr kumimoji="0" lang="vi-VN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fld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-321094"/>
            <a:ext cx="12192635" cy="7516495"/>
            <a:chOff x="0" y="0"/>
            <a:chExt cx="18184" cy="11634"/>
          </a:xfrm>
        </p:grpSpPr>
        <p:pic>
          <p:nvPicPr>
            <p:cNvPr id="2" name="Picture 1" descr="70.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092" cy="11635"/>
            </a:xfrm>
            <a:prstGeom prst="rect">
              <a:avLst/>
            </a:prstGeom>
          </p:spPr>
        </p:pic>
        <p:pic>
          <p:nvPicPr>
            <p:cNvPr id="6" name="Picture 5" descr="7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92" y="0"/>
              <a:ext cx="9092" cy="11635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DFB2D72E-2E0F-D3F6-D011-5642A5886467}"/>
              </a:ext>
            </a:extLst>
          </p:cNvPr>
          <p:cNvSpPr/>
          <p:nvPr/>
        </p:nvSpPr>
        <p:spPr>
          <a:xfrm>
            <a:off x="476511" y="6682878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248DD1-8BF7-5CC9-EA8B-BA90D26B8C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23" y="-474161"/>
            <a:ext cx="1298077" cy="17330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5C7DCD-5324-D578-B3FA-1C1E4BFFFA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41" y="172318"/>
            <a:ext cx="1096720" cy="44009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3E95C74-4997-B2D7-F618-BA27EC163D68}"/>
              </a:ext>
            </a:extLst>
          </p:cNvPr>
          <p:cNvGrpSpPr/>
          <p:nvPr/>
        </p:nvGrpSpPr>
        <p:grpSpPr>
          <a:xfrm>
            <a:off x="205743" y="-179097"/>
            <a:ext cx="577048" cy="809366"/>
            <a:chOff x="844194" y="-184486"/>
            <a:chExt cx="577048" cy="80936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F535654-E2FE-17C9-E626-C1F53C496AC3}"/>
                </a:ext>
              </a:extLst>
            </p:cNvPr>
            <p:cNvSpPr/>
            <p:nvPr/>
          </p:nvSpPr>
          <p:spPr>
            <a:xfrm>
              <a:off x="844194" y="-184486"/>
              <a:ext cx="577048" cy="809366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latin typeface="Myriad Pro Black" panose="020B0803030403020204" pitchFamily="34" charset="0"/>
                </a:rPr>
                <a:t>7</a:t>
              </a:r>
              <a:endParaRPr lang="en-US" dirty="0">
                <a:latin typeface="Myriad Pro Black" panose="020B0803030403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E11BBC3-F0C1-E2DB-D20D-79C2D6B78241}"/>
                </a:ext>
              </a:extLst>
            </p:cNvPr>
            <p:cNvSpPr/>
            <p:nvPr/>
          </p:nvSpPr>
          <p:spPr>
            <a:xfrm flipV="1">
              <a:off x="844682" y="540060"/>
              <a:ext cx="576072" cy="81230"/>
            </a:xfrm>
            <a:prstGeom prst="rect">
              <a:avLst/>
            </a:prstGeom>
            <a:solidFill>
              <a:srgbClr val="FFD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32385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" name="Picture 1" descr="70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005" y="461645"/>
            <a:ext cx="11879580" cy="5410200"/>
          </a:xfrm>
          <a:prstGeom prst="rect">
            <a:avLst/>
          </a:prstGeom>
        </p:spPr>
      </p:pic>
      <p:pic>
        <p:nvPicPr>
          <p:cNvPr id="3" name="EE_G7_2-0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0350" y="2218055"/>
            <a:ext cx="836930" cy="70231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6456680" y="289814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3686175" y="362013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9149080" y="362013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3686175" y="433387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6456680" y="506857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9159875" y="506857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899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1"/>
      <p:bldP spid="5" grpId="2"/>
      <p:bldP spid="7" grpId="1"/>
      <p:bldP spid="7" grpId="2"/>
      <p:bldP spid="9" grpId="1"/>
      <p:bldP spid="9" grpId="2"/>
      <p:bldP spid="10" grpId="1"/>
      <p:bldP spid="10" grpId="2"/>
      <p:bldP spid="11" grpId="1"/>
      <p:bldP spid="11" grpId="2"/>
      <p:bldP spid="12" grpId="1"/>
      <p:bldP spid="12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0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40" y="729627"/>
            <a:ext cx="11461072" cy="5058392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32385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EE_G7_2-0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46139" y="1401535"/>
            <a:ext cx="836930" cy="702310"/>
          </a:xfrm>
          <a:prstGeom prst="rect">
            <a:avLst/>
          </a:prstGeom>
        </p:spPr>
      </p:pic>
      <p:sp>
        <p:nvSpPr>
          <p:cNvPr id="6" name="TextBox 15"/>
          <p:cNvSpPr txBox="1"/>
          <p:nvPr/>
        </p:nvSpPr>
        <p:spPr>
          <a:xfrm>
            <a:off x="1006792" y="3184436"/>
            <a:ext cx="130746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Teresa</a:t>
            </a:r>
          </a:p>
        </p:txBody>
      </p:sp>
      <p:sp>
        <p:nvSpPr>
          <p:cNvPr id="8" name="TextBox 15"/>
          <p:cNvSpPr txBox="1"/>
          <p:nvPr/>
        </p:nvSpPr>
        <p:spPr>
          <a:xfrm>
            <a:off x="5064070" y="3184436"/>
            <a:ext cx="130746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Yuri</a:t>
            </a:r>
          </a:p>
        </p:txBody>
      </p:sp>
      <p:sp>
        <p:nvSpPr>
          <p:cNvPr id="13" name="TextBox 15"/>
          <p:cNvSpPr txBox="1"/>
          <p:nvPr/>
        </p:nvSpPr>
        <p:spPr>
          <a:xfrm>
            <a:off x="8886659" y="3184436"/>
            <a:ext cx="130746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Andrew</a:t>
            </a:r>
          </a:p>
        </p:txBody>
      </p:sp>
      <p:sp>
        <p:nvSpPr>
          <p:cNvPr id="14" name="TextBox 15"/>
          <p:cNvSpPr txBox="1"/>
          <p:nvPr/>
        </p:nvSpPr>
        <p:spPr>
          <a:xfrm>
            <a:off x="5077387" y="5137582"/>
            <a:ext cx="130746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Joseph</a:t>
            </a:r>
          </a:p>
        </p:txBody>
      </p:sp>
      <p:sp>
        <p:nvSpPr>
          <p:cNvPr id="2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8" dur="899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716039" y="32385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" name="Picture 1" descr="70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9130"/>
            <a:ext cx="12192000" cy="29997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7\U7 Pic\72.1.png72.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06680" y="615950"/>
            <a:ext cx="7927907" cy="786248"/>
          </a:xfrm>
          <a:prstGeom prst="rect">
            <a:avLst/>
          </a:prstGeom>
        </p:spPr>
      </p:pic>
      <p:pic>
        <p:nvPicPr>
          <p:cNvPr id="3" name="Picture 2" descr="C:\Users\ASUS\Desktop\ANPJ\Lop 7\Unit 7\U7 Pic\72.2.png72.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805420" y="744839"/>
            <a:ext cx="4036986" cy="713176"/>
          </a:xfrm>
          <a:prstGeom prst="rect">
            <a:avLst/>
          </a:prstGeom>
        </p:spPr>
      </p:pic>
      <p:pic>
        <p:nvPicPr>
          <p:cNvPr id="5" name="Picture 4" descr="C:\Users\ASUS\Desktop\ANPJ\Lop 7\Unit 7\U7 Pic\72.4.png72.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54727" y="1586904"/>
            <a:ext cx="7526655" cy="493014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11" name="EE_G7_2-0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49594" y="1237258"/>
            <a:ext cx="893445" cy="69929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905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7\U7 Pic\72.3.png72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5516" y="614597"/>
            <a:ext cx="11372605" cy="711918"/>
          </a:xfrm>
          <a:prstGeom prst="rect">
            <a:avLst/>
          </a:prstGeom>
        </p:spPr>
      </p:pic>
      <p:pic>
        <p:nvPicPr>
          <p:cNvPr id="5" name="Picture 4" descr="C:\Users\ASUS\Desktop\ANPJ\Lop 7\Unit 7\U7 Pic\72.4.png72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84898" y="1326515"/>
            <a:ext cx="8010022" cy="5246568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7\U7 Pic\72.5.png72.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9535" y="789940"/>
            <a:ext cx="11943715" cy="5079365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  <p:pic>
        <p:nvPicPr>
          <p:cNvPr id="4" name="EE_G7_2-0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268" y="737347"/>
            <a:ext cx="818455" cy="623055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2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891905" y="28213"/>
              <a:ext cx="314134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 REFERENCE</a:t>
              </a:r>
            </a:p>
          </p:txBody>
        </p:sp>
      </p:grpSp>
      <p:pic>
        <p:nvPicPr>
          <p:cNvPr id="5" name="Picture 4" descr="LN 155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" y="585470"/>
            <a:ext cx="6559550" cy="5111115"/>
          </a:xfrm>
          <a:prstGeom prst="rect">
            <a:avLst/>
          </a:prstGeom>
        </p:spPr>
      </p:pic>
      <p:pic>
        <p:nvPicPr>
          <p:cNvPr id="10" name="Picture 9" descr="LN 155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0" y="585470"/>
            <a:ext cx="5595620" cy="2878455"/>
          </a:xfrm>
          <a:prstGeom prst="rect">
            <a:avLst/>
          </a:prstGeom>
        </p:spPr>
      </p:pic>
      <p:pic>
        <p:nvPicPr>
          <p:cNvPr id="11" name="Picture 10" descr="LN 155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3205" y="3295015"/>
            <a:ext cx="5674995" cy="254698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3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9821"/>
            <a:ext cx="12192000" cy="2193925"/>
          </a:xfrm>
          <a:prstGeom prst="rect">
            <a:avLst/>
          </a:prstGeom>
        </p:spPr>
      </p:pic>
      <p:pic>
        <p:nvPicPr>
          <p:cNvPr id="16" name="Picture 15" descr="C:\Users\ASUS\Desktop\ANPJ\Lop 7\Unit 7\U7 Pic\73.1.png73.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825750" y="461645"/>
            <a:ext cx="6540500" cy="3180715"/>
          </a:xfrm>
          <a:prstGeom prst="rect">
            <a:avLst/>
          </a:prstGeom>
        </p:spPr>
      </p:pic>
      <p:sp>
        <p:nvSpPr>
          <p:cNvPr id="17" name="TextBox 15"/>
          <p:cNvSpPr txBox="1"/>
          <p:nvPr/>
        </p:nvSpPr>
        <p:spPr>
          <a:xfrm>
            <a:off x="867410" y="4774066"/>
            <a:ext cx="2375535" cy="564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There are a lot of / </a:t>
            </a:r>
          </a:p>
          <a:p>
            <a:pPr algn="l">
              <a:lnSpc>
                <a:spcPct val="70000"/>
              </a:lnSpc>
            </a:pP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lots of / many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sp>
        <p:nvSpPr>
          <p:cNvPr id="4" name="TextBox 15"/>
          <p:cNvSpPr txBox="1"/>
          <p:nvPr/>
        </p:nvSpPr>
        <p:spPr>
          <a:xfrm>
            <a:off x="856615" y="5390016"/>
            <a:ext cx="2710180" cy="395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There isn’t any</a:t>
            </a:r>
          </a:p>
        </p:txBody>
      </p:sp>
      <p:sp>
        <p:nvSpPr>
          <p:cNvPr id="5" name="TextBox 15"/>
          <p:cNvSpPr txBox="1"/>
          <p:nvPr/>
        </p:nvSpPr>
        <p:spPr>
          <a:xfrm>
            <a:off x="6731635" y="5390016"/>
            <a:ext cx="2710180" cy="395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There is some</a:t>
            </a:r>
          </a:p>
        </p:txBody>
      </p:sp>
      <p:sp>
        <p:nvSpPr>
          <p:cNvPr id="6" name="TextBox 15"/>
          <p:cNvSpPr txBox="1"/>
          <p:nvPr/>
        </p:nvSpPr>
        <p:spPr>
          <a:xfrm>
            <a:off x="6731635" y="4915036"/>
            <a:ext cx="2710180" cy="395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There are some</a:t>
            </a:r>
          </a:p>
        </p:txBody>
      </p:sp>
      <p:sp>
        <p:nvSpPr>
          <p:cNvPr id="8" name="TextBox 15"/>
          <p:cNvSpPr txBox="1"/>
          <p:nvPr/>
        </p:nvSpPr>
        <p:spPr>
          <a:xfrm>
            <a:off x="6731635" y="4417831"/>
            <a:ext cx="2710180" cy="395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There aren’t any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" grpId="0"/>
      <p:bldP spid="5" grpId="0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73.3"/>
          <p:cNvPicPr>
            <a:picLocks noChangeAspect="1"/>
          </p:cNvPicPr>
          <p:nvPr/>
        </p:nvPicPr>
        <p:blipFill>
          <a:blip r:embed="rId2"/>
          <a:srcRect t="25974" r="43583"/>
          <a:stretch>
            <a:fillRect/>
          </a:stretch>
        </p:blipFill>
        <p:spPr>
          <a:xfrm>
            <a:off x="2132965" y="1751965"/>
            <a:ext cx="7763510" cy="3023235"/>
          </a:xfrm>
          <a:prstGeom prst="rect">
            <a:avLst/>
          </a:prstGeom>
        </p:spPr>
      </p:pic>
      <p:sp>
        <p:nvSpPr>
          <p:cNvPr id="8" name="TextBox 15"/>
          <p:cNvSpPr txBox="1"/>
          <p:nvPr/>
        </p:nvSpPr>
        <p:spPr>
          <a:xfrm>
            <a:off x="3332480" y="1838325"/>
            <a:ext cx="357505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 there any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11" name="Picture 10" descr="73.3"/>
          <p:cNvPicPr>
            <a:picLocks noChangeAspect="1"/>
          </p:cNvPicPr>
          <p:nvPr/>
        </p:nvPicPr>
        <p:blipFill>
          <a:blip r:embed="rId2"/>
          <a:srcRect l="54745" t="25974"/>
          <a:stretch>
            <a:fillRect/>
          </a:stretch>
        </p:blipFill>
        <p:spPr>
          <a:xfrm>
            <a:off x="3397250" y="3865880"/>
            <a:ext cx="5517515" cy="2678430"/>
          </a:xfrm>
          <a:prstGeom prst="rect">
            <a:avLst/>
          </a:prstGeom>
        </p:spPr>
      </p:pic>
      <p:pic>
        <p:nvPicPr>
          <p:cNvPr id="12" name="Picture 11" descr="73.3"/>
          <p:cNvPicPr>
            <a:picLocks noChangeAspect="1"/>
          </p:cNvPicPr>
          <p:nvPr/>
        </p:nvPicPr>
        <p:blipFill>
          <a:blip r:embed="rId2"/>
          <a:srcRect r="13557" b="75325"/>
          <a:stretch>
            <a:fillRect/>
          </a:stretch>
        </p:blipFill>
        <p:spPr>
          <a:xfrm>
            <a:off x="137795" y="582930"/>
            <a:ext cx="11753215" cy="995680"/>
          </a:xfrm>
          <a:prstGeom prst="rect">
            <a:avLst/>
          </a:prstGeom>
        </p:spPr>
      </p:pic>
      <p:sp>
        <p:nvSpPr>
          <p:cNvPr id="19" name="TextBox 15"/>
          <p:cNvSpPr txBox="1"/>
          <p:nvPr/>
        </p:nvSpPr>
        <p:spPr>
          <a:xfrm>
            <a:off x="3332480" y="2414905"/>
            <a:ext cx="357505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there any</a:t>
            </a:r>
          </a:p>
        </p:txBody>
      </p:sp>
      <p:sp>
        <p:nvSpPr>
          <p:cNvPr id="2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5" name="Picture 4" descr="73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1750"/>
            <a:ext cx="12192000" cy="425386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7\U7 Pic\74.1.png74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34372" y="409345"/>
            <a:ext cx="8906510" cy="5553075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 descr="74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5" y="1204595"/>
            <a:ext cx="12192000" cy="4279265"/>
          </a:xfrm>
          <a:prstGeom prst="rect">
            <a:avLst/>
          </a:prstGeom>
        </p:spPr>
      </p:pic>
      <p:pic>
        <p:nvPicPr>
          <p:cNvPr id="4" name="EE_G7_2-0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95710" y="1204595"/>
            <a:ext cx="795655" cy="63627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3017520" y="2455546"/>
            <a:ext cx="1182370" cy="141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995930" y="3326130"/>
            <a:ext cx="1236980" cy="15894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017520" y="3341370"/>
            <a:ext cx="1215390" cy="7658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984500" y="4149725"/>
            <a:ext cx="1215390" cy="7658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8" dur="757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3" name="Picture 2" descr="74.2"/>
          <p:cNvPicPr>
            <a:picLocks noChangeAspect="1"/>
          </p:cNvPicPr>
          <p:nvPr/>
        </p:nvPicPr>
        <p:blipFill>
          <a:blip r:embed="rId4"/>
          <a:srcRect t="15403"/>
          <a:stretch>
            <a:fillRect/>
          </a:stretch>
        </p:blipFill>
        <p:spPr>
          <a:xfrm>
            <a:off x="0" y="1949666"/>
            <a:ext cx="12192000" cy="3620135"/>
          </a:xfrm>
          <a:prstGeom prst="rect">
            <a:avLst/>
          </a:prstGeom>
        </p:spPr>
      </p:pic>
      <p:cxnSp>
        <p:nvCxnSpPr>
          <p:cNvPr id="5" name="Straight Connector 4"/>
          <p:cNvCxnSpPr>
            <a:cxnSpLocks/>
          </p:cNvCxnSpPr>
          <p:nvPr/>
        </p:nvCxnSpPr>
        <p:spPr>
          <a:xfrm>
            <a:off x="3018155" y="2541486"/>
            <a:ext cx="12153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996565" y="3412071"/>
            <a:ext cx="1236980" cy="15894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018155" y="3427311"/>
            <a:ext cx="1215390" cy="7658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985135" y="4235666"/>
            <a:ext cx="1215390" cy="7658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82105" y="2575141"/>
            <a:ext cx="1259840" cy="2362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692900" y="3372701"/>
            <a:ext cx="1199515" cy="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682105" y="2623401"/>
            <a:ext cx="1259840" cy="15697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6684962" y="4243331"/>
            <a:ext cx="1215390" cy="76581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74.3"/>
          <p:cNvPicPr>
            <a:picLocks noChangeAspect="1"/>
          </p:cNvPicPr>
          <p:nvPr/>
        </p:nvPicPr>
        <p:blipFill rotWithShape="1">
          <a:blip r:embed="rId5"/>
          <a:srcRect r="6397"/>
          <a:stretch/>
        </p:blipFill>
        <p:spPr>
          <a:xfrm>
            <a:off x="138430" y="1313396"/>
            <a:ext cx="11412054" cy="5873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  <p:pic>
        <p:nvPicPr>
          <p:cNvPr id="4" name="EE_G7_2-0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56789" y="1313396"/>
            <a:ext cx="746625" cy="63627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E072440-44D4-E510-F664-F866B6D124EE}"/>
              </a:ext>
            </a:extLst>
          </p:cNvPr>
          <p:cNvGrpSpPr/>
          <p:nvPr/>
        </p:nvGrpSpPr>
        <p:grpSpPr>
          <a:xfrm>
            <a:off x="-1270" y="5713401"/>
            <a:ext cx="12192635" cy="903142"/>
            <a:chOff x="-635" y="5460193"/>
            <a:chExt cx="12192635" cy="903142"/>
          </a:xfrm>
        </p:grpSpPr>
        <p:pic>
          <p:nvPicPr>
            <p:cNvPr id="6" name="Picture 5" descr="C:\Users\ASUS\Desktop\ANPJ\Lop 7\Unit 7\U7 Pic\74.4.png74.4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-635" y="5460194"/>
              <a:ext cx="9821662" cy="903141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8EB3502-57B7-619D-76FE-59CF16CB8AF7}"/>
                </a:ext>
              </a:extLst>
            </p:cNvPr>
            <p:cNvSpPr/>
            <p:nvPr/>
          </p:nvSpPr>
          <p:spPr>
            <a:xfrm>
              <a:off x="9821027" y="5460193"/>
              <a:ext cx="2370973" cy="903142"/>
            </a:xfrm>
            <a:prstGeom prst="rect">
              <a:avLst/>
            </a:prstGeom>
            <a:solidFill>
              <a:srgbClr val="8DC6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2864739-2954-6CD0-ACBA-71E8E243EA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824" y="662671"/>
            <a:ext cx="1463735" cy="5873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03324D5-FE8D-F170-A80E-50D02BA4C64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15" y="-276815"/>
            <a:ext cx="1766376" cy="2499645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54D543C-AEA3-789C-E9AA-C8D00F3126E3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3" dur="757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:\Users\ASUS\Desktop\ANPJ\Lop 7\Unit 7\U7 Pic\75.1.png75.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60993" y="863440"/>
            <a:ext cx="7459980" cy="495173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EE_G7_2-05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81745" y="2269879"/>
            <a:ext cx="866775" cy="694055"/>
          </a:xfrm>
          <a:prstGeom prst="rect">
            <a:avLst/>
          </a:prstGeom>
        </p:spPr>
      </p:pic>
      <p:sp>
        <p:nvSpPr>
          <p:cNvPr id="2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362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:\Users\ASUS\Desktop\ANPJ\Lop 7\Unit 7\U7 Pic\75.2.png75.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6060" y="733364"/>
            <a:ext cx="10389235" cy="5069840"/>
          </a:xfrm>
          <a:prstGeom prst="rect">
            <a:avLst/>
          </a:prstGeom>
        </p:spPr>
      </p:pic>
      <p:sp>
        <p:nvSpPr>
          <p:cNvPr id="3" name="TextBox 15"/>
          <p:cNvSpPr txBox="1"/>
          <p:nvPr/>
        </p:nvSpPr>
        <p:spPr>
          <a:xfrm>
            <a:off x="4305905" y="1718249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knives in</a:t>
            </a:r>
          </a:p>
        </p:txBody>
      </p:sp>
      <p:sp>
        <p:nvSpPr>
          <p:cNvPr id="4" name="TextBox 15"/>
          <p:cNvSpPr txBox="1"/>
          <p:nvPr/>
        </p:nvSpPr>
        <p:spPr>
          <a:xfrm>
            <a:off x="4305905" y="2400874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bowls on</a:t>
            </a:r>
          </a:p>
        </p:txBody>
      </p:sp>
      <p:sp>
        <p:nvSpPr>
          <p:cNvPr id="5" name="TextBox 15"/>
          <p:cNvSpPr txBox="1"/>
          <p:nvPr/>
        </p:nvSpPr>
        <p:spPr>
          <a:xfrm>
            <a:off x="4305905" y="3083499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cups on</a:t>
            </a:r>
          </a:p>
        </p:txBody>
      </p:sp>
      <p:sp>
        <p:nvSpPr>
          <p:cNvPr id="7" name="TextBox 15"/>
          <p:cNvSpPr txBox="1"/>
          <p:nvPr/>
        </p:nvSpPr>
        <p:spPr>
          <a:xfrm>
            <a:off x="4305905" y="3766124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hamburgers on</a:t>
            </a:r>
          </a:p>
        </p:txBody>
      </p:sp>
      <p:sp>
        <p:nvSpPr>
          <p:cNvPr id="10" name="TextBox 15"/>
          <p:cNvSpPr txBox="1"/>
          <p:nvPr/>
        </p:nvSpPr>
        <p:spPr>
          <a:xfrm>
            <a:off x="4305905" y="4448749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plates in</a:t>
            </a:r>
          </a:p>
        </p:txBody>
      </p:sp>
      <p:pic>
        <p:nvPicPr>
          <p:cNvPr id="11" name="EE_G7_2-0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80955" y="849569"/>
            <a:ext cx="819162" cy="66421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sp>
        <p:nvSpPr>
          <p:cNvPr id="13" name="TextBox 15"/>
          <p:cNvSpPr txBox="1"/>
          <p:nvPr/>
        </p:nvSpPr>
        <p:spPr>
          <a:xfrm>
            <a:off x="4305905" y="5131374"/>
            <a:ext cx="3575050" cy="478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spoons on</a:t>
            </a:r>
          </a:p>
        </p:txBody>
      </p:sp>
      <p:sp>
        <p:nvSpPr>
          <p:cNvPr id="2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3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8" dur="5315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0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:\Users\ASUS\Desktop\ANPJ\Lop 7\Unit 7\U7 Pic\75.2.png75.2"/>
          <p:cNvPicPr>
            <a:picLocks noChangeAspect="1"/>
          </p:cNvPicPr>
          <p:nvPr/>
        </p:nvPicPr>
        <p:blipFill>
          <a:blip r:embed="rId2"/>
          <a:srcRect t="16917"/>
          <a:stretch>
            <a:fillRect/>
          </a:stretch>
        </p:blipFill>
        <p:spPr>
          <a:xfrm>
            <a:off x="339725" y="1990725"/>
            <a:ext cx="7976235" cy="3234055"/>
          </a:xfrm>
          <a:prstGeom prst="rect">
            <a:avLst/>
          </a:prstGeom>
        </p:spPr>
      </p:pic>
      <p:sp>
        <p:nvSpPr>
          <p:cNvPr id="3" name="TextBox 15"/>
          <p:cNvSpPr txBox="1"/>
          <p:nvPr/>
        </p:nvSpPr>
        <p:spPr>
          <a:xfrm>
            <a:off x="3002915" y="2040890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knives in</a:t>
            </a:r>
          </a:p>
        </p:txBody>
      </p:sp>
      <p:sp>
        <p:nvSpPr>
          <p:cNvPr id="4" name="TextBox 15"/>
          <p:cNvSpPr txBox="1"/>
          <p:nvPr/>
        </p:nvSpPr>
        <p:spPr>
          <a:xfrm>
            <a:off x="3002915" y="2561590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bowls on</a:t>
            </a:r>
          </a:p>
        </p:txBody>
      </p:sp>
      <p:sp>
        <p:nvSpPr>
          <p:cNvPr id="5" name="TextBox 15"/>
          <p:cNvSpPr txBox="1"/>
          <p:nvPr/>
        </p:nvSpPr>
        <p:spPr>
          <a:xfrm>
            <a:off x="3002915" y="3082290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cups on</a:t>
            </a:r>
          </a:p>
        </p:txBody>
      </p:sp>
      <p:sp>
        <p:nvSpPr>
          <p:cNvPr id="7" name="TextBox 15"/>
          <p:cNvSpPr txBox="1"/>
          <p:nvPr/>
        </p:nvSpPr>
        <p:spPr>
          <a:xfrm>
            <a:off x="3002915" y="3613785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hamburgers on</a:t>
            </a:r>
          </a:p>
        </p:txBody>
      </p:sp>
      <p:sp>
        <p:nvSpPr>
          <p:cNvPr id="10" name="TextBox 15"/>
          <p:cNvSpPr txBox="1"/>
          <p:nvPr/>
        </p:nvSpPr>
        <p:spPr>
          <a:xfrm>
            <a:off x="3002915" y="4134485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plates in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sp>
        <p:nvSpPr>
          <p:cNvPr id="13" name="TextBox 15"/>
          <p:cNvSpPr txBox="1"/>
          <p:nvPr/>
        </p:nvSpPr>
        <p:spPr>
          <a:xfrm>
            <a:off x="3002915" y="4676140"/>
            <a:ext cx="357505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spoons on</a:t>
            </a:r>
          </a:p>
        </p:txBody>
      </p:sp>
      <p:pic>
        <p:nvPicPr>
          <p:cNvPr id="2" name="Picture 1" descr="75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45" y="1325880"/>
            <a:ext cx="8250555" cy="617855"/>
          </a:xfrm>
          <a:prstGeom prst="rect">
            <a:avLst/>
          </a:prstGeom>
        </p:spPr>
      </p:pic>
      <p:pic>
        <p:nvPicPr>
          <p:cNvPr id="6" name="Picture 5" descr="75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4738" y="503213"/>
            <a:ext cx="3242766" cy="5544987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8720578" y="5282756"/>
            <a:ext cx="319097" cy="2979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7\U7 Pic\75.5.png75.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92429" y="461644"/>
            <a:ext cx="11469133" cy="6426647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  <p:sp>
        <p:nvSpPr>
          <p:cNvPr id="2" name="Rectangle 1"/>
          <p:cNvSpPr/>
          <p:nvPr/>
        </p:nvSpPr>
        <p:spPr>
          <a:xfrm>
            <a:off x="527341" y="4092314"/>
            <a:ext cx="1556291" cy="257830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935065" y="4482059"/>
            <a:ext cx="2536345" cy="208363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86498" y="2865619"/>
            <a:ext cx="1250197" cy="208363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739538" y="3184653"/>
            <a:ext cx="1468042" cy="1226695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97305" y="2865619"/>
            <a:ext cx="1986115" cy="1616440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865478" y="3440241"/>
            <a:ext cx="2843837" cy="231598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93600E-1238-A2E1-0EE9-7F65F831EAA5}"/>
              </a:ext>
            </a:extLst>
          </p:cNvPr>
          <p:cNvSpPr/>
          <p:nvPr/>
        </p:nvSpPr>
        <p:spPr>
          <a:xfrm>
            <a:off x="346898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3609FF8-DF8A-6BE2-AB96-C4F2F0F2B7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560" y="712320"/>
            <a:ext cx="1477010" cy="59270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928DC4E-3B70-3082-B6A7-04DB5C1583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953" y="-232554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7014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20"/>
          <a:stretch/>
        </p:blipFill>
        <p:spPr>
          <a:xfrm>
            <a:off x="1031813" y="1769450"/>
            <a:ext cx="10128374" cy="4993371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  <p:sp>
        <p:nvSpPr>
          <p:cNvPr id="8" name="Rectangle 7"/>
          <p:cNvSpPr/>
          <p:nvPr/>
        </p:nvSpPr>
        <p:spPr>
          <a:xfrm>
            <a:off x="1276849" y="3807501"/>
            <a:ext cx="1556291" cy="2578309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64953" y="4054838"/>
            <a:ext cx="2536345" cy="208363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587486" y="2355953"/>
            <a:ext cx="1250197" cy="208363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667007" y="2683239"/>
            <a:ext cx="1250197" cy="132837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599523" y="2410271"/>
            <a:ext cx="2388267" cy="194872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54D7FB-3950-E418-68FE-BEA818A8CF2E}"/>
              </a:ext>
            </a:extLst>
          </p:cNvPr>
          <p:cNvSpPr/>
          <p:nvPr/>
        </p:nvSpPr>
        <p:spPr>
          <a:xfrm>
            <a:off x="346898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0EBF74-F7AA-C00B-741C-EEB89D3070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0910" y="907460"/>
            <a:ext cx="1477010" cy="59270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F2479D-79F5-7CE6-C77B-3673D62DE9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65"/>
            <a:ext cx="1766376" cy="24996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3A4711-053B-62B0-AC4D-AF8E5AA6E0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" t="209" r="21323" b="81096"/>
          <a:stretch/>
        </p:blipFill>
        <p:spPr>
          <a:xfrm>
            <a:off x="1323990" y="638145"/>
            <a:ext cx="8469666" cy="138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9072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79866"/>
            <a:ext cx="5975307" cy="6652344"/>
            <a:chOff x="0" y="0"/>
            <a:chExt cx="11468" cy="11310"/>
          </a:xfrm>
        </p:grpSpPr>
        <p:pic>
          <p:nvPicPr>
            <p:cNvPr id="3" name="Picture 2" descr="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8838" cy="11310"/>
            </a:xfrm>
            <a:prstGeom prst="rect">
              <a:avLst/>
            </a:prstGeom>
          </p:spPr>
        </p:pic>
        <p:pic>
          <p:nvPicPr>
            <p:cNvPr id="13" name="Picture 12" descr="77.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38" y="0"/>
              <a:ext cx="2630" cy="11310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15" name="Picture 14" descr="77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3221" y="398388"/>
            <a:ext cx="4625114" cy="6237641"/>
          </a:xfrm>
          <a:prstGeom prst="rect">
            <a:avLst/>
          </a:prstGeom>
        </p:spPr>
      </p:pic>
      <p:pic>
        <p:nvPicPr>
          <p:cNvPr id="16" name="EE_G7_2-0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44861" y="3408391"/>
            <a:ext cx="589554" cy="49169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9273BD-F560-CB17-356F-826DBEEB64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8301" y="672431"/>
            <a:ext cx="1177824" cy="47264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54E6A9-F6F9-215E-EC4D-033EF3B9FFE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5232" y="-154599"/>
            <a:ext cx="1511646" cy="213917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3166FEB-ABC2-4FDF-1DDF-7E701DB6C689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589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7\U7 Pic\77.3.png77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457960"/>
            <a:ext cx="12192000" cy="3941445"/>
          </a:xfrm>
          <a:prstGeom prst="rect">
            <a:avLst/>
          </a:prstGeom>
        </p:spPr>
      </p:pic>
      <p:sp>
        <p:nvSpPr>
          <p:cNvPr id="8" name="TextBox 3"/>
          <p:cNvSpPr txBox="1"/>
          <p:nvPr/>
        </p:nvSpPr>
        <p:spPr>
          <a:xfrm>
            <a:off x="8759825" y="3423285"/>
            <a:ext cx="1925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Spring roll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7\U7 Pic\78.1.png78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9700" y="368300"/>
            <a:ext cx="12032615" cy="623760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950585" y="2169795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69645" y="3207385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969645" y="421259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41345" y="525018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41345" y="6217285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875395" y="2482850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3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78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0105"/>
            <a:ext cx="12192000" cy="5178425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8183245" y="2363470"/>
            <a:ext cx="2147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165,000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6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sp>
        <p:nvSpPr>
          <p:cNvPr id="4" name="TextBox 15"/>
          <p:cNvSpPr txBox="1"/>
          <p:nvPr/>
        </p:nvSpPr>
        <p:spPr>
          <a:xfrm>
            <a:off x="8183245" y="3475990"/>
            <a:ext cx="2147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75,000</a:t>
            </a:r>
          </a:p>
        </p:txBody>
      </p:sp>
      <p:sp>
        <p:nvSpPr>
          <p:cNvPr id="5" name="TextBox 15"/>
          <p:cNvSpPr txBox="1"/>
          <p:nvPr/>
        </p:nvSpPr>
        <p:spPr>
          <a:xfrm>
            <a:off x="8183245" y="4588510"/>
            <a:ext cx="21475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209,000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8.3"/>
          <p:cNvPicPr>
            <a:picLocks noChangeAspect="1"/>
          </p:cNvPicPr>
          <p:nvPr/>
        </p:nvPicPr>
        <p:blipFill rotWithShape="1">
          <a:blip r:embed="rId2"/>
          <a:srcRect b="43054"/>
          <a:stretch/>
        </p:blipFill>
        <p:spPr>
          <a:xfrm>
            <a:off x="60367" y="857291"/>
            <a:ext cx="12192000" cy="1016479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94476"/>
              </p:ext>
            </p:extLst>
          </p:nvPr>
        </p:nvGraphicFramePr>
        <p:xfrm>
          <a:off x="1618105" y="2594637"/>
          <a:ext cx="8955790" cy="1526989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477895">
                  <a:extLst>
                    <a:ext uri="{9D8B030D-6E8A-4147-A177-3AD203B41FA5}">
                      <a16:colId xmlns:a16="http://schemas.microsoft.com/office/drawing/2014/main" val="3128368017"/>
                    </a:ext>
                  </a:extLst>
                </a:gridCol>
                <a:gridCol w="4477895">
                  <a:extLst>
                    <a:ext uri="{9D8B030D-6E8A-4147-A177-3AD203B41FA5}">
                      <a16:colId xmlns:a16="http://schemas.microsoft.com/office/drawing/2014/main" val="253263065"/>
                    </a:ext>
                  </a:extLst>
                </a:gridCol>
              </a:tblGrid>
              <a:tr h="553298">
                <a:tc>
                  <a:txBody>
                    <a:bodyPr/>
                    <a:lstStyle/>
                    <a:p>
                      <a:pPr algn="ctr"/>
                      <a:r>
                        <a:rPr lang="en-US" sz="2800" baseline="0" dirty="0">
                          <a:latin typeface="Myriad Pro" panose="020B0503030403020204" pitchFamily="34" charset="0"/>
                        </a:rPr>
                        <a:t>The market’s name </a:t>
                      </a:r>
                      <a:endParaRPr lang="en-US" sz="2800" dirty="0"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Myriad Pro" panose="020B0503030403020204" pitchFamily="34" charset="0"/>
                        </a:rPr>
                        <a:t>Reasons</a:t>
                      </a:r>
                      <a:r>
                        <a:rPr lang="en-US" sz="2800" baseline="0" dirty="0">
                          <a:latin typeface="Myriad Pro" panose="020B0503030403020204" pitchFamily="34" charset="0"/>
                        </a:rPr>
                        <a:t> w</a:t>
                      </a:r>
                      <a:r>
                        <a:rPr lang="en-US" sz="2800" dirty="0">
                          <a:latin typeface="Myriad Pro" panose="020B0503030403020204" pitchFamily="34" charset="0"/>
                        </a:rPr>
                        <a:t>hy</a:t>
                      </a:r>
                      <a:r>
                        <a:rPr lang="en-US" sz="2800" baseline="0" dirty="0">
                          <a:latin typeface="Myriad Pro" panose="020B0503030403020204" pitchFamily="34" charset="0"/>
                        </a:rPr>
                        <a:t> it is famous</a:t>
                      </a:r>
                      <a:endParaRPr lang="en-US" sz="2800" dirty="0"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090134"/>
                  </a:ext>
                </a:extLst>
              </a:tr>
              <a:tr h="97369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31437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8.3"/>
          <p:cNvPicPr>
            <a:picLocks noChangeAspect="1"/>
          </p:cNvPicPr>
          <p:nvPr/>
        </p:nvPicPr>
        <p:blipFill rotWithShape="1">
          <a:blip r:embed="rId2"/>
          <a:srcRect t="60305" r="21554"/>
          <a:stretch/>
        </p:blipFill>
        <p:spPr>
          <a:xfrm>
            <a:off x="566551" y="2268948"/>
            <a:ext cx="11058898" cy="79157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7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  <p:extLst>
      <p:ext uri="{BB962C8B-B14F-4D97-AF65-F5344CB8AC3E}">
        <p14:creationId xmlns:p14="http://schemas.microsoft.com/office/powerpoint/2010/main" val="20133878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7\U7 Pic\78.4.png78.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7795" y="708660"/>
            <a:ext cx="6007735" cy="2423160"/>
          </a:xfrm>
          <a:prstGeom prst="roundRect">
            <a:avLst/>
          </a:prstGeom>
        </p:spPr>
      </p:pic>
      <p:pic>
        <p:nvPicPr>
          <p:cNvPr id="5" name="Picture 4" descr="C:\Users\ASUS\Desktop\ANPJ\Lop 7\Unit 7\U7 Pic\78.5.png78.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08370" y="708660"/>
            <a:ext cx="6024880" cy="4997450"/>
          </a:xfrm>
          <a:prstGeom prst="round2Same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583420" y="28213"/>
              <a:ext cx="244983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3" name="Picture 2" descr="79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" y="1344295"/>
            <a:ext cx="12192000" cy="41694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7\U7 Pic\WS 145.1.pngWS 145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5110" y="934085"/>
            <a:ext cx="11821795" cy="4312285"/>
          </a:xfrm>
          <a:prstGeom prst="rect">
            <a:avLst/>
          </a:prstGeom>
        </p:spPr>
      </p:pic>
      <p:sp>
        <p:nvSpPr>
          <p:cNvPr id="7" name="TextBox 15"/>
          <p:cNvSpPr txBox="1"/>
          <p:nvPr/>
        </p:nvSpPr>
        <p:spPr>
          <a:xfrm>
            <a:off x="3712845" y="1583690"/>
            <a:ext cx="74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</a:t>
            </a:r>
          </a:p>
        </p:txBody>
      </p:sp>
      <p:sp>
        <p:nvSpPr>
          <p:cNvPr id="2" name="TextBox 15"/>
          <p:cNvSpPr txBox="1"/>
          <p:nvPr/>
        </p:nvSpPr>
        <p:spPr>
          <a:xfrm>
            <a:off x="6837045" y="1583690"/>
            <a:ext cx="74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any</a:t>
            </a:r>
          </a:p>
        </p:txBody>
      </p:sp>
      <p:sp>
        <p:nvSpPr>
          <p:cNvPr id="4" name="TextBox 15"/>
          <p:cNvSpPr txBox="1"/>
          <p:nvPr/>
        </p:nvSpPr>
        <p:spPr>
          <a:xfrm>
            <a:off x="3561715" y="2138045"/>
            <a:ext cx="18840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there aren’t</a:t>
            </a:r>
          </a:p>
        </p:txBody>
      </p:sp>
      <p:sp>
        <p:nvSpPr>
          <p:cNvPr id="5" name="TextBox 15"/>
          <p:cNvSpPr txBox="1"/>
          <p:nvPr/>
        </p:nvSpPr>
        <p:spPr>
          <a:xfrm>
            <a:off x="3712845" y="2783840"/>
            <a:ext cx="74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</a:t>
            </a:r>
          </a:p>
        </p:txBody>
      </p:sp>
      <p:sp>
        <p:nvSpPr>
          <p:cNvPr id="6" name="TextBox 15"/>
          <p:cNvSpPr txBox="1"/>
          <p:nvPr/>
        </p:nvSpPr>
        <p:spPr>
          <a:xfrm>
            <a:off x="6837045" y="2783840"/>
            <a:ext cx="74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any</a:t>
            </a:r>
          </a:p>
        </p:txBody>
      </p:sp>
      <p:sp>
        <p:nvSpPr>
          <p:cNvPr id="12" name="TextBox 15"/>
          <p:cNvSpPr txBox="1"/>
          <p:nvPr/>
        </p:nvSpPr>
        <p:spPr>
          <a:xfrm>
            <a:off x="3561715" y="3327400"/>
            <a:ext cx="18840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there aren’t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6953479" y="3323205"/>
            <a:ext cx="2776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are some (plates)</a:t>
            </a:r>
          </a:p>
        </p:txBody>
      </p:sp>
      <p:sp>
        <p:nvSpPr>
          <p:cNvPr id="19" name="TextBox 15"/>
          <p:cNvSpPr txBox="1"/>
          <p:nvPr/>
        </p:nvSpPr>
        <p:spPr>
          <a:xfrm>
            <a:off x="4619625" y="3972560"/>
            <a:ext cx="74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7743825" y="3972560"/>
            <a:ext cx="74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any</a:t>
            </a:r>
          </a:p>
        </p:txBody>
      </p:sp>
      <p:sp>
        <p:nvSpPr>
          <p:cNvPr id="21" name="TextBox 15"/>
          <p:cNvSpPr txBox="1"/>
          <p:nvPr/>
        </p:nvSpPr>
        <p:spPr>
          <a:xfrm>
            <a:off x="3561715" y="4516120"/>
            <a:ext cx="18840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there isn’t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7043420" y="4526915"/>
            <a:ext cx="25120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is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59570" y="28213"/>
              <a:ext cx="27736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sp>
        <p:nvSpPr>
          <p:cNvPr id="8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4" grpId="0"/>
      <p:bldP spid="5" grpId="0"/>
      <p:bldP spid="6" grpId="0"/>
      <p:bldP spid="12" grpId="0"/>
      <p:bldP spid="18" grpId="0"/>
      <p:bldP spid="19" grpId="0"/>
      <p:bldP spid="20" grpId="0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7\U7 Pic\WS 145.2.pngWS 145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0330" y="1016000"/>
            <a:ext cx="11991975" cy="4535805"/>
          </a:xfrm>
          <a:prstGeom prst="rect">
            <a:avLst/>
          </a:prstGeom>
        </p:spPr>
      </p:pic>
      <p:sp>
        <p:nvSpPr>
          <p:cNvPr id="3" name="TextBox 15"/>
          <p:cNvSpPr txBox="1"/>
          <p:nvPr/>
        </p:nvSpPr>
        <p:spPr>
          <a:xfrm>
            <a:off x="5053330" y="2580640"/>
            <a:ext cx="74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" name="TextBox 15"/>
          <p:cNvSpPr txBox="1"/>
          <p:nvPr/>
        </p:nvSpPr>
        <p:spPr>
          <a:xfrm>
            <a:off x="6459220" y="2979420"/>
            <a:ext cx="74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any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8825230" y="2979420"/>
            <a:ext cx="18840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Although</a:t>
            </a:r>
          </a:p>
        </p:txBody>
      </p:sp>
      <p:sp>
        <p:nvSpPr>
          <p:cNvPr id="10" name="TextBox 15"/>
          <p:cNvSpPr txBox="1"/>
          <p:nvPr/>
        </p:nvSpPr>
        <p:spPr>
          <a:xfrm>
            <a:off x="7323455" y="3791585"/>
            <a:ext cx="1160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some</a:t>
            </a:r>
          </a:p>
        </p:txBody>
      </p:sp>
      <p:sp>
        <p:nvSpPr>
          <p:cNvPr id="13" name="TextBox 15"/>
          <p:cNvSpPr txBox="1"/>
          <p:nvPr/>
        </p:nvSpPr>
        <p:spPr>
          <a:xfrm>
            <a:off x="6998970" y="4188460"/>
            <a:ext cx="7493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of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59570" y="28213"/>
              <a:ext cx="27736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0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49555" y="2604135"/>
            <a:ext cx="11942445" cy="1136650"/>
            <a:chOff x="393" y="4101"/>
            <a:chExt cx="18807" cy="1790"/>
          </a:xfrm>
        </p:grpSpPr>
        <p:pic>
          <p:nvPicPr>
            <p:cNvPr id="3" name="Picture 2" descr="C:\Users\ASUS\Desktop\ANPJ\Lop 7\Unit 7\U7 Pic\WS 145.3.pngWS 145.3"/>
            <p:cNvPicPr>
              <a:picLocks noChangeAspect="1"/>
            </p:cNvPicPr>
            <p:nvPr/>
          </p:nvPicPr>
          <p:blipFill>
            <a:blip r:embed="rId2"/>
            <a:srcRect l="6927"/>
            <a:stretch>
              <a:fillRect/>
            </a:stretch>
          </p:blipFill>
          <p:spPr>
            <a:xfrm>
              <a:off x="1358" y="4101"/>
              <a:ext cx="17842" cy="1790"/>
            </a:xfrm>
            <a:prstGeom prst="rect">
              <a:avLst/>
            </a:prstGeom>
          </p:spPr>
        </p:pic>
        <p:pic>
          <p:nvPicPr>
            <p:cNvPr id="8" name="Picture 7" descr="C:\Users\ASUS\Desktop\ANPJ\Lop 7\Unit 7\U7 Pic\WS 145.3.pngWS 145.3"/>
            <p:cNvPicPr>
              <a:picLocks noChangeAspect="1"/>
            </p:cNvPicPr>
            <p:nvPr/>
          </p:nvPicPr>
          <p:blipFill>
            <a:blip r:embed="rId2"/>
            <a:srcRect r="94966" b="36089"/>
            <a:stretch>
              <a:fillRect/>
            </a:stretch>
          </p:blipFill>
          <p:spPr>
            <a:xfrm>
              <a:off x="393" y="4169"/>
              <a:ext cx="965" cy="1144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59570" y="28213"/>
              <a:ext cx="27736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35" y="459482"/>
            <a:ext cx="12617811" cy="529674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59570" y="28213"/>
              <a:ext cx="27736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9" name="Text Box 8"/>
          <p:cNvSpPr txBox="1"/>
          <p:nvPr/>
        </p:nvSpPr>
        <p:spPr>
          <a:xfrm>
            <a:off x="5727980" y="4412811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9" name="Text Box 18"/>
          <p:cNvSpPr txBox="1"/>
          <p:nvPr/>
        </p:nvSpPr>
        <p:spPr>
          <a:xfrm>
            <a:off x="4229110" y="5003996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20" name="Text Box 19"/>
          <p:cNvSpPr txBox="1"/>
          <p:nvPr/>
        </p:nvSpPr>
        <p:spPr>
          <a:xfrm>
            <a:off x="5727980" y="5006536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2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  <p:bldP spid="9" grpId="2"/>
      <p:bldP spid="19" grpId="1"/>
      <p:bldP spid="19" grpId="2"/>
      <p:bldP spid="20" grpId="1"/>
      <p:bldP spid="20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27" y="416560"/>
            <a:ext cx="11054259" cy="4640389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59570" y="28213"/>
              <a:ext cx="27736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2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  <p:pic>
        <p:nvPicPr>
          <p:cNvPr id="11" name="TZ L2 U07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09142" y="2959010"/>
            <a:ext cx="6720279" cy="361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8937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 fullScrn="1"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80" y="451506"/>
            <a:ext cx="10700573" cy="5842267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59570" y="28213"/>
              <a:ext cx="27736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13" name="Oval 12"/>
          <p:cNvSpPr/>
          <p:nvPr/>
        </p:nvSpPr>
        <p:spPr>
          <a:xfrm>
            <a:off x="10534222" y="2793936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9767214" y="3492614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767217" y="4184056"/>
            <a:ext cx="410845" cy="388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9767214" y="5328170"/>
            <a:ext cx="410846" cy="4267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7" grpId="0" bldLvl="0" animBg="1"/>
      <p:bldP spid="20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937" y="453222"/>
            <a:ext cx="12233937" cy="2030018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2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259570" y="28213"/>
              <a:ext cx="27736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4" name="Picture 3" descr="79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329" y="2486343"/>
            <a:ext cx="7154389" cy="40546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460" y="4629475"/>
            <a:ext cx="2189171" cy="3097953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8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16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you!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3E93757-95D8-843F-F1EF-D03B0B6C5204}"/>
              </a:ext>
            </a:extLst>
          </p:cNvPr>
          <p:cNvGrpSpPr/>
          <p:nvPr/>
        </p:nvGrpSpPr>
        <p:grpSpPr>
          <a:xfrm>
            <a:off x="0" y="273"/>
            <a:ext cx="12192000" cy="461665"/>
            <a:chOff x="0" y="-13062"/>
            <a:chExt cx="12192000" cy="461665"/>
          </a:xfrm>
        </p:grpSpPr>
        <p:sp>
          <p:nvSpPr>
            <p:cNvPr id="10" name="Rectangle 25">
              <a:extLst>
                <a:ext uri="{FF2B5EF4-FFF2-40B4-BE49-F238E27FC236}">
                  <a16:creationId xmlns:a16="http://schemas.microsoft.com/office/drawing/2014/main" id="{69EC3CED-A187-6DB2-B61F-F9CAC72242B3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744B6FE-4B18-6F72-BB7C-852306A634EE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84173E-3B75-F2A7-25D6-807A40786FE4}"/>
                </a:ext>
              </a:extLst>
            </p:cNvPr>
            <p:cNvSpPr txBox="1"/>
            <p:nvPr/>
          </p:nvSpPr>
          <p:spPr>
            <a:xfrm>
              <a:off x="9259570" y="28213"/>
              <a:ext cx="2773680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3EBBD9EB-E633-7AB0-5AEE-AF5183E6B1E9}"/>
              </a:ext>
            </a:extLst>
          </p:cNvPr>
          <p:cNvSpPr txBox="1"/>
          <p:nvPr/>
        </p:nvSpPr>
        <p:spPr>
          <a:xfrm>
            <a:off x="3713211" y="19930"/>
            <a:ext cx="488631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FOR DINNER?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611</Words>
  <Application>Microsoft Office PowerPoint</Application>
  <PresentationFormat>Widescreen</PresentationFormat>
  <Paragraphs>166</Paragraphs>
  <Slides>35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Calibri Light</vt:lpstr>
      <vt:lpstr>Calibri</vt:lpstr>
      <vt:lpstr>Wingdings</vt:lpstr>
      <vt:lpstr>DengXian</vt:lpstr>
      <vt:lpstr>Adobe Gothic Std B</vt:lpstr>
      <vt:lpstr>Segoe UI</vt:lpstr>
      <vt:lpstr>Myriad Pro</vt:lpstr>
      <vt:lpstr>Arial</vt:lpstr>
      <vt:lpstr>Times New Roman</vt:lpstr>
      <vt:lpstr>Myriad Pro Black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193</cp:revision>
  <dcterms:created xsi:type="dcterms:W3CDTF">2021-03-31T02:40:00Z</dcterms:created>
  <dcterms:modified xsi:type="dcterms:W3CDTF">2022-06-03T06:00:31Z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B189BEDAD5234DBFA790FF96B00E0D01</vt:lpwstr>
  </property>
  <property fmtid="{D5CDD505-2E9C-101B-9397-08002B2CF9AE}" pid="3" name="KSOProductBuildVer">
    <vt:lpwstr>1033-11.2.0.10323</vt:lpwstr>
  </property>
</Properties>
</file>