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3" r:id="rId1"/>
    <p:sldMasterId id="2147483685" r:id="rId2"/>
  </p:sldMasterIdLst>
  <p:notesMasterIdLst>
    <p:notesMasterId r:id="rId32"/>
  </p:notesMasterIdLst>
  <p:sldIdLst>
    <p:sldId id="415" r:id="rId3"/>
    <p:sldId id="416" r:id="rId4"/>
    <p:sldId id="470" r:id="rId5"/>
    <p:sldId id="419" r:id="rId6"/>
    <p:sldId id="521" r:id="rId7"/>
    <p:sldId id="417" r:id="rId8"/>
    <p:sldId id="522" r:id="rId9"/>
    <p:sldId id="523" r:id="rId10"/>
    <p:sldId id="524" r:id="rId11"/>
    <p:sldId id="472" r:id="rId12"/>
    <p:sldId id="526" r:id="rId13"/>
    <p:sldId id="527" r:id="rId14"/>
    <p:sldId id="528" r:id="rId15"/>
    <p:sldId id="529" r:id="rId16"/>
    <p:sldId id="530" r:id="rId17"/>
    <p:sldId id="531" r:id="rId18"/>
    <p:sldId id="532" r:id="rId19"/>
    <p:sldId id="533" r:id="rId20"/>
    <p:sldId id="534" r:id="rId21"/>
    <p:sldId id="535" r:id="rId22"/>
    <p:sldId id="536" r:id="rId23"/>
    <p:sldId id="537" r:id="rId24"/>
    <p:sldId id="538" r:id="rId25"/>
    <p:sldId id="540" r:id="rId26"/>
    <p:sldId id="541" r:id="rId27"/>
    <p:sldId id="553" r:id="rId28"/>
    <p:sldId id="543" r:id="rId29"/>
    <p:sldId id="544" r:id="rId30"/>
    <p:sldId id="442" r:id="rId31"/>
  </p:sldIdLst>
  <p:sldSz cx="12192000" cy="6858000"/>
  <p:notesSz cx="6858000" cy="9144000"/>
  <p:embeddedFontLst>
    <p:embeddedFont>
      <p:font typeface="Calibri Light" panose="020F0302020204030204" pitchFamily="34" charset="0"/>
      <p:regular r:id="rId33"/>
      <p: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Adobe Gothic Std B" panose="020B0800000000000000" pitchFamily="34" charset="-128"/>
      <p:bold r:id="rId39"/>
    </p:embeddedFont>
    <p:embeddedFont>
      <p:font typeface="Segoe UI" panose="020B0502040204020203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CE2"/>
    <a:srgbClr val="A0C8E1"/>
    <a:srgbClr val="95C1DE"/>
    <a:srgbClr val="80B3DB"/>
    <a:srgbClr val="100E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 autoAdjust="0"/>
    <p:restoredTop sz="94291" autoAdjust="0"/>
  </p:normalViewPr>
  <p:slideViewPr>
    <p:cSldViewPr snapToGrid="0">
      <p:cViewPr varScale="1">
        <p:scale>
          <a:sx n="105" d="100"/>
          <a:sy n="105" d="100"/>
        </p:scale>
        <p:origin x="7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5F63E-7B49-40F1-B291-575D2BE5584F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8D3C9-1AAE-4F11-B22F-027C27AFB6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955E0-1F47-0621-0658-F7D244E316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6B821-1448-5496-AAA8-86C5CBC67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EA5A0-1691-E786-932A-81AEA862E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BB699-3CFD-C9C8-E60E-D2E5F3A5B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74F47-1A85-8F70-FDC5-E91A6D02B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78396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96B6A-C912-B856-3EAE-96101812D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34C6A-2060-FEF2-8117-000A32BB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7715-B454-66CC-F82E-0A3C14085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519D6-53A3-6D89-CB67-1C0839C2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3D5E2-D063-3389-43C5-45792F8F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45868006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4B48-D9A7-A053-CD88-16688E3BF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94C7E-CD38-883B-1ECF-B5EA3BF8E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D6A68-FACA-B0FC-D5D7-218AD2992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6B643-742B-0BEC-4306-06F6E327A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DE903-7AFF-4571-952D-109B47CC0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8761507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1C48A-E189-9E50-948E-96E83262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2F603-5BC9-0242-692D-438E6CA42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2CB1B2-CAD0-B469-7CB6-53392A423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B58C1-806F-9275-6BEC-2C9DBD97B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1D4F6-0657-975E-C1D3-C8582FB48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59423-7272-004E-F2C5-7A54EADE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93725072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16790-57DA-54AD-CE5C-569CA3DEB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34B6A-0832-9322-D51B-40DBA7542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DF287-D74D-310B-60F3-138B9D9FC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2D2DD2-89A5-B885-4A71-7FF1003F14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1663B1-5D01-8346-B02D-E6F5B7AAF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6F82DB-A8B1-7E82-33B7-127F9E7F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ECEDC2-8E7E-B2D4-0F3A-0E4ADE486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D897CB-E692-7CF3-AB30-95A22F478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87500114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0D22-6757-561F-87E5-3FA5BB34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50F070-230C-D172-0A46-F0F67B47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DAAC44-6E2A-7FC0-4CAD-8E374FFF4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40CFDB-9A1C-6ACF-96DD-C5E0FC5D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90312709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42AA30-6478-ABB4-D5C5-5FA4838CE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55AEC-9F3B-38F9-F856-3FD00B9CA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A41B7-DD2A-F9CC-A82E-4D1179DC9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51847202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42A57-62A9-8B09-83E1-F819855B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F4299-C789-0E15-5F84-7F5813260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D0936-3B2C-8D4F-F735-EB2D18E4C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15889-382A-858A-53CA-8D6EF2FF2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9EEEB-CFCD-FD44-06C6-CBDC266F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0BA93-E9EB-EA88-56F1-3EC59F3CD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54178448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1788-DA68-CE00-9CFA-D02E46430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F97CA5-A1EC-AC91-6455-16B1D84B98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43903-D388-3B2D-4E78-42BA6B151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4A50B-ED9F-A654-8FD2-28FD8DB2B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72D77-1A93-9894-41D3-54D514774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E4757-29A3-5F05-2FD6-6FF177DF3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7032874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DA025-DACB-A6C0-F970-09013DEC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13A500-E516-EA00-C9A3-45421CFD8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A5C4D-6ACA-87BD-CEAB-012C9BDC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EA3B0-4A2E-FDE2-7C8F-01DF8955F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ECB82-FA0A-04F4-3E29-00F08540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82375785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0E3C2C-DEFD-1846-01F9-213570B25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6D82CA-68F3-5DB6-16AB-762F1FA3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D8F46-14C8-1656-AAAD-57578D706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74115-626C-75DB-6387-8DC783E34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17F84-F057-C62B-1AF5-B9502F800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01930886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955E0-1F47-0621-0658-F7D244E316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6B821-1448-5496-AAA8-86C5CBC67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EA5A0-1691-E786-932A-81AEA862E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BB699-3CFD-C9C8-E60E-D2E5F3A5B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74F47-1A85-8F70-FDC5-E91A6D02B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31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96B6A-C912-B856-3EAE-96101812D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34C6A-2060-FEF2-8117-000A32BB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7715-B454-66CC-F82E-0A3C14085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519D6-53A3-6D89-CB67-1C0839C2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3D5E2-D063-3389-43C5-45792F8F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66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4B48-D9A7-A053-CD88-16688E3BF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94C7E-CD38-883B-1ECF-B5EA3BF8E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D6A68-FACA-B0FC-D5D7-218AD2992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6B643-742B-0BEC-4306-06F6E327A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DE903-7AFF-4571-952D-109B47CC0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886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1C48A-E189-9E50-948E-96E83262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2F603-5BC9-0242-692D-438E6CA42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2CB1B2-CAD0-B469-7CB6-53392A423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B58C1-806F-9275-6BEC-2C9DBD97B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1D4F6-0657-975E-C1D3-C8582FB48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59423-7272-004E-F2C5-7A54EADE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22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16790-57DA-54AD-CE5C-569CA3DEB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34B6A-0832-9322-D51B-40DBA7542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DF287-D74D-310B-60F3-138B9D9FC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2D2DD2-89A5-B885-4A71-7FF1003F14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1663B1-5D01-8346-B02D-E6F5B7AAF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6F82DB-A8B1-7E82-33B7-127F9E7F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ECEDC2-8E7E-B2D4-0F3A-0E4ADE486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D897CB-E692-7CF3-AB30-95A22F478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065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0D22-6757-561F-87E5-3FA5BB34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50F070-230C-D172-0A46-F0F67B47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DAAC44-6E2A-7FC0-4CAD-8E374FFF4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40CFDB-9A1C-6ACF-96DD-C5E0FC5D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187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42AA30-6478-ABB4-D5C5-5FA4838CE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55AEC-9F3B-38F9-F856-3FD00B9CA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A41B7-DD2A-F9CC-A82E-4D1179DC9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68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42A57-62A9-8B09-83E1-F819855B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F4299-C789-0E15-5F84-7F5813260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D0936-3B2C-8D4F-F735-EB2D18E4C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15889-382A-858A-53CA-8D6EF2FF2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9EEEB-CFCD-FD44-06C6-CBDC266F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0BA93-E9EB-EA88-56F1-3EC59F3CD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15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1788-DA68-CE00-9CFA-D02E46430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F97CA5-A1EC-AC91-6455-16B1D84B98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43903-D388-3B2D-4E78-42BA6B151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4A50B-ED9F-A654-8FD2-28FD8DB2B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72D77-1A93-9894-41D3-54D514774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E4757-29A3-5F05-2FD6-6FF177DF3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79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DA025-DACB-A6C0-F970-09013DEC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13A500-E516-EA00-C9A3-45421CFD8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A5C4D-6ACA-87BD-CEAB-012C9BDC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EA3B0-4A2E-FDE2-7C8F-01DF8955F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ECB82-FA0A-04F4-3E29-00F08540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583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0E3C2C-DEFD-1846-01F9-213570B25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6D82CA-68F3-5DB6-16AB-762F1FA3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D8F46-14C8-1656-AAAD-57578D706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74115-626C-75DB-6387-8DC783E34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17F84-F057-C62B-1AF5-B9502F800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84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A4239A-239F-6AD9-AA0E-F82E73FE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D0053-13BF-5D6B-43D9-478FD6214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D16A3-73EF-D75B-2E96-8E18D8502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95202-0951-57BA-745F-BE747E3400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87461-4542-A982-E286-B32DFC70C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DC01F5-BF75-D3BC-CF8D-C3BE3D994AB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474778-9586-D95A-8A2E-4C6A7A8F4C0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3DEFCB4-6887-ED00-1A4B-08F44CD8959D}"/>
              </a:ext>
            </a:extLst>
          </p:cNvPr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05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A4239A-239F-6AD9-AA0E-F82E73FE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D0053-13BF-5D6B-43D9-478FD6214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D16A3-73EF-D75B-2E96-8E18D8502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95202-0951-57BA-745F-BE747E3400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87461-4542-A982-E286-B32DFC70C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9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.mp3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8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9.mp3"/><Relationship Id="rId7" Type="http://schemas.openxmlformats.org/officeDocument/2006/relationships/image" Target="../media/image26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8.png"/><Relationship Id="rId4" Type="http://schemas.openxmlformats.org/officeDocument/2006/relationships/audio" Target="../media/media9.mp3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8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1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22/02/2022</a:t>
            </a:r>
            <a:endParaRPr lang="vi-V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1</a:t>
            </a:fld>
            <a:endParaRPr lang="vi-VN"/>
          </a:p>
        </p:txBody>
      </p:sp>
      <p:grpSp>
        <p:nvGrpSpPr>
          <p:cNvPr id="9" name="Group 8"/>
          <p:cNvGrpSpPr/>
          <p:nvPr/>
        </p:nvGrpSpPr>
        <p:grpSpPr>
          <a:xfrm>
            <a:off x="0" y="-182880"/>
            <a:ext cx="12191365" cy="7451090"/>
            <a:chOff x="0" y="0"/>
            <a:chExt cx="17888" cy="11446"/>
          </a:xfrm>
        </p:grpSpPr>
        <p:pic>
          <p:nvPicPr>
            <p:cNvPr id="4" name="Picture 3" descr="80.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8944" cy="11446"/>
            </a:xfrm>
            <a:prstGeom prst="rect">
              <a:avLst/>
            </a:prstGeom>
          </p:spPr>
        </p:pic>
        <p:pic>
          <p:nvPicPr>
            <p:cNvPr id="6" name="Picture 5" descr="81.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44" y="0"/>
              <a:ext cx="8944" cy="11446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9954E251-2E06-85E1-DDD5-057E47F39C97}"/>
              </a:ext>
            </a:extLst>
          </p:cNvPr>
          <p:cNvSpPr/>
          <p:nvPr/>
        </p:nvSpPr>
        <p:spPr>
          <a:xfrm>
            <a:off x="476511" y="6673451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C0E431-B820-5920-00A9-D0993495F5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973" y="-604850"/>
            <a:ext cx="1460451" cy="19498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E5A94C-C84D-7464-DACB-068DDF1592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744" y="109620"/>
            <a:ext cx="1298077" cy="52089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22701" y="654050"/>
            <a:ext cx="10808899" cy="5197702"/>
            <a:chOff x="-16" y="706"/>
            <a:chExt cx="19149" cy="9528"/>
          </a:xfrm>
        </p:grpSpPr>
        <p:pic>
          <p:nvPicPr>
            <p:cNvPr id="5" name="Picture 4" descr="81.1"/>
            <p:cNvPicPr>
              <a:picLocks noChangeAspect="1"/>
            </p:cNvPicPr>
            <p:nvPr/>
          </p:nvPicPr>
          <p:blipFill>
            <a:blip r:embed="rId6"/>
            <a:srcRect r="1281"/>
            <a:stretch>
              <a:fillRect/>
            </a:stretch>
          </p:blipFill>
          <p:spPr>
            <a:xfrm>
              <a:off x="179" y="706"/>
              <a:ext cx="18954" cy="3933"/>
            </a:xfrm>
            <a:prstGeom prst="rect">
              <a:avLst/>
            </a:prstGeom>
          </p:spPr>
        </p:pic>
        <p:pic>
          <p:nvPicPr>
            <p:cNvPr id="6" name="Picture 5" descr="81.2"/>
            <p:cNvPicPr>
              <a:picLocks noChangeAspect="1"/>
            </p:cNvPicPr>
            <p:nvPr/>
          </p:nvPicPr>
          <p:blipFill>
            <a:blip r:embed="rId7"/>
            <a:srcRect r="1099"/>
            <a:stretch>
              <a:fillRect/>
            </a:stretch>
          </p:blipFill>
          <p:spPr>
            <a:xfrm>
              <a:off x="-16" y="4472"/>
              <a:ext cx="18989" cy="5762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46059"/>
              <a:ext cx="131682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sp>
        <p:nvSpPr>
          <p:cNvPr id="21" name="Oval 20"/>
          <p:cNvSpPr/>
          <p:nvPr/>
        </p:nvSpPr>
        <p:spPr>
          <a:xfrm>
            <a:off x="1572260" y="223520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E_G7_2-0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9390" y="1446976"/>
            <a:ext cx="704215" cy="59055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631940" y="223520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049895" y="223520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254625" y="3550920"/>
            <a:ext cx="1501775" cy="47879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713480" y="4138295"/>
            <a:ext cx="1021080" cy="4375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601720" y="4707890"/>
            <a:ext cx="786765" cy="4375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574290" y="5277485"/>
            <a:ext cx="786765" cy="4375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776970" y="5299710"/>
            <a:ext cx="541020" cy="3962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EE_G7_2-09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9390" y="2830452"/>
            <a:ext cx="725722" cy="593397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>
                <p:cTn id="44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9" dur="424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54" dur="8967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1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7\Unit 8\U8 Pic\81.3.png81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105" y="1637030"/>
            <a:ext cx="11973560" cy="336804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10716039" y="46059"/>
              <a:ext cx="131682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Picture 2" descr="C:\Users\ASUS\Desktop\ANPJ\Lop 7\Unit 8\U8 Pic\82.1.png82.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21323" y="649288"/>
            <a:ext cx="6944995" cy="826770"/>
          </a:xfrm>
          <a:prstGeom prst="rect">
            <a:avLst/>
          </a:prstGeom>
        </p:spPr>
      </p:pic>
      <p:pic>
        <p:nvPicPr>
          <p:cNvPr id="6" name="Picture 5" descr="C:\Users\ASUS\Desktop\ANPJ\Lop 7\Unit 8\U8 Pic\82.5.png82.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62927" y="1648755"/>
            <a:ext cx="8158432" cy="4949373"/>
          </a:xfrm>
          <a:prstGeom prst="rect">
            <a:avLst/>
          </a:prstGeom>
        </p:spPr>
      </p:pic>
      <p:pic>
        <p:nvPicPr>
          <p:cNvPr id="7" name="Picture 6" descr="C:\Users\ASUS\Desktop\ANPJ\Lop 7\Unit 8\U8 Pic\82.2.png82.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222298" y="599758"/>
            <a:ext cx="3713480" cy="66738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744202" y="45996"/>
              <a:ext cx="228905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12" name="EE_G7_2-1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1323" y="1378586"/>
            <a:ext cx="801370" cy="5969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378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6" name="Picture 5" descr="C:\Users\ASUS\Desktop\ANPJ\Lop 7\Unit 8\U8 Pic\82.5.png82.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02611" y="1243648"/>
            <a:ext cx="8736935" cy="5300179"/>
          </a:xfrm>
          <a:prstGeom prst="rect">
            <a:avLst/>
          </a:prstGeom>
        </p:spPr>
      </p:pic>
      <p:pic>
        <p:nvPicPr>
          <p:cNvPr id="5" name="Picture 4" descr="C:\Users\ASUS\Desktop\ANPJ\Lop 7\Unit 8\U8 Pic\82.4.png82.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8375" y="638441"/>
            <a:ext cx="10376535" cy="67119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744202" y="45996"/>
              <a:ext cx="228905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8\U8 Pic\82.6.png82.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40665" y="516255"/>
            <a:ext cx="11635740" cy="564007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744202" y="45996"/>
              <a:ext cx="228905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6" name="EE_G7_2-1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33525" y="516890"/>
            <a:ext cx="798195" cy="63246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352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 REFERENCE</a:t>
              </a:r>
            </a:p>
          </p:txBody>
        </p:sp>
      </p:grpSp>
      <p:pic>
        <p:nvPicPr>
          <p:cNvPr id="5" name="Picture 4" descr="LN 155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28" y="573277"/>
            <a:ext cx="4044368" cy="5391180"/>
          </a:xfrm>
          <a:prstGeom prst="rect">
            <a:avLst/>
          </a:prstGeom>
        </p:spPr>
      </p:pic>
      <p:pic>
        <p:nvPicPr>
          <p:cNvPr id="6" name="Picture 5" descr="LN 155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732" y="558839"/>
            <a:ext cx="7455652" cy="4959946"/>
          </a:xfrm>
          <a:prstGeom prst="rect">
            <a:avLst/>
          </a:prstGeom>
        </p:spPr>
      </p:pic>
      <p:pic>
        <p:nvPicPr>
          <p:cNvPr id="8" name="Picture 7" descr="LN 155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8296" y="5504906"/>
            <a:ext cx="5723890" cy="116903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744202" y="45996"/>
              <a:ext cx="228905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7" name="Picture 6" descr="83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8425"/>
            <a:ext cx="12405360" cy="4120515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5972810" y="2172970"/>
            <a:ext cx="1198880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062345" y="2877185"/>
            <a:ext cx="1198880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979035" y="3524885"/>
            <a:ext cx="1645285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744970" y="4229100"/>
            <a:ext cx="1645285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624320" y="4876800"/>
            <a:ext cx="1645285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9" grpId="0" bldLvl="0" animBg="1"/>
      <p:bldP spid="13" grpId="0" bldLvl="0" animBg="1"/>
      <p:bldP spid="15" grpId="0" bldLvl="0" animBg="1"/>
      <p:bldP spid="1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744202" y="45996"/>
              <a:ext cx="228905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7" name="Picture 6" descr="83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83" y="579755"/>
            <a:ext cx="10905490" cy="5698490"/>
          </a:xfrm>
          <a:prstGeom prst="rect">
            <a:avLst/>
          </a:prstGeom>
        </p:spPr>
      </p:pic>
      <p:pic>
        <p:nvPicPr>
          <p:cNvPr id="9" name="EE_G7_2-1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68" y="617463"/>
            <a:ext cx="681990" cy="574675"/>
          </a:xfrm>
          <a:prstGeom prst="rect">
            <a:avLst/>
          </a:prstGeom>
        </p:spPr>
      </p:pic>
      <p:sp>
        <p:nvSpPr>
          <p:cNvPr id="14" name="Subtitle 2"/>
          <p:cNvSpPr>
            <a:spLocks noGrp="1"/>
          </p:cNvSpPr>
          <p:nvPr/>
        </p:nvSpPr>
        <p:spPr>
          <a:xfrm>
            <a:off x="3204468" y="1214755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have a</a:t>
            </a:r>
          </a:p>
        </p:txBody>
      </p:sp>
      <p:sp>
        <p:nvSpPr>
          <p:cNvPr id="12" name="Subtitle 2"/>
          <p:cNvSpPr>
            <a:spLocks noGrp="1"/>
          </p:cNvSpPr>
          <p:nvPr/>
        </p:nvSpPr>
        <p:spPr>
          <a:xfrm>
            <a:off x="7744083" y="1214755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</a:t>
            </a:r>
          </a:p>
        </p:txBody>
      </p:sp>
      <p:sp>
        <p:nvSpPr>
          <p:cNvPr id="15" name="Subtitle 2"/>
          <p:cNvSpPr>
            <a:spLocks noGrp="1"/>
          </p:cNvSpPr>
          <p:nvPr/>
        </p:nvSpPr>
        <p:spPr>
          <a:xfrm>
            <a:off x="3053338" y="1722755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Why don’t you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3204468" y="2414270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have a</a:t>
            </a:r>
          </a:p>
        </p:txBody>
      </p:sp>
      <p:sp>
        <p:nvSpPr>
          <p:cNvPr id="18" name="Subtitle 2"/>
          <p:cNvSpPr>
            <a:spLocks noGrp="1"/>
          </p:cNvSpPr>
          <p:nvPr/>
        </p:nvSpPr>
        <p:spPr>
          <a:xfrm>
            <a:off x="8187313" y="2414270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 I do</a:t>
            </a:r>
          </a:p>
        </p:txBody>
      </p:sp>
      <p:sp>
        <p:nvSpPr>
          <p:cNvPr id="26" name="Subtitle 2"/>
          <p:cNvSpPr>
            <a:spLocks noGrp="1"/>
          </p:cNvSpPr>
          <p:nvPr/>
        </p:nvSpPr>
        <p:spPr>
          <a:xfrm>
            <a:off x="5528568" y="3613785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 he</a:t>
            </a:r>
          </a:p>
        </p:txBody>
      </p:sp>
      <p:sp>
        <p:nvSpPr>
          <p:cNvPr id="27" name="Subtitle 2"/>
          <p:cNvSpPr>
            <a:spLocks noGrp="1"/>
          </p:cNvSpPr>
          <p:nvPr/>
        </p:nvSpPr>
        <p:spPr>
          <a:xfrm>
            <a:off x="3053338" y="2911475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Why don’t you</a:t>
            </a:r>
          </a:p>
        </p:txBody>
      </p:sp>
      <p:sp>
        <p:nvSpPr>
          <p:cNvPr id="28" name="Subtitle 2"/>
          <p:cNvSpPr>
            <a:spLocks noGrp="1"/>
          </p:cNvSpPr>
          <p:nvPr/>
        </p:nvSpPr>
        <p:spPr>
          <a:xfrm>
            <a:off x="2956183" y="4144010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shouldn’t</a:t>
            </a:r>
          </a:p>
        </p:txBody>
      </p:sp>
      <p:sp>
        <p:nvSpPr>
          <p:cNvPr id="29" name="Subtitle 2"/>
          <p:cNvSpPr>
            <a:spLocks noGrp="1"/>
          </p:cNvSpPr>
          <p:nvPr/>
        </p:nvSpPr>
        <p:spPr>
          <a:xfrm>
            <a:off x="3442593" y="4824730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has a</a:t>
            </a:r>
          </a:p>
        </p:txBody>
      </p:sp>
      <p:sp>
        <p:nvSpPr>
          <p:cNvPr id="30" name="Subtitle 2"/>
          <p:cNvSpPr>
            <a:spLocks noGrp="1"/>
          </p:cNvSpPr>
          <p:nvPr/>
        </p:nvSpPr>
        <p:spPr>
          <a:xfrm>
            <a:off x="7982208" y="4824730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 she</a:t>
            </a:r>
          </a:p>
        </p:txBody>
      </p:sp>
      <p:sp>
        <p:nvSpPr>
          <p:cNvPr id="31" name="Subtitle 2"/>
          <p:cNvSpPr>
            <a:spLocks noGrp="1"/>
          </p:cNvSpPr>
          <p:nvPr/>
        </p:nvSpPr>
        <p:spPr>
          <a:xfrm>
            <a:off x="3313053" y="5664835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</a:t>
            </a:r>
          </a:p>
        </p:txBody>
      </p:sp>
      <p:sp>
        <p:nvSpPr>
          <p:cNvPr id="32" name="Subtitle 2"/>
          <p:cNvSpPr>
            <a:spLocks noGrp="1"/>
          </p:cNvSpPr>
          <p:nvPr/>
        </p:nvSpPr>
        <p:spPr>
          <a:xfrm>
            <a:off x="5961003" y="5664835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shouldn’t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1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6" dur="477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5" grpId="0"/>
      <p:bldP spid="16" grpId="0"/>
      <p:bldP spid="18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744202" y="45996"/>
              <a:ext cx="228905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12" name="Picture 11" descr="83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815" y="423447"/>
            <a:ext cx="8741343" cy="6190338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8\U8 Pic\84.1.png84.1"/>
          <p:cNvPicPr>
            <a:picLocks noChangeAspect="1"/>
          </p:cNvPicPr>
          <p:nvPr/>
        </p:nvPicPr>
        <p:blipFill rotWithShape="1">
          <a:blip r:embed="rId2"/>
          <a:srcRect b="169"/>
          <a:stretch/>
        </p:blipFill>
        <p:spPr>
          <a:xfrm>
            <a:off x="1088590" y="451728"/>
            <a:ext cx="9152690" cy="581394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SUS\Desktop\ANPJ\Lop 7\Unit 8\U8 Pic\84.2.png84.2"/>
          <p:cNvPicPr>
            <a:picLocks noChangeAspect="1"/>
          </p:cNvPicPr>
          <p:nvPr/>
        </p:nvPicPr>
        <p:blipFill rotWithShape="1">
          <a:blip r:embed="rId4"/>
          <a:srcRect r="1084"/>
          <a:stretch/>
        </p:blipFill>
        <p:spPr>
          <a:xfrm>
            <a:off x="1" y="1619885"/>
            <a:ext cx="12192000" cy="321119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5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6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sp>
        <p:nvSpPr>
          <p:cNvPr id="31" name="Oval 30"/>
          <p:cNvSpPr/>
          <p:nvPr/>
        </p:nvSpPr>
        <p:spPr>
          <a:xfrm>
            <a:off x="10266362" y="2444115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EE_G7_2-1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30110" y="1619885"/>
            <a:ext cx="773247" cy="62105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1235372" y="3044190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1220132" y="3632200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281602" y="4217670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8" dur="723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1" grpId="0" bldLvl="0" animBg="1"/>
      <p:bldP spid="7" grpId="0" bldLvl="0" animBg="1"/>
      <p:bldP spid="8" grpId="0" bldLvl="0" animBg="1"/>
      <p:bldP spid="1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:\Users\ASUS\Desktop\ANPJ\Lop 7\Unit 8\U8 Pic\84.4.png84.4"/>
          <p:cNvPicPr>
            <a:picLocks noChangeAspect="1"/>
          </p:cNvPicPr>
          <p:nvPr/>
        </p:nvPicPr>
        <p:blipFill rotWithShape="1">
          <a:blip r:embed="rId4"/>
          <a:srcRect r="2565"/>
          <a:stretch/>
        </p:blipFill>
        <p:spPr>
          <a:xfrm>
            <a:off x="0" y="5686584"/>
            <a:ext cx="12192000" cy="90311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8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0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11" name="Picture 10" descr="84.3"/>
          <p:cNvPicPr>
            <a:picLocks noChangeAspect="1"/>
          </p:cNvPicPr>
          <p:nvPr/>
        </p:nvPicPr>
        <p:blipFill rotWithShape="1">
          <a:blip r:embed="rId5"/>
          <a:srcRect l="-1" r="495"/>
          <a:stretch/>
        </p:blipFill>
        <p:spPr>
          <a:xfrm>
            <a:off x="60325" y="2239645"/>
            <a:ext cx="12131675" cy="1851025"/>
          </a:xfrm>
          <a:prstGeom prst="rect">
            <a:avLst/>
          </a:prstGeom>
        </p:spPr>
      </p:pic>
      <p:pic>
        <p:nvPicPr>
          <p:cNvPr id="12" name="EE_G7_2-1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18580" y="2210045"/>
            <a:ext cx="736600" cy="651510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648335" y="2873375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7393305" y="2873375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648335" y="3441700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7" name="Text Box 16"/>
          <p:cNvSpPr txBox="1"/>
          <p:nvPr/>
        </p:nvSpPr>
        <p:spPr>
          <a:xfrm>
            <a:off x="3105150" y="3441700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06493A-9BC8-5D4A-5D69-252A8A0AFD18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0CA1A80-4AF9-A611-0579-A1B4FF9FFB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824" y="911728"/>
            <a:ext cx="1463735" cy="5873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FA0ACB0-AE7A-DD09-5F20-E74BAEB8FB3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786" y="-44408"/>
            <a:ext cx="1766376" cy="249964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3" dur="7426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  <p:bldP spid="17" grpId="0"/>
      <p:bldP spid="1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85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9805" y="448310"/>
            <a:ext cx="3677920" cy="5695950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8867775" y="5389245"/>
            <a:ext cx="270510" cy="2870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8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4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5" name="Picture 4" descr="85.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920" y="471170"/>
            <a:ext cx="8255000" cy="2136775"/>
          </a:xfrm>
          <a:prstGeom prst="rect">
            <a:avLst/>
          </a:prstGeom>
        </p:spPr>
      </p:pic>
      <p:pic>
        <p:nvPicPr>
          <p:cNvPr id="6" name="EE_G7_2-1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88265" y="1484125"/>
            <a:ext cx="692150" cy="602615"/>
          </a:xfrm>
          <a:prstGeom prst="rect">
            <a:avLst/>
          </a:prstGeom>
        </p:spPr>
      </p:pic>
      <p:pic>
        <p:nvPicPr>
          <p:cNvPr id="12" name="Picture 11" descr="85.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300" y="2599055"/>
            <a:ext cx="6764020" cy="2788285"/>
          </a:xfrm>
          <a:prstGeom prst="rect">
            <a:avLst/>
          </a:prstGeom>
        </p:spPr>
      </p:pic>
      <p:pic>
        <p:nvPicPr>
          <p:cNvPr id="17" name="Picture 16" descr="85.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885" y="5212080"/>
            <a:ext cx="7736205" cy="600075"/>
          </a:xfrm>
          <a:prstGeom prst="rect">
            <a:avLst/>
          </a:prstGeom>
        </p:spPr>
      </p:pic>
      <p:pic>
        <p:nvPicPr>
          <p:cNvPr id="19" name="EE_G7_2-16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9693" y="2640330"/>
            <a:ext cx="683577" cy="575105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/>
        </p:nvSpPr>
        <p:spPr>
          <a:xfrm>
            <a:off x="4503420" y="3175635"/>
            <a:ext cx="107378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should</a:t>
            </a:r>
          </a:p>
        </p:txBody>
      </p:sp>
      <p:sp>
        <p:nvSpPr>
          <p:cNvPr id="21" name="Subtitle 2"/>
          <p:cNvSpPr>
            <a:spLocks noGrp="1"/>
          </p:cNvSpPr>
          <p:nvPr/>
        </p:nvSpPr>
        <p:spPr>
          <a:xfrm>
            <a:off x="4091305" y="3622675"/>
            <a:ext cx="12077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couldn’t</a:t>
            </a:r>
          </a:p>
        </p:txBody>
      </p:sp>
      <p:sp>
        <p:nvSpPr>
          <p:cNvPr id="32" name="Subtitle 2"/>
          <p:cNvSpPr>
            <a:spLocks noGrp="1"/>
          </p:cNvSpPr>
          <p:nvPr/>
        </p:nvSpPr>
        <p:spPr>
          <a:xfrm>
            <a:off x="3076575" y="4380865"/>
            <a:ext cx="139636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shouldn’t</a:t>
            </a:r>
          </a:p>
        </p:txBody>
      </p:sp>
      <p:sp>
        <p:nvSpPr>
          <p:cNvPr id="33" name="Subtitle 2"/>
          <p:cNvSpPr>
            <a:spLocks noGrp="1"/>
          </p:cNvSpPr>
          <p:nvPr/>
        </p:nvSpPr>
        <p:spPr>
          <a:xfrm>
            <a:off x="1454785" y="4833620"/>
            <a:ext cx="107378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Would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29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3" dur="3823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1" grpId="0" bldLvl="0" animBg="1"/>
      <p:bldP spid="20" grpId="0" build="p"/>
      <p:bldP spid="21" grpId="0" build="p"/>
      <p:bldP spid="32" grpId="0" build="p"/>
      <p:bldP spid="3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SUS\Desktop\ANPJ\Lop 7\Unit 8\U8 Pic\85.6.png85.6"/>
          <p:cNvPicPr>
            <a:picLocks noChangeAspect="1"/>
          </p:cNvPicPr>
          <p:nvPr/>
        </p:nvPicPr>
        <p:blipFill rotWithShape="1">
          <a:blip r:embed="rId2"/>
          <a:srcRect t="1563" r="2482" b="22312"/>
          <a:stretch/>
        </p:blipFill>
        <p:spPr>
          <a:xfrm>
            <a:off x="1" y="1894335"/>
            <a:ext cx="6751320" cy="3559646"/>
          </a:xfrm>
          <a:prstGeom prst="rect">
            <a:avLst/>
          </a:prstGeom>
          <a:ln>
            <a:noFill/>
          </a:ln>
        </p:spPr>
      </p:pic>
      <p:grpSp>
        <p:nvGrpSpPr>
          <p:cNvPr id="6" name="Group 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8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15" name="Picture 14" descr="C:\Users\ASUS\Desktop\ANPJ\Lop 7\Unit 8\U8 Pic\85.6.png85.6"/>
          <p:cNvPicPr>
            <a:picLocks noChangeAspect="1"/>
          </p:cNvPicPr>
          <p:nvPr/>
        </p:nvPicPr>
        <p:blipFill rotWithShape="1">
          <a:blip r:embed="rId2"/>
          <a:srcRect l="15382" t="77142" r="18878" b="1323"/>
          <a:stretch/>
        </p:blipFill>
        <p:spPr>
          <a:xfrm>
            <a:off x="6751321" y="3305455"/>
            <a:ext cx="5594984" cy="1237970"/>
          </a:xfrm>
          <a:prstGeom prst="rect">
            <a:avLst/>
          </a:prstGeom>
        </p:spPr>
      </p:pic>
      <p:pic>
        <p:nvPicPr>
          <p:cNvPr id="12" name="Picture 11" descr="85.5"/>
          <p:cNvPicPr>
            <a:picLocks noChangeAspect="1"/>
          </p:cNvPicPr>
          <p:nvPr/>
        </p:nvPicPr>
        <p:blipFill rotWithShape="1">
          <a:blip r:embed="rId3"/>
          <a:srcRect b="12359"/>
          <a:stretch/>
        </p:blipFill>
        <p:spPr>
          <a:xfrm>
            <a:off x="0" y="454790"/>
            <a:ext cx="12192000" cy="144249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317624" y="448310"/>
            <a:ext cx="5335845" cy="5313214"/>
            <a:chOff x="-67" y="-21"/>
            <a:chExt cx="10846" cy="10800"/>
          </a:xfrm>
        </p:grpSpPr>
        <p:pic>
          <p:nvPicPr>
            <p:cNvPr id="12" name="Picture 11" descr="87.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73" y="-21"/>
              <a:ext cx="2406" cy="10800"/>
            </a:xfrm>
            <a:prstGeom prst="rect">
              <a:avLst/>
            </a:prstGeom>
          </p:spPr>
        </p:pic>
        <p:pic>
          <p:nvPicPr>
            <p:cNvPr id="5" name="Picture 4" descr="8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67" y="-21"/>
              <a:ext cx="8440" cy="10800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8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4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3" name="Picture 12" descr="87.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531" y="382158"/>
            <a:ext cx="5052995" cy="6093684"/>
          </a:xfrm>
          <a:prstGeom prst="rect">
            <a:avLst/>
          </a:prstGeom>
        </p:spPr>
      </p:pic>
      <p:pic>
        <p:nvPicPr>
          <p:cNvPr id="17" name="EE_G7_2-1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91526" y="924779"/>
            <a:ext cx="675959" cy="57708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2D46FA9-9BAB-1249-7FFA-EB1EE4ED7AF0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582719-42C6-81F5-1756-4241E09A6FD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710" y="5985825"/>
            <a:ext cx="1177824" cy="4726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69C3F20-6FF1-F80E-76D8-AD697395218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296" y="5255053"/>
            <a:ext cx="1511646" cy="213917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11279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8\U8 Pic\87.3.png87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45085" y="999490"/>
            <a:ext cx="12282170" cy="458089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5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0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20" name="Subtitle 2"/>
          <p:cNvSpPr>
            <a:spLocks noGrp="1"/>
          </p:cNvSpPr>
          <p:nvPr/>
        </p:nvSpPr>
        <p:spPr>
          <a:xfrm>
            <a:off x="7954645" y="3879850"/>
            <a:ext cx="107378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giggle</a:t>
            </a:r>
          </a:p>
        </p:txBody>
      </p:sp>
      <p:sp>
        <p:nvSpPr>
          <p:cNvPr id="12" name="Subtitle 2"/>
          <p:cNvSpPr>
            <a:spLocks noGrp="1"/>
          </p:cNvSpPr>
          <p:nvPr/>
        </p:nvSpPr>
        <p:spPr>
          <a:xfrm>
            <a:off x="9340215" y="3879850"/>
            <a:ext cx="13411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chuckle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1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8\U8 Pic\88.1.png88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0660" y="502285"/>
            <a:ext cx="11911965" cy="5560695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1013460" y="211074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590290" y="299593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013460" y="386524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590290" y="471741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410960" y="560832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4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sp>
        <p:nvSpPr>
          <p:cNvPr id="16" name="Oval 15"/>
          <p:cNvSpPr/>
          <p:nvPr/>
        </p:nvSpPr>
        <p:spPr>
          <a:xfrm>
            <a:off x="8589010" y="185737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1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7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8" name="Picture 7" descr="88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507365"/>
            <a:ext cx="12192000" cy="4269105"/>
          </a:xfrm>
          <a:prstGeom prst="rect">
            <a:avLst/>
          </a:prstGeom>
        </p:spPr>
      </p:pic>
      <p:sp>
        <p:nvSpPr>
          <p:cNvPr id="27" name="Subtitle 2"/>
          <p:cNvSpPr>
            <a:spLocks noGrp="1"/>
          </p:cNvSpPr>
          <p:nvPr/>
        </p:nvSpPr>
        <p:spPr>
          <a:xfrm>
            <a:off x="1385570" y="1789430"/>
            <a:ext cx="9296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air</a:t>
            </a:r>
          </a:p>
        </p:txBody>
      </p:sp>
      <p:sp>
        <p:nvSpPr>
          <p:cNvPr id="10" name="Subtitle 2"/>
          <p:cNvSpPr>
            <a:spLocks noGrp="1"/>
          </p:cNvSpPr>
          <p:nvPr/>
        </p:nvSpPr>
        <p:spPr>
          <a:xfrm>
            <a:off x="3385185" y="1821815"/>
            <a:ext cx="15125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heart race</a:t>
            </a:r>
          </a:p>
        </p:txBody>
      </p:sp>
      <p:sp>
        <p:nvSpPr>
          <p:cNvPr id="17" name="Subtitle 2"/>
          <p:cNvSpPr>
            <a:spLocks noGrp="1"/>
          </p:cNvSpPr>
          <p:nvPr/>
        </p:nvSpPr>
        <p:spPr>
          <a:xfrm>
            <a:off x="10032365" y="2880995"/>
            <a:ext cx="15125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chemicals</a:t>
            </a:r>
          </a:p>
        </p:txBody>
      </p:sp>
      <p:sp>
        <p:nvSpPr>
          <p:cNvPr id="18" name="Subtitle 2"/>
          <p:cNvSpPr>
            <a:spLocks noGrp="1"/>
          </p:cNvSpPr>
          <p:nvPr/>
        </p:nvSpPr>
        <p:spPr>
          <a:xfrm>
            <a:off x="7622540" y="1746250"/>
            <a:ext cx="15125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happy</a:t>
            </a:r>
          </a:p>
        </p:txBody>
      </p:sp>
      <p:sp>
        <p:nvSpPr>
          <p:cNvPr id="19" name="Subtitle 2"/>
          <p:cNvSpPr>
            <a:spLocks noGrp="1"/>
          </p:cNvSpPr>
          <p:nvPr/>
        </p:nvSpPr>
        <p:spPr>
          <a:xfrm>
            <a:off x="1094105" y="4015740"/>
            <a:ext cx="15125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pain</a:t>
            </a:r>
          </a:p>
        </p:txBody>
      </p:sp>
      <p:sp>
        <p:nvSpPr>
          <p:cNvPr id="24" name="Subtitle 2"/>
          <p:cNvSpPr>
            <a:spLocks noGrp="1"/>
          </p:cNvSpPr>
          <p:nvPr/>
        </p:nvSpPr>
        <p:spPr>
          <a:xfrm>
            <a:off x="3418205" y="4015740"/>
            <a:ext cx="15125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exercise</a:t>
            </a:r>
          </a:p>
        </p:txBody>
      </p:sp>
      <p:sp>
        <p:nvSpPr>
          <p:cNvPr id="25" name="Subtitle 2"/>
          <p:cNvSpPr>
            <a:spLocks noGrp="1"/>
          </p:cNvSpPr>
          <p:nvPr/>
        </p:nvSpPr>
        <p:spPr>
          <a:xfrm>
            <a:off x="7633335" y="4026535"/>
            <a:ext cx="15125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go away</a:t>
            </a:r>
          </a:p>
        </p:txBody>
      </p:sp>
      <p:sp>
        <p:nvSpPr>
          <p:cNvPr id="26" name="Subtitle 2"/>
          <p:cNvSpPr>
            <a:spLocks noGrp="1"/>
          </p:cNvSpPr>
          <p:nvPr/>
        </p:nvSpPr>
        <p:spPr>
          <a:xfrm>
            <a:off x="10054590" y="4026535"/>
            <a:ext cx="15125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illnesses</a:t>
            </a:r>
          </a:p>
        </p:txBody>
      </p:sp>
      <p:pic>
        <p:nvPicPr>
          <p:cNvPr id="16" name="Picture 15" descr="88.3"/>
          <p:cNvPicPr>
            <a:picLocks noChangeAspect="1"/>
          </p:cNvPicPr>
          <p:nvPr/>
        </p:nvPicPr>
        <p:blipFill rotWithShape="1">
          <a:blip r:embed="rId3"/>
          <a:srcRect b="44188"/>
          <a:stretch/>
        </p:blipFill>
        <p:spPr>
          <a:xfrm>
            <a:off x="0" y="5059362"/>
            <a:ext cx="12192000" cy="84455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  <p:bldP spid="10" grpId="0" build="p"/>
      <p:bldP spid="17" grpId="0" build="p"/>
      <p:bldP spid="18" grpId="0" build="p"/>
      <p:bldP spid="19" grpId="0" build="p"/>
      <p:bldP spid="24" grpId="0" build="p"/>
      <p:bldP spid="25" grpId="0" build="p"/>
      <p:bldP spid="2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2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4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PROJECT</a:t>
              </a:r>
            </a:p>
          </p:txBody>
        </p:sp>
      </p:grpSp>
      <p:pic>
        <p:nvPicPr>
          <p:cNvPr id="8" name="Picture 7" descr="88.3"/>
          <p:cNvPicPr>
            <a:picLocks noChangeAspect="1"/>
          </p:cNvPicPr>
          <p:nvPr/>
        </p:nvPicPr>
        <p:blipFill rotWithShape="1">
          <a:blip r:embed="rId2"/>
          <a:srcRect t="53882" r="23875" b="1805"/>
          <a:stretch/>
        </p:blipFill>
        <p:spPr>
          <a:xfrm>
            <a:off x="220210" y="2752471"/>
            <a:ext cx="11601464" cy="838201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718" y="1295400"/>
            <a:ext cx="8531750" cy="4419600"/>
          </a:xfrm>
          <a:prstGeom prst="rect">
            <a:avLst/>
          </a:prstGeom>
          <a:ln>
            <a:noFill/>
          </a:ln>
          <a:effectLst>
            <a:outerShdw blurRad="292100" dist="139700" dir="2700000" sx="85000" sy="85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C:\Users\ASUS\Desktop\ANPJ\Lop 7\Unit 8\U8 Pic\88.4.png88.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1288" y="1683385"/>
            <a:ext cx="3379470" cy="3491230"/>
          </a:xfrm>
          <a:prstGeom prst="round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:\Users\ASUS\Desktop\ANPJ\Lop 7\Unit 8\U8 Pic\WS 146.1.pngWS 146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5" y="1475105"/>
            <a:ext cx="12192000" cy="381127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sp>
        <p:nvSpPr>
          <p:cNvPr id="2" name="Subtitle 2"/>
          <p:cNvSpPr>
            <a:spLocks noGrp="1"/>
          </p:cNvSpPr>
          <p:nvPr/>
        </p:nvSpPr>
        <p:spPr>
          <a:xfrm>
            <a:off x="5956935" y="2400300"/>
            <a:ext cx="414020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 see a doctor</a:t>
            </a:r>
          </a:p>
        </p:txBody>
      </p:sp>
      <p:sp>
        <p:nvSpPr>
          <p:cNvPr id="3" name="Subtitle 2"/>
          <p:cNvSpPr>
            <a:spLocks noGrp="1"/>
          </p:cNvSpPr>
          <p:nvPr/>
        </p:nvSpPr>
        <p:spPr>
          <a:xfrm>
            <a:off x="5956935" y="2962275"/>
            <a:ext cx="36099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shouldn’t make noise</a:t>
            </a:r>
          </a:p>
        </p:txBody>
      </p:sp>
      <p:sp>
        <p:nvSpPr>
          <p:cNvPr id="4" name="Subtitle 2"/>
          <p:cNvSpPr>
            <a:spLocks noGrp="1"/>
          </p:cNvSpPr>
          <p:nvPr/>
        </p:nvSpPr>
        <p:spPr>
          <a:xfrm>
            <a:off x="5956935" y="3502660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 take a rest</a:t>
            </a:r>
          </a:p>
        </p:txBody>
      </p:sp>
      <p:sp>
        <p:nvSpPr>
          <p:cNvPr id="5" name="Subtitle 2"/>
          <p:cNvSpPr>
            <a:spLocks noGrp="1"/>
          </p:cNvSpPr>
          <p:nvPr/>
        </p:nvSpPr>
        <p:spPr>
          <a:xfrm>
            <a:off x="5956935" y="4053840"/>
            <a:ext cx="350202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 rest for a week</a:t>
            </a:r>
          </a:p>
        </p:txBody>
      </p:sp>
      <p:sp>
        <p:nvSpPr>
          <p:cNvPr id="6" name="Subtitle 2"/>
          <p:cNvSpPr>
            <a:spLocks noGrp="1"/>
          </p:cNvSpPr>
          <p:nvPr/>
        </p:nvSpPr>
        <p:spPr>
          <a:xfrm>
            <a:off x="5956935" y="4594225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shouldn’t go out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4" grpId="0" build="p"/>
      <p:bldP spid="5" grpId="0" build="p"/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8\U8 Pic\WS 146.2.pngWS 146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1800" y="448945"/>
            <a:ext cx="10135647" cy="640905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Desktop\ANPJ\Lop 7\Unit 8\U8 Pic\WS 146.3.pngWS 146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2651760"/>
            <a:ext cx="12192000" cy="1250633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4" t="45455"/>
          <a:stretch/>
        </p:blipFill>
        <p:spPr>
          <a:xfrm>
            <a:off x="1454803" y="2843784"/>
            <a:ext cx="7956570" cy="31937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64"/>
          <a:stretch/>
        </p:blipFill>
        <p:spPr>
          <a:xfrm>
            <a:off x="271839" y="225425"/>
            <a:ext cx="11329027" cy="2709799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3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5" name="Text Box 4"/>
          <p:cNvSpPr txBox="1"/>
          <p:nvPr/>
        </p:nvSpPr>
        <p:spPr>
          <a:xfrm>
            <a:off x="1680527" y="4237672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680527" y="4662169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1680527" y="5563393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43" r="71154" b="5151"/>
          <a:stretch/>
        </p:blipFill>
        <p:spPr>
          <a:xfrm>
            <a:off x="9021443" y="507365"/>
            <a:ext cx="3057408" cy="2822854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  <p:bldP spid="6" grpId="1"/>
      <p:bldP spid="6" grpId="2"/>
      <p:bldP spid="10" grpId="1"/>
      <p:bldP spid="10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64"/>
          <a:stretch/>
        </p:blipFill>
        <p:spPr>
          <a:xfrm>
            <a:off x="-124401" y="278766"/>
            <a:ext cx="9975411" cy="2386026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3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4" name="TZ L2 U08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82058" y="2923628"/>
            <a:ext cx="6116589" cy="351336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43" r="71154" b="5151"/>
          <a:stretch/>
        </p:blipFill>
        <p:spPr>
          <a:xfrm>
            <a:off x="8813253" y="1043026"/>
            <a:ext cx="3057408" cy="2822854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89" y="450140"/>
            <a:ext cx="10530857" cy="550052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8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13" name="Oval 12"/>
          <p:cNvSpPr/>
          <p:nvPr/>
        </p:nvSpPr>
        <p:spPr>
          <a:xfrm>
            <a:off x="5000625" y="2980055"/>
            <a:ext cx="513080" cy="4851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790065" y="4201160"/>
            <a:ext cx="513080" cy="4851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015865" y="5358130"/>
            <a:ext cx="513080" cy="4851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7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ASUS\Desktop\ANPJ\Lop 7\Unit 8\U8 Pic\89.4.png89.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018780"/>
            <a:ext cx="12192635" cy="56673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793" y="448310"/>
            <a:ext cx="8260206" cy="1140941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3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13" name="TextBox 19"/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C0FEFCD-ED47-8B5E-2FA0-CFD027B2A4DD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AEA86A-FE7C-DE34-05AE-A53E0B9E64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893" y="5139216"/>
            <a:ext cx="1511646" cy="21391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8437D74-4B9D-4442-6704-0982068A24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135" y="5961564"/>
            <a:ext cx="1232235" cy="494474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08397" y="2105561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16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1D29E42-4DA5-7844-429E-F304D6D18C34}"/>
              </a:ext>
            </a:extLst>
          </p:cNvPr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>
              <a:extLst>
                <a:ext uri="{FF2B5EF4-FFF2-40B4-BE49-F238E27FC236}">
                  <a16:creationId xmlns:a16="http://schemas.microsoft.com/office/drawing/2014/main" id="{B05195F5-B775-9109-9CAF-9A3391D48915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>
              <a:extLst>
                <a:ext uri="{FF2B5EF4-FFF2-40B4-BE49-F238E27FC236}">
                  <a16:creationId xmlns:a16="http://schemas.microsoft.com/office/drawing/2014/main" id="{4DCC53C5-2823-6E4F-8E22-381587BAAB15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7" name="TextBox 18">
              <a:extLst>
                <a:ext uri="{FF2B5EF4-FFF2-40B4-BE49-F238E27FC236}">
                  <a16:creationId xmlns:a16="http://schemas.microsoft.com/office/drawing/2014/main" id="{647D8F6F-94C9-3F1E-8E09-A8432FBCAD2E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YOU SHOULD SEE A DOCTOR!</a:t>
              </a:r>
            </a:p>
          </p:txBody>
        </p:sp>
        <p:sp>
          <p:nvSpPr>
            <p:cNvPr id="8" name="TextBox 19">
              <a:extLst>
                <a:ext uri="{FF2B5EF4-FFF2-40B4-BE49-F238E27FC236}">
                  <a16:creationId xmlns:a16="http://schemas.microsoft.com/office/drawing/2014/main" id="{6293A736-806E-971B-FF49-46F8744642D1}"/>
                </a:ext>
              </a:extLst>
            </p:cNvPr>
            <p:cNvSpPr txBox="1"/>
            <p:nvPr/>
          </p:nvSpPr>
          <p:spPr>
            <a:xfrm>
              <a:off x="9107966" y="45996"/>
              <a:ext cx="2925293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553</Words>
  <Application>Microsoft Office PowerPoint</Application>
  <PresentationFormat>Widescreen</PresentationFormat>
  <Paragraphs>132</Paragraphs>
  <Slides>29</Slides>
  <Notes>3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Calibri Light</vt:lpstr>
      <vt:lpstr>Calibri</vt:lpstr>
      <vt:lpstr>Wingdings</vt:lpstr>
      <vt:lpstr>DengXian</vt:lpstr>
      <vt:lpstr>Adobe Gothic Std B</vt:lpstr>
      <vt:lpstr>Segoe UI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215</cp:revision>
  <dcterms:created xsi:type="dcterms:W3CDTF">2021-04-01T11:54:00Z</dcterms:created>
  <dcterms:modified xsi:type="dcterms:W3CDTF">2022-06-03T06:02:55Z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EFDE407012F04B89BDD51F4E9D00FB9E</vt:lpwstr>
  </property>
  <property fmtid="{D5CDD505-2E9C-101B-9397-08002B2CF9AE}" pid="3" name="KSOProductBuildVer">
    <vt:lpwstr>1033-11.2.0.10323</vt:lpwstr>
  </property>
</Properties>
</file>