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73" r:id="rId2"/>
  </p:sldMasterIdLst>
  <p:notesMasterIdLst>
    <p:notesMasterId r:id="rId33"/>
  </p:notesMasterIdLst>
  <p:sldIdLst>
    <p:sldId id="415" r:id="rId3"/>
    <p:sldId id="416" r:id="rId4"/>
    <p:sldId id="557" r:id="rId5"/>
    <p:sldId id="470" r:id="rId6"/>
    <p:sldId id="419" r:id="rId7"/>
    <p:sldId id="521" r:id="rId8"/>
    <p:sldId id="417" r:id="rId9"/>
    <p:sldId id="522" r:id="rId10"/>
    <p:sldId id="523" r:id="rId11"/>
    <p:sldId id="524" r:id="rId12"/>
    <p:sldId id="472" r:id="rId13"/>
    <p:sldId id="526" r:id="rId14"/>
    <p:sldId id="527" r:id="rId15"/>
    <p:sldId id="528" r:id="rId16"/>
    <p:sldId id="529" r:id="rId17"/>
    <p:sldId id="530" r:id="rId18"/>
    <p:sldId id="531" r:id="rId19"/>
    <p:sldId id="532" r:id="rId20"/>
    <p:sldId id="533" r:id="rId21"/>
    <p:sldId id="534" r:id="rId22"/>
    <p:sldId id="535" r:id="rId23"/>
    <p:sldId id="536" r:id="rId24"/>
    <p:sldId id="537" r:id="rId25"/>
    <p:sldId id="538" r:id="rId26"/>
    <p:sldId id="540" r:id="rId27"/>
    <p:sldId id="541" r:id="rId28"/>
    <p:sldId id="559" r:id="rId29"/>
    <p:sldId id="543" r:id="rId30"/>
    <p:sldId id="544" r:id="rId31"/>
    <p:sldId id="442" r:id="rId32"/>
  </p:sldIdLst>
  <p:sldSz cx="12192000" cy="6858000"/>
  <p:notesSz cx="6858000" cy="9144000"/>
  <p:embeddedFontLst>
    <p:embeddedFont>
      <p:font typeface="Calibri Light" panose="020F0302020204030204" pitchFamily="34" charset="0"/>
      <p:regular r:id="rId34"/>
      <p: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Adobe Gothic Std B" panose="020B0800000000000000" pitchFamily="34" charset="-128"/>
      <p:bold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  <p:embeddedFont>
      <p:font typeface="Myriad Pro" panose="020B0503030403020204" pitchFamily="34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CE2"/>
    <a:srgbClr val="A0C8E1"/>
    <a:srgbClr val="95C1DE"/>
    <a:srgbClr val="80B3DB"/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1.fntdata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8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443E4-EA9A-460A-A586-09EAD9618332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66002-F523-40C0-86E1-EB7C0AB5E8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33283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11537227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23147445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843072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93457442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900867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69736409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67586718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5531385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24527885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51015210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BCF6-DEBA-D7E4-4137-8312313A75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40136F-57D4-0EDD-2F75-5F0036C04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7A7D5-FB5C-F0E1-351D-190B3BBA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FED39-626F-6CB1-0E8D-C934E8484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CEEE9-DFF8-5BEA-7EFC-C281B6CE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652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F7E80-3968-FD87-BCB4-0F7DCF231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800C2-3A6F-D573-FE29-D8846CA13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2730C-09E7-84DD-C55F-6611E04F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777BA4-D35F-52A9-47AF-B19CF5A08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C186E-BB0B-6CB0-D5B8-CE864376E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09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A4AE-272A-DD4A-3B48-8F581A75C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01813A-9223-4067-6DD5-D7BD055C2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B185-040F-F6A3-66CC-D0424B9C1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4565C-D1D9-C6C9-DDE6-C4848FA0D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C786A-C09B-89D5-63C1-4978C24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2707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55635-2764-8850-414C-5DFCC3828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BBF27-2812-7523-1A21-FF93095EF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88388F-7A17-73D0-6D98-B5531B45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B8254-BFA3-02F3-6882-4BC3E39A4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836528-F231-D0BD-0CC0-917863ACA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3D488-FC00-996A-246E-9A0DD7774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3514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F430F-08ED-A79E-93C5-1D63977EC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A6A6D2-893C-8062-1DDE-EE786978D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0D5D32-3839-2378-CAEA-C147DFC16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79288-B313-BACA-2B82-FCF66A8CD1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23276C-5B41-2602-9022-90FD67F1B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B63254-ECA3-3241-8F9F-BDB09CB43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3F47E6-B33B-3DEF-566D-7C01D7993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4F9EF35-2366-8E8B-F57B-DB69017AC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97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11E75-2707-B348-863F-C07BDF03F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2D2603-52EE-A027-4D00-A241A944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761EFA-92F5-1C90-9515-18AE7F6D6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30C90C-1496-FB5C-F195-D37920491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7094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98E619-DEC5-853E-8235-6BF443752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7161A3-1EB7-F6D0-484B-246463E50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A8A762-F9E7-748B-D4C9-DF8B8D411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707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B817-C3B1-998F-01EB-064033AE9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8996B-86F1-C7F0-E429-93958C75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E77C-0B0E-0B31-10BF-15450F7E7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AB744-C132-FAFF-F7F8-41C221476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8F9EFE-89E4-C025-D673-4327A5C2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D3BFB-9FB2-D3BF-F433-C0917CF8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111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D9B4D-3D35-93DD-EF5B-1655929B5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51B9ED-B80D-B271-E02B-359EF0758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7F973-0966-75D0-EF51-31038524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08D59-69D9-F403-E054-B82FB5AF1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EDC7-19E8-79B8-B83E-BDC544BB4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856B17-81B3-773D-7B1D-89A48641E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0027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89E2F-1849-2C9D-C48F-712B8079A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394022-053E-CA84-E7EA-1187C22B59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4C7B-F00E-1809-24E0-226E252A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8AD1A-F440-E351-3CE0-D0C0BFAEF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E88E5-B525-FC07-BA6A-61F3BCA2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33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EF2A0A-AB68-A523-763F-A46A304BB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279EAC-F530-2613-52F7-862F66A91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677BD-9379-5C64-B63F-BDA0C24B4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1269A-F875-64BC-64E2-69ED3E1E7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7A74F1-EDAF-9EA1-D74D-48D1A6DC9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8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443E4-EA9A-460A-A586-09EAD9618332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66002-F523-40C0-86E1-EB7C0AB5E8D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C3C9F5-8338-290E-2BEE-A43C1ED8807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9CB096-B5CE-8E9E-451A-28B46E45CF4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EDCB2D-384C-22E2-B860-C769D4614987}"/>
              </a:ext>
            </a:extLst>
          </p:cNvPr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3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98BA3-2AFB-E888-D8C5-A17EFD26A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054AAB-E4EF-6D8B-1D0D-BEF1E2D96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F7CCF-1383-18BE-62B3-EC18EFD29E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A7ED3-FE42-4D22-BF0B-51C4DCE3F7C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21EDA-54A0-CC0F-CE95-82BEEC790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74277-54F5-D989-A91C-AE3C04D63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5D95A-BE6F-47EB-986D-0090E67668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51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media" Target="../media/media8.mp3"/><Relationship Id="rId7" Type="http://schemas.openxmlformats.org/officeDocument/2006/relationships/image" Target="../media/image2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8.mp3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7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3.pn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32.png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1</a:t>
            </a:fld>
            <a:endParaRPr lang="vi-VN"/>
          </a:p>
        </p:txBody>
      </p:sp>
      <p:grpSp>
        <p:nvGrpSpPr>
          <p:cNvPr id="8" name="Group 7"/>
          <p:cNvGrpSpPr/>
          <p:nvPr/>
        </p:nvGrpSpPr>
        <p:grpSpPr>
          <a:xfrm>
            <a:off x="635" y="-137160"/>
            <a:ext cx="12191365" cy="7552944"/>
            <a:chOff x="0" y="0"/>
            <a:chExt cx="17652" cy="11294"/>
          </a:xfrm>
        </p:grpSpPr>
        <p:pic>
          <p:nvPicPr>
            <p:cNvPr id="5" name="Picture 4" descr="90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8826" cy="11294"/>
            </a:xfrm>
            <a:prstGeom prst="rect">
              <a:avLst/>
            </a:prstGeom>
          </p:spPr>
        </p:pic>
        <p:pic>
          <p:nvPicPr>
            <p:cNvPr id="7" name="Picture 6" descr="9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826" y="0"/>
              <a:ext cx="8826" cy="11294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C3A3798-331F-20DE-8042-05ACBB9DA7AC}"/>
              </a:ext>
            </a:extLst>
          </p:cNvPr>
          <p:cNvSpPr/>
          <p:nvPr/>
        </p:nvSpPr>
        <p:spPr>
          <a:xfrm>
            <a:off x="476511" y="6673451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A2F828-3A9F-7027-CA7D-34F1136533C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587" y="-643933"/>
            <a:ext cx="1460451" cy="19498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C249B-4CFD-0750-4F40-B34669206F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358" y="70537"/>
            <a:ext cx="1298077" cy="52089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I OFTEN PLAY GAMES AFTER</a:t>
              </a:r>
              <a:r>
                <a:rPr kumimoji="0" lang="en-US" sz="2000" b="1" i="0" u="none" strike="noStrike" kern="1200" cap="none" spc="0" normalizeH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 SCHOOL.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90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90" y="448310"/>
            <a:ext cx="10598785" cy="5449570"/>
          </a:xfrm>
          <a:prstGeom prst="rect">
            <a:avLst/>
          </a:prstGeom>
        </p:spPr>
      </p:pic>
      <p:pic>
        <p:nvPicPr>
          <p:cNvPr id="3" name="EE_G7_2-18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914" y="1345565"/>
            <a:ext cx="758190" cy="650875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3469005" y="2447290"/>
            <a:ext cx="1426845" cy="13290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58210" y="3138805"/>
            <a:ext cx="1426845" cy="6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469005" y="2468880"/>
            <a:ext cx="1416050" cy="1307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58210" y="4568825"/>
            <a:ext cx="1416050" cy="6883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469005" y="4590415"/>
            <a:ext cx="1405255" cy="6343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131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90.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35" y="660400"/>
            <a:ext cx="12192000" cy="135509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2" name="Picture 1" descr="90.2"/>
          <p:cNvPicPr>
            <a:picLocks noChangeAspect="1"/>
          </p:cNvPicPr>
          <p:nvPr/>
        </p:nvPicPr>
        <p:blipFill>
          <a:blip r:embed="rId5"/>
          <a:srcRect t="28758"/>
          <a:stretch>
            <a:fillRect/>
          </a:stretch>
        </p:blipFill>
        <p:spPr>
          <a:xfrm>
            <a:off x="796290" y="2015490"/>
            <a:ext cx="10598785" cy="388239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3469005" y="2447290"/>
            <a:ext cx="1426845" cy="13290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479800" y="3138805"/>
            <a:ext cx="1405255" cy="114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469005" y="2468880"/>
            <a:ext cx="1416050" cy="1307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458210" y="4568825"/>
            <a:ext cx="1416050" cy="6883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3469005" y="4590415"/>
            <a:ext cx="1405255" cy="6343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172960" y="2447290"/>
            <a:ext cx="1440815" cy="27559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158355" y="3138805"/>
            <a:ext cx="1426845" cy="13290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197725" y="2519045"/>
            <a:ext cx="1416050" cy="1307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7197725" y="3239770"/>
            <a:ext cx="1416050" cy="1307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7178040" y="3895725"/>
            <a:ext cx="1416050" cy="13074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6" name="EE_G7_2-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457" y="1333149"/>
            <a:ext cx="878107" cy="66846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3132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9\U9 Pic\90.4.png90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105" y="1848168"/>
            <a:ext cx="11973560" cy="294576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6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039" y="46059"/>
              <a:ext cx="131682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 descr="C:\Users\ASUS\Desktop\ANPJ\Lop 7\Unit 9\U9 Pic\92.1.png92.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1323" y="661036"/>
            <a:ext cx="6944995" cy="803275"/>
          </a:xfrm>
          <a:prstGeom prst="rect">
            <a:avLst/>
          </a:prstGeom>
        </p:spPr>
      </p:pic>
      <p:pic>
        <p:nvPicPr>
          <p:cNvPr id="6" name="Picture 5" descr="C:\Users\ASUS\Desktop\ANPJ\Lop 7\Unit 9\U9 Pic\92.4.png92.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632581" y="1404767"/>
            <a:ext cx="7722874" cy="5255408"/>
          </a:xfrm>
          <a:prstGeom prst="rect">
            <a:avLst/>
          </a:prstGeom>
        </p:spPr>
      </p:pic>
      <p:pic>
        <p:nvPicPr>
          <p:cNvPr id="7" name="Picture 6" descr="C:\Users\ASUS\Desktop\ANPJ\Lop 7\Unit 9\U9 Pic\92.2.png92.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8222298" y="644208"/>
            <a:ext cx="3713480" cy="57848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3335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5" name="EE_G7_2-19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74388" y="1357632"/>
            <a:ext cx="780415" cy="63881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13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713018" y="20204"/>
            <a:ext cx="4886058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sym typeface="+mn-ea"/>
              </a:rPr>
              <a:t>WHAT DO YOU LIKE TO DO?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6" name="Picture 5" descr="C:\Users\ASUS\Desktop\ANPJ\Lop 7\Unit 9\U9 Pic\92.4.png92.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58619" y="1016007"/>
            <a:ext cx="8249909" cy="5614035"/>
          </a:xfrm>
          <a:prstGeom prst="rect">
            <a:avLst/>
          </a:prstGeom>
        </p:spPr>
      </p:pic>
      <p:pic>
        <p:nvPicPr>
          <p:cNvPr id="5" name="Picture 4" descr="C:\Users\ASUS\Desktop\ANPJ\Lop 7\Unit 9\U9 Pic\92.3.png92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95894" y="509270"/>
            <a:ext cx="11359396" cy="605473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9\U9 Pic\92.5.png92.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0665" y="702310"/>
            <a:ext cx="11635740" cy="526796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4" name="EE_G7_2-20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0642" y="773938"/>
            <a:ext cx="741934" cy="634042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45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 REFERENCE</a:t>
              </a:r>
            </a:p>
          </p:txBody>
        </p:sp>
      </p:grpSp>
      <p:pic>
        <p:nvPicPr>
          <p:cNvPr id="14" name="Picture 13" descr="LN 156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9" y="618149"/>
            <a:ext cx="10682605" cy="2900045"/>
          </a:xfrm>
          <a:prstGeom prst="rect">
            <a:avLst/>
          </a:prstGeom>
        </p:spPr>
      </p:pic>
      <p:pic>
        <p:nvPicPr>
          <p:cNvPr id="15" name="Picture 14" descr="LN 156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21" y="3429000"/>
            <a:ext cx="9675774" cy="316739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9\U9 Pic\93.1.png93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0025" y="859790"/>
            <a:ext cx="11769090" cy="48006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3836035" y="1999615"/>
            <a:ext cx="200914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14600" y="2649220"/>
            <a:ext cx="1198880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3836035" y="3351530"/>
            <a:ext cx="200850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514600" y="4055745"/>
            <a:ext cx="164528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514600" y="4759960"/>
            <a:ext cx="1199515" cy="49339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9" grpId="0" bldLvl="0" animBg="1"/>
      <p:bldP spid="13" grpId="0" bldLvl="0" animBg="1"/>
      <p:bldP spid="15" grpId="0" bldLvl="0" animBg="1"/>
      <p:bldP spid="1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7\Unit 9\U9 Pic\93.3.png93.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7013" y="390655"/>
            <a:ext cx="8971280" cy="615061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  <p:pic>
        <p:nvPicPr>
          <p:cNvPr id="6" name="EE_G7_2-2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5887" y="1080834"/>
            <a:ext cx="709295" cy="591185"/>
          </a:xfrm>
          <a:prstGeom prst="rect">
            <a:avLst/>
          </a:prstGeom>
        </p:spPr>
      </p:pic>
      <p:sp>
        <p:nvSpPr>
          <p:cNvPr id="21" name="Subtitle 2"/>
          <p:cNvSpPr>
            <a:spLocks noGrp="1"/>
          </p:cNvSpPr>
          <p:nvPr/>
        </p:nvSpPr>
        <p:spPr>
          <a:xfrm>
            <a:off x="2099628" y="2900810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buys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7014528" y="3838070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driving</a:t>
            </a:r>
          </a:p>
        </p:txBody>
      </p:sp>
      <p:sp>
        <p:nvSpPr>
          <p:cNvPr id="22" name="Subtitle 2"/>
          <p:cNvSpPr>
            <a:spLocks noGrp="1"/>
          </p:cNvSpPr>
          <p:nvPr/>
        </p:nvSpPr>
        <p:spPr>
          <a:xfrm>
            <a:off x="3217228" y="4441320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talks</a:t>
            </a:r>
          </a:p>
        </p:txBody>
      </p:sp>
      <p:sp>
        <p:nvSpPr>
          <p:cNvPr id="23" name="Subtitle 2"/>
          <p:cNvSpPr>
            <a:spLocks noGrp="1"/>
          </p:cNvSpPr>
          <p:nvPr/>
        </p:nvSpPr>
        <p:spPr>
          <a:xfrm>
            <a:off x="2110423" y="5457320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watch</a:t>
            </a:r>
          </a:p>
        </p:txBody>
      </p:sp>
      <p:sp>
        <p:nvSpPr>
          <p:cNvPr id="24" name="Subtitle 2"/>
          <p:cNvSpPr>
            <a:spLocks noGrp="1"/>
          </p:cNvSpPr>
          <p:nvPr/>
        </p:nvSpPr>
        <p:spPr>
          <a:xfrm>
            <a:off x="3452178" y="6049140"/>
            <a:ext cx="120777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make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7041847" y="6049140"/>
            <a:ext cx="19710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0000"/>
                </a:solidFill>
              </a:rPr>
              <a:t>are studying</a:t>
            </a:r>
          </a:p>
        </p:txBody>
      </p:sp>
      <p:pic>
        <p:nvPicPr>
          <p:cNvPr id="15" name="Picture 14" descr="93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6336" y="280800"/>
            <a:ext cx="3547110" cy="576834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9085020" y="5346065"/>
            <a:ext cx="297180" cy="2705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4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49" dur="541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21" grpId="0" build="p"/>
      <p:bldP spid="13" grpId="0" build="p"/>
      <p:bldP spid="22" grpId="0" build="p"/>
      <p:bldP spid="23" grpId="0" build="p"/>
      <p:bldP spid="24" grpId="0" build="p"/>
      <p:bldP spid="25" grpId="0" build="p"/>
      <p:bldP spid="16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:\Users\ASUS\Desktop\ANPJ\Lop 7\Unit 9\U9 Pic\93.4.png93.4"/>
          <p:cNvPicPr>
            <a:picLocks noChangeAspect="1"/>
          </p:cNvPicPr>
          <p:nvPr/>
        </p:nvPicPr>
        <p:blipFill rotWithShape="1">
          <a:blip r:embed="rId2"/>
          <a:srcRect b="225"/>
          <a:stretch/>
        </p:blipFill>
        <p:spPr>
          <a:xfrm>
            <a:off x="994320" y="397640"/>
            <a:ext cx="9370244" cy="572092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</a:p>
          </p:txBody>
        </p:sp>
      </p:grpSp>
    </p:spTree>
  </p:cSld>
  <p:clrMapOvr>
    <a:masterClrMapping/>
  </p:clrMapOvr>
  <p:transition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9\U9 Pic\94.1.png94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96358" y="378786"/>
            <a:ext cx="10382399" cy="5456991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0" y="-30284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6F2379B-7AB7-267B-E2E1-74F199A3A11C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/>
          </a:p>
        </p:txBody>
      </p:sp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SUS\Desktop\ANPJ\Lop 7\Unit 9\U9 Pic\94.2.png94.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1729740"/>
            <a:ext cx="12193270" cy="2799715"/>
          </a:xfrm>
          <a:prstGeom prst="rect">
            <a:avLst/>
          </a:prstGeom>
        </p:spPr>
      </p:pic>
      <p:sp>
        <p:nvSpPr>
          <p:cNvPr id="31" name="Oval 30"/>
          <p:cNvSpPr/>
          <p:nvPr/>
        </p:nvSpPr>
        <p:spPr>
          <a:xfrm>
            <a:off x="5762625" y="2757805"/>
            <a:ext cx="109601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588000" y="3340735"/>
            <a:ext cx="1565910" cy="4876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399530" y="4012565"/>
            <a:ext cx="538480" cy="39878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0" y="-1143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14" name="EE_G7_2-2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914" y="1028065"/>
            <a:ext cx="883285" cy="70167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3" dur="6580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1" grpId="0" bldLvl="0" animBg="1"/>
      <p:bldP spid="7" grpId="0" bldLvl="0" animBg="1"/>
      <p:bldP spid="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:\Users\ASUS\Desktop\ANPJ\Lop 7\Unit 9\U9 Pic\94.4.png94.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5875" y="5706745"/>
            <a:ext cx="12223750" cy="91503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</a:p>
          </p:txBody>
        </p:sp>
      </p:grpSp>
      <p:pic>
        <p:nvPicPr>
          <p:cNvPr id="6" name="Picture 5" descr="94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875" y="1732999"/>
            <a:ext cx="12192000" cy="3246755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0390505" y="2615649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EE_G7_2-2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2500" y="1732999"/>
            <a:ext cx="893445" cy="781685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11205845" y="3210644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0390505" y="3833579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1205845" y="4439369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D8EDF5-ACCF-4E82-47AE-84385A71CFD4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6CD5B6F-1BD7-1F42-C692-D8BBED46B8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977" y="816282"/>
            <a:ext cx="1463735" cy="5873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6A636B0-59A3-840B-32D8-2E7892CC2E6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939" y="-139854"/>
            <a:ext cx="1766376" cy="2499645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3" dur="6844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15" name="Picture 14" descr="95.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7" y="612742"/>
            <a:ext cx="11645190" cy="6002688"/>
          </a:xfrm>
          <a:prstGeom prst="rect">
            <a:avLst/>
          </a:prstGeom>
        </p:spPr>
      </p:pic>
      <p:pic>
        <p:nvPicPr>
          <p:cNvPr id="22" name="EE_G7_2-24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1602104"/>
            <a:ext cx="613410" cy="490855"/>
          </a:xfrm>
          <a:prstGeom prst="rect">
            <a:avLst/>
          </a:prstGeom>
        </p:spPr>
      </p:pic>
      <p:pic>
        <p:nvPicPr>
          <p:cNvPr id="23" name="EE_G7_2-25">
            <a:hlinkClick r:id="" action="ppaction://media"/>
          </p:cNvPr>
          <p:cNvPicPr/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3337" y="3244848"/>
            <a:ext cx="546735" cy="490855"/>
          </a:xfrm>
          <a:prstGeom prst="rect">
            <a:avLst/>
          </a:prstGeom>
        </p:spPr>
      </p:pic>
      <p:cxnSp>
        <p:nvCxnSpPr>
          <p:cNvPr id="24" name="Straight Arrow Connector 23"/>
          <p:cNvCxnSpPr/>
          <p:nvPr/>
        </p:nvCxnSpPr>
        <p:spPr>
          <a:xfrm flipV="1">
            <a:off x="4891536" y="3684905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751961" y="3684905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734306" y="3651250"/>
            <a:ext cx="279400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802001" y="4085590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096000" y="4088012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8376416" y="4085590"/>
            <a:ext cx="279400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427861" y="4465320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245178" y="4465320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287441" y="4465320"/>
            <a:ext cx="301625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9032038" y="2371674"/>
            <a:ext cx="270510" cy="2870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76076" y="4462734"/>
            <a:ext cx="279400" cy="1117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8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>
                <p:cTn id="69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4" dur="1588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9" dur="3141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9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4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5" name="Picture 4" descr="95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236" y="450215"/>
            <a:ext cx="8452152" cy="6271176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951069" y="397640"/>
            <a:ext cx="5580668" cy="5394891"/>
            <a:chOff x="1" y="-18"/>
            <a:chExt cx="11289" cy="11216"/>
          </a:xfrm>
        </p:grpSpPr>
        <p:pic>
          <p:nvPicPr>
            <p:cNvPr id="15" name="Picture 14" descr="9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" y="-18"/>
              <a:ext cx="8764" cy="11215"/>
            </a:xfrm>
            <a:prstGeom prst="rect">
              <a:avLst/>
            </a:prstGeom>
          </p:spPr>
        </p:pic>
        <p:pic>
          <p:nvPicPr>
            <p:cNvPr id="18" name="Picture 17" descr="97.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65" y="-17"/>
              <a:ext cx="2525" cy="11215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10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7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0" name="Picture 19" descr="97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102" y="461385"/>
            <a:ext cx="4897120" cy="6259830"/>
          </a:xfrm>
          <a:prstGeom prst="rect">
            <a:avLst/>
          </a:prstGeom>
        </p:spPr>
      </p:pic>
      <p:pic>
        <p:nvPicPr>
          <p:cNvPr id="21" name="EE_G7_2-2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102254" y="1015849"/>
            <a:ext cx="603250" cy="53467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B02A8CB-2F98-4882-84D7-EB96FEF97B06}"/>
              </a:ext>
            </a:extLst>
          </p:cNvPr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DC51C11-966A-1A28-78A9-7ECFBE9E1C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9710" y="5985825"/>
            <a:ext cx="1177824" cy="4726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7254E2-0517-8FD9-5744-C110C053863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8296" y="5255053"/>
            <a:ext cx="1511646" cy="213917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audio>
              <p:cMediaNode>
                <p:cTn id="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7" dur="13526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9\U9 Pic\97.3.png97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45085" y="1302703"/>
            <a:ext cx="12282170" cy="3974465"/>
          </a:xfrm>
          <a:prstGeom prst="rect">
            <a:avLst/>
          </a:prstGeom>
        </p:spPr>
      </p:pic>
      <p:sp>
        <p:nvSpPr>
          <p:cNvPr id="20" name="Subtitle 2"/>
          <p:cNvSpPr>
            <a:spLocks noGrp="1"/>
          </p:cNvSpPr>
          <p:nvPr/>
        </p:nvSpPr>
        <p:spPr>
          <a:xfrm>
            <a:off x="138549" y="3991610"/>
            <a:ext cx="11827391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600" dirty="0">
                <a:solidFill>
                  <a:srgbClr val="FF0000"/>
                </a:solidFill>
              </a:rPr>
              <a:t>Suggested answer: The journey you make when you travel to and from a place you go to regularly.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8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4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SUS\Desktop\ANPJ\Lop 7\Unit 9\U9 Pic\97.4.png97.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047" y="509270"/>
            <a:ext cx="9850120" cy="5700552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1830129" y="225806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839394" y="311150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469367" y="4002987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30129" y="4911719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39394" y="5713730"/>
            <a:ext cx="384810" cy="35623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7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9\U9 Pic\98.1.png98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421323"/>
            <a:ext cx="12192000" cy="4246880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/>
        </p:nvSpPr>
        <p:spPr>
          <a:xfrm>
            <a:off x="7546340" y="1109980"/>
            <a:ext cx="3964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a heavy rain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6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sp>
        <p:nvSpPr>
          <p:cNvPr id="14" name="Subtitle 2"/>
          <p:cNvSpPr>
            <a:spLocks noGrp="1"/>
          </p:cNvSpPr>
          <p:nvPr/>
        </p:nvSpPr>
        <p:spPr>
          <a:xfrm>
            <a:off x="997585" y="2134870"/>
            <a:ext cx="54013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the ladders are not tied to the mountain</a:t>
            </a:r>
          </a:p>
        </p:txBody>
      </p:sp>
      <p:sp>
        <p:nvSpPr>
          <p:cNvPr id="15" name="Subtitle 2"/>
          <p:cNvSpPr>
            <a:spLocks noGrp="1"/>
          </p:cNvSpPr>
          <p:nvPr/>
        </p:nvSpPr>
        <p:spPr>
          <a:xfrm>
            <a:off x="4000500" y="3169285"/>
            <a:ext cx="396494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400 meters above the valley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1036955" y="4183380"/>
            <a:ext cx="424561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</a:rPr>
              <a:t>stay home and can’t go to school</a:t>
            </a:r>
          </a:p>
        </p:txBody>
      </p:sp>
      <p:pic>
        <p:nvPicPr>
          <p:cNvPr id="12" name="Picture 11" descr="C:\Users\ASUS\Desktop\ANPJ\Lop 7\Unit 9\U9 Pic\97.2-1.png97.2-1"/>
          <p:cNvPicPr>
            <a:picLocks noChangeAspect="1"/>
          </p:cNvPicPr>
          <p:nvPr/>
        </p:nvPicPr>
        <p:blipFill rotWithShape="1">
          <a:blip r:embed="rId3"/>
          <a:srcRect b="47270"/>
          <a:stretch/>
        </p:blipFill>
        <p:spPr>
          <a:xfrm>
            <a:off x="-53975" y="4712653"/>
            <a:ext cx="12299950" cy="969010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4" grpId="0" build="p"/>
      <p:bldP spid="15" grpId="0" build="p"/>
      <p:bldP spid="1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:\Users\ASUS\Desktop\ANPJ\Lop 7\Unit 9\U9 Pic\97.2-1.png97.2-1"/>
          <p:cNvPicPr>
            <a:picLocks noChangeAspect="1"/>
          </p:cNvPicPr>
          <p:nvPr/>
        </p:nvPicPr>
        <p:blipFill rotWithShape="1">
          <a:blip r:embed="rId2"/>
          <a:srcRect t="49413"/>
          <a:stretch/>
        </p:blipFill>
        <p:spPr>
          <a:xfrm>
            <a:off x="0" y="2432558"/>
            <a:ext cx="12861177" cy="972058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5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7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  <p:transition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SUS\Desktop\ANPJ\Lop 7\Unit 9\U9 Pic\98.2.png98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020" y="2255520"/>
            <a:ext cx="4178935" cy="2346325"/>
          </a:xfrm>
          <a:prstGeom prst="roundRect">
            <a:avLst/>
          </a:prstGeom>
        </p:spPr>
      </p:pic>
      <p:pic>
        <p:nvPicPr>
          <p:cNvPr id="5" name="Picture 4" descr="C:\Users\ASUS\Desktop\ANPJ\Lop 7\Unit 9\U9 Pic\98.3.png98.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84980" y="987425"/>
            <a:ext cx="7908290" cy="46259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4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0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</p:spTree>
  </p:cSld>
  <p:clrMapOvr>
    <a:masterClrMapping/>
  </p:clrMapOvr>
  <p:transition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:\Users\ASUS\Desktop\ANPJ\Lop 7\Unit 9\U9 Pic\WS 147.1.pngWS 147.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33369" y="358489"/>
            <a:ext cx="10844549" cy="6141021"/>
          </a:xfrm>
          <a:prstGeom prst="rect">
            <a:avLst/>
          </a:prstGeom>
        </p:spPr>
      </p:pic>
      <p:sp>
        <p:nvSpPr>
          <p:cNvPr id="2" name="Subtitle 2"/>
          <p:cNvSpPr>
            <a:spLocks noGrp="1"/>
          </p:cNvSpPr>
          <p:nvPr/>
        </p:nvSpPr>
        <p:spPr>
          <a:xfrm>
            <a:off x="1219825" y="1774825"/>
            <a:ext cx="81381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I often go to school on foot. / Often, I go to school on foot.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0" y="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87986" y="46059"/>
              <a:ext cx="2645272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sp>
        <p:nvSpPr>
          <p:cNvPr id="10" name="Subtitle 2"/>
          <p:cNvSpPr>
            <a:spLocks noGrp="1"/>
          </p:cNvSpPr>
          <p:nvPr/>
        </p:nvSpPr>
        <p:spPr>
          <a:xfrm>
            <a:off x="1226741" y="2603182"/>
            <a:ext cx="10965259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Tom travels to school by bus every day. / Every day, Tom travels to school by bus. / Tom travels to school every day by bus.</a:t>
            </a:r>
          </a:p>
        </p:txBody>
      </p:sp>
      <p:sp>
        <p:nvSpPr>
          <p:cNvPr id="21" name="Subtitle 2"/>
          <p:cNvSpPr>
            <a:spLocks noGrp="1"/>
          </p:cNvSpPr>
          <p:nvPr/>
        </p:nvSpPr>
        <p:spPr>
          <a:xfrm>
            <a:off x="1219825" y="3801903"/>
            <a:ext cx="81381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It takes me ten minutes to walk to school.</a:t>
            </a:r>
          </a:p>
        </p:txBody>
      </p:sp>
      <p:sp>
        <p:nvSpPr>
          <p:cNvPr id="25" name="Subtitle 2"/>
          <p:cNvSpPr>
            <a:spLocks noGrp="1"/>
          </p:cNvSpPr>
          <p:nvPr/>
        </p:nvSpPr>
        <p:spPr>
          <a:xfrm>
            <a:off x="1219825" y="5806278"/>
            <a:ext cx="813752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Do you go past any shops on your way to school?</a:t>
            </a:r>
          </a:p>
        </p:txBody>
      </p:sp>
      <p:sp>
        <p:nvSpPr>
          <p:cNvPr id="26" name="Subtitle 2"/>
          <p:cNvSpPr>
            <a:spLocks noGrp="1"/>
          </p:cNvSpPr>
          <p:nvPr/>
        </p:nvSpPr>
        <p:spPr>
          <a:xfrm>
            <a:off x="1226741" y="4628312"/>
            <a:ext cx="104851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Is your school far from your house? / Is your house far from your school? </a:t>
            </a:r>
            <a:b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</a:b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</a:rPr>
              <a:t>/ Your school is far from your house. / Your house is far from your school.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10" grpId="0" build="p"/>
      <p:bldP spid="21" grpId="0" build="p"/>
      <p:bldP spid="25" grpId="0" build="p"/>
      <p:bldP spid="2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87986" y="46059"/>
              <a:ext cx="2645272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  <p:pic>
        <p:nvPicPr>
          <p:cNvPr id="2" name="Picture 1" descr="WS 147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71550"/>
            <a:ext cx="12192000" cy="4914900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/>
        </p:nvSpPr>
        <p:spPr>
          <a:xfrm>
            <a:off x="1061085" y="304863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1061085" y="377253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Subtitle 2"/>
          <p:cNvSpPr>
            <a:spLocks noGrp="1"/>
          </p:cNvSpPr>
          <p:nvPr/>
        </p:nvSpPr>
        <p:spPr>
          <a:xfrm>
            <a:off x="1061085" y="5026660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Subtitle 2"/>
          <p:cNvSpPr>
            <a:spLocks noGrp="1"/>
          </p:cNvSpPr>
          <p:nvPr/>
        </p:nvSpPr>
        <p:spPr>
          <a:xfrm>
            <a:off x="1061085" y="4389120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3" name="Subtitle 2"/>
          <p:cNvSpPr>
            <a:spLocks noGrp="1"/>
          </p:cNvSpPr>
          <p:nvPr/>
        </p:nvSpPr>
        <p:spPr>
          <a:xfrm>
            <a:off x="1061085" y="2270125"/>
            <a:ext cx="55181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5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6" grpId="0" build="p"/>
      <p:bldP spid="10" grpId="0" build="p"/>
      <p:bldP spid="1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SUS\Desktop\ANPJ\Lop 7\Unit 9\U9 Pic\WS 147.3.pngWS 147.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6205" y="2453640"/>
            <a:ext cx="11959590" cy="1631950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87986" y="46059"/>
              <a:ext cx="2645272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 WORKSHEET</a:t>
              </a:r>
            </a:p>
          </p:txBody>
        </p:sp>
      </p:grpSp>
    </p:spTree>
  </p:cSld>
  <p:clrMapOvr>
    <a:masterClrMapping/>
  </p:clrMapOvr>
  <p:transition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85"/>
          <a:stretch/>
        </p:blipFill>
        <p:spPr>
          <a:xfrm>
            <a:off x="-33803" y="367160"/>
            <a:ext cx="12004565" cy="267271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7" name="Picture 16" descr="99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545" y="921020"/>
            <a:ext cx="3133090" cy="2438390"/>
          </a:xfrm>
          <a:prstGeom prst="roundRect">
            <a:avLst/>
          </a:prstGeom>
        </p:spPr>
      </p:pic>
      <p:sp>
        <p:nvSpPr>
          <p:cNvPr id="19" name="Subtitle 2"/>
          <p:cNvSpPr>
            <a:spLocks noGrp="1"/>
          </p:cNvSpPr>
          <p:nvPr/>
        </p:nvSpPr>
        <p:spPr>
          <a:xfrm>
            <a:off x="951865" y="5030730"/>
            <a:ext cx="665226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FF0000"/>
                </a:solidFill>
              </a:rPr>
              <a:t>It’s a skateboarding school in Afghanistan.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47" t="48301" b="28054"/>
          <a:stretch/>
        </p:blipFill>
        <p:spPr>
          <a:xfrm>
            <a:off x="748088" y="3432559"/>
            <a:ext cx="9711752" cy="1499616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85"/>
          <a:stretch/>
        </p:blipFill>
        <p:spPr>
          <a:xfrm>
            <a:off x="-33803" y="367161"/>
            <a:ext cx="10799213" cy="240435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8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3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2" name="TZ L2 U09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85603" y="2879619"/>
            <a:ext cx="6280426" cy="3611219"/>
          </a:xfrm>
          <a:prstGeom prst="rect">
            <a:avLst/>
          </a:prstGeom>
        </p:spPr>
      </p:pic>
      <p:pic>
        <p:nvPicPr>
          <p:cNvPr id="12" name="Picture 11" descr="99.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0375" y="921020"/>
            <a:ext cx="3133090" cy="2438390"/>
          </a:xfrm>
          <a:prstGeom prst="round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35" y="-11430"/>
            <a:ext cx="12192635" cy="461645"/>
            <a:chOff x="0" y="-13062"/>
            <a:chExt cx="12192000" cy="461665"/>
          </a:xfrm>
        </p:grpSpPr>
        <p:sp>
          <p:nvSpPr>
            <p:cNvPr id="3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6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 dirty="0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</a:p>
          </p:txBody>
        </p:sp>
        <p:sp>
          <p:nvSpPr>
            <p:cNvPr id="15" name="TextBox 19"/>
            <p:cNvSpPr txBox="1"/>
            <p:nvPr/>
          </p:nvSpPr>
          <p:spPr>
            <a:xfrm>
              <a:off x="9354968" y="45996"/>
              <a:ext cx="2678291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925" y="638583"/>
            <a:ext cx="9004883" cy="5580834"/>
          </a:xfrm>
          <a:prstGeom prst="rect">
            <a:avLst/>
          </a:prstGeom>
        </p:spPr>
      </p:pic>
      <p:sp>
        <p:nvSpPr>
          <p:cNvPr id="19" name="Subtitle 2"/>
          <p:cNvSpPr>
            <a:spLocks noGrp="1"/>
          </p:cNvSpPr>
          <p:nvPr/>
        </p:nvSpPr>
        <p:spPr>
          <a:xfrm>
            <a:off x="4326962" y="3098165"/>
            <a:ext cx="251269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more than 400</a:t>
            </a:r>
          </a:p>
        </p:txBody>
      </p:sp>
      <p:sp>
        <p:nvSpPr>
          <p:cNvPr id="16" name="Subtitle 2"/>
          <p:cNvSpPr>
            <a:spLocks noGrp="1"/>
          </p:cNvSpPr>
          <p:nvPr/>
        </p:nvSpPr>
        <p:spPr>
          <a:xfrm>
            <a:off x="5483297" y="3638550"/>
            <a:ext cx="2512695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40%</a:t>
            </a:r>
          </a:p>
        </p:txBody>
      </p:sp>
      <p:sp>
        <p:nvSpPr>
          <p:cNvPr id="18" name="Subtitle 2"/>
          <p:cNvSpPr>
            <a:spLocks noGrp="1"/>
          </p:cNvSpPr>
          <p:nvPr/>
        </p:nvSpPr>
        <p:spPr>
          <a:xfrm>
            <a:off x="2002862" y="4643755"/>
            <a:ext cx="39827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science, history, art, math</a:t>
            </a:r>
          </a:p>
        </p:txBody>
      </p:sp>
      <p:sp>
        <p:nvSpPr>
          <p:cNvPr id="20" name="Subtitle 2"/>
          <p:cNvSpPr>
            <a:spLocks noGrp="1"/>
          </p:cNvSpPr>
          <p:nvPr/>
        </p:nvSpPr>
        <p:spPr>
          <a:xfrm>
            <a:off x="4326962" y="5551805"/>
            <a:ext cx="3982720" cy="4851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800" dirty="0">
                <a:solidFill>
                  <a:srgbClr val="FF0000"/>
                </a:solidFill>
              </a:rPr>
              <a:t>skateboarding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16" grpId="0" build="p"/>
      <p:bldP spid="18" grpId="0" build="p"/>
      <p:bldP spid="20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316"/>
            <a:ext cx="12192000" cy="654113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60" y="627443"/>
            <a:ext cx="9190935" cy="15209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7611" y="3031115"/>
            <a:ext cx="3237229" cy="794768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0" y="0"/>
            <a:ext cx="12192635" cy="461645"/>
            <a:chOff x="0" y="-13062"/>
            <a:chExt cx="12192000" cy="461665"/>
          </a:xfrm>
        </p:grpSpPr>
        <p:sp>
          <p:nvSpPr>
            <p:cNvPr id="17" name="Rectangle 16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  <a:endPara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387986" y="46059"/>
              <a:ext cx="2645272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2555A14-F5E9-B2E9-9755-C66993C933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893" y="5139216"/>
            <a:ext cx="1511646" cy="21391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B881015-8E7B-947C-B6A5-AF45FE167F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6135" y="5961564"/>
            <a:ext cx="1232235" cy="494474"/>
          </a:xfrm>
          <a:prstGeom prst="rect">
            <a:avLst/>
          </a:prstGeom>
        </p:spPr>
      </p:pic>
    </p:spTree>
  </p:cSld>
  <p:clrMapOvr>
    <a:masterClrMapping/>
  </p:clrMapOvr>
  <p:transition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08397" y="2105561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798CF1-2D4C-B2FD-31C0-8008F0D9F020}"/>
              </a:ext>
            </a:extLst>
          </p:cNvPr>
          <p:cNvGrpSpPr/>
          <p:nvPr/>
        </p:nvGrpSpPr>
        <p:grpSpPr>
          <a:xfrm>
            <a:off x="0" y="0"/>
            <a:ext cx="12192635" cy="461645"/>
            <a:chOff x="0" y="-13062"/>
            <a:chExt cx="12192000" cy="46166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4BDCA14-77B5-D0F6-5D6B-9ECED6B8F672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CA43513-FE5F-D830-3A07-733006B02D08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9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9CEC45-B0BF-4E0E-B2F8-B78BE0973A08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98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en-US" sz="2000" b="1">
                  <a:solidFill>
                    <a:prstClr val="white"/>
                  </a:solidFill>
                  <a:ea typeface="Adobe Gothic Std B" panose="020B0800000000000000" pitchFamily="34" charset="-128"/>
                </a:rPr>
                <a:t>I OFTEN PLAY GAMES AFTER SCHOOL.</a:t>
              </a:r>
              <a:endParaRPr lang="en-US" sz="2000" b="1" dirty="0">
                <a:solidFill>
                  <a:prstClr val="white"/>
                </a:solidFill>
                <a:ea typeface="Adobe Gothic Std B" panose="020B0800000000000000" pitchFamily="34" charset="-12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C992D2-9836-0245-9092-3630C02C3B39}"/>
                </a:ext>
              </a:extLst>
            </p:cNvPr>
            <p:cNvSpPr txBox="1"/>
            <p:nvPr/>
          </p:nvSpPr>
          <p:spPr>
            <a:xfrm>
              <a:off x="9387986" y="46059"/>
              <a:ext cx="2645272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</TotalTime>
  <Words>689</Words>
  <Application>Microsoft Office PowerPoint</Application>
  <PresentationFormat>Widescreen</PresentationFormat>
  <Paragraphs>124</Paragraphs>
  <Slides>30</Slides>
  <Notes>5</Notes>
  <HiddenSlides>0</HiddenSlides>
  <MMClips>11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Calibri Light</vt:lpstr>
      <vt:lpstr>Calibri</vt:lpstr>
      <vt:lpstr>DengXian</vt:lpstr>
      <vt:lpstr>Adobe Gothic Std B</vt:lpstr>
      <vt:lpstr>Segoe UI</vt:lpstr>
      <vt:lpstr>Myriad Pro</vt:lpstr>
      <vt:lpstr>Arial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231</cp:revision>
  <dcterms:created xsi:type="dcterms:W3CDTF">2021-04-01T11:54:00Z</dcterms:created>
  <dcterms:modified xsi:type="dcterms:W3CDTF">2022-06-03T06:04:19Z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EFDE407012F04B89BDD51F4E9D00FB9E</vt:lpwstr>
  </property>
  <property fmtid="{D5CDD505-2E9C-101B-9397-08002B2CF9AE}" pid="3" name="KSOProductBuildVer">
    <vt:lpwstr>1033-11.2.0.10323</vt:lpwstr>
  </property>
</Properties>
</file>