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1"/>
    <p:sldMasterId id="2147483697" r:id="rId2"/>
  </p:sldMasterIdLst>
  <p:notesMasterIdLst>
    <p:notesMasterId r:id="rId33"/>
  </p:notesMasterIdLst>
  <p:handoutMasterIdLst>
    <p:handoutMasterId r:id="rId34"/>
  </p:handoutMasterIdLst>
  <p:sldIdLst>
    <p:sldId id="415" r:id="rId3"/>
    <p:sldId id="416" r:id="rId4"/>
    <p:sldId id="470" r:id="rId5"/>
    <p:sldId id="419" r:id="rId6"/>
    <p:sldId id="521" r:id="rId7"/>
    <p:sldId id="417" r:id="rId8"/>
    <p:sldId id="522" r:id="rId9"/>
    <p:sldId id="523" r:id="rId10"/>
    <p:sldId id="524" r:id="rId11"/>
    <p:sldId id="472" r:id="rId12"/>
    <p:sldId id="526" r:id="rId13"/>
    <p:sldId id="527" r:id="rId14"/>
    <p:sldId id="528" r:id="rId15"/>
    <p:sldId id="529" r:id="rId16"/>
    <p:sldId id="530" r:id="rId17"/>
    <p:sldId id="558" r:id="rId18"/>
    <p:sldId id="531" r:id="rId19"/>
    <p:sldId id="532" r:id="rId20"/>
    <p:sldId id="533" r:id="rId21"/>
    <p:sldId id="534" r:id="rId22"/>
    <p:sldId id="535" r:id="rId23"/>
    <p:sldId id="536" r:id="rId24"/>
    <p:sldId id="537" r:id="rId25"/>
    <p:sldId id="538" r:id="rId26"/>
    <p:sldId id="540" r:id="rId27"/>
    <p:sldId id="541" r:id="rId28"/>
    <p:sldId id="557" r:id="rId29"/>
    <p:sldId id="543" r:id="rId30"/>
    <p:sldId id="544" r:id="rId31"/>
    <p:sldId id="442" r:id="rId32"/>
  </p:sldIdLst>
  <p:sldSz cx="12192000" cy="6858000"/>
  <p:notesSz cx="6858000" cy="9144000"/>
  <p:embeddedFontLst>
    <p:embeddedFont>
      <p:font typeface="Calibri Light" panose="020F0302020204030204" pitchFamily="34" charset="0"/>
      <p:regular r:id="rId35"/>
      <p: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Adobe Gothic Std B" panose="020B0800000000000000" pitchFamily="34" charset="-128"/>
      <p:bold r:id="rId41"/>
    </p:embeddedFont>
    <p:embeddedFont>
      <p:font typeface="Segoe UI" panose="020B0502040204020203" pitchFamily="34" charset="0"/>
      <p:regular r:id="rId42"/>
      <p:bold r:id="rId43"/>
      <p:italic r:id="rId44"/>
      <p:boldItalic r:id="rId45"/>
    </p:embeddedFont>
    <p:embeddedFont>
      <p:font typeface="Myriad Pro" panose="020B050303040302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00E10"/>
    <a:srgbClr val="A6CCE2"/>
    <a:srgbClr val="A0C8E1"/>
    <a:srgbClr val="95C1DE"/>
    <a:srgbClr val="80B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98" autoAdjust="0"/>
    <p:restoredTop sz="94326" autoAdjust="0"/>
  </p:normalViewPr>
  <p:slideViewPr>
    <p:cSldViewPr snapToGrid="0">
      <p:cViewPr varScale="1">
        <p:scale>
          <a:sx n="105" d="100"/>
          <a:sy n="105" d="100"/>
        </p:scale>
        <p:origin x="786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font" Target="fonts/font1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9DE2CA-CAA8-470A-067F-71AF8C571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F769CC-3B84-46A8-0F4E-28476291F3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60CB4-8A17-454A-B953-3D3F2AB3E47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AAC91D-1A65-9A5E-D986-824AA48B57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81D022-7562-F03E-D3A5-A4660AA470A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7816B5-7B5F-4CA4-8EBF-B789FA20F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522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5F63E-7B49-40F1-B291-575D2BE5584F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8D3C9-1AAE-4F11-B22F-027C27AFB6E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4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4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EBCF6-DEBA-D7E4-4137-8312313A7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0136F-57D4-0EDD-2F75-5F0036C04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7A7D5-FB5C-F0E1-351D-190B3BBAA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FED39-626F-6CB1-0E8D-C934E848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CEEE9-DFF8-5BEA-7EFC-C281B6CEC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65308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F7E80-3968-FD87-BCB4-0F7DCF23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800C2-3A6F-D573-FE29-D8846CA13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2730C-09E7-84DD-C55F-6611E04F7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77BA4-D35F-52A9-47AF-B19CF5A08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C186E-BB0B-6CB0-D5B8-CE864376E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15815128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5A4AE-272A-DD4A-3B48-8F581A75C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1813A-9223-4067-6DD5-D7BD055C2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3B185-040F-F6A3-66CC-D0424B9C1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4565C-D1D9-C6C9-DDE6-C4848FA0D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C786A-C09B-89D5-63C1-4978C2405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06901488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55635-2764-8850-414C-5DFCC3828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BBF27-2812-7523-1A21-FF93095EF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88388F-7A17-73D0-6D98-B5531B45E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EB8254-BFA3-02F3-6882-4BC3E39A4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836528-F231-D0BD-0CC0-917863AC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3D488-FC00-996A-246E-9A0DD7774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50512513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F430F-08ED-A79E-93C5-1D63977EC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6A6D2-893C-8062-1DDE-EE786978D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0D5D32-3839-2378-CAEA-C147DFC16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C79288-B313-BACA-2B82-FCF66A8CD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23276C-5B41-2602-9022-90FD67F1B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B63254-ECA3-3241-8F9F-BDB09CB4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3F47E6-B33B-3DEF-566D-7C01D7993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F9EF35-2366-8E8B-F57B-DB69017A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23479810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11E75-2707-B348-863F-C07BDF03F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2D2603-52EE-A027-4D00-A241A9445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61EFA-92F5-1C90-9515-18AE7F6D6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0C90C-1496-FB5C-F195-D37920491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69637845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98E619-DEC5-853E-8235-6BF443752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7161A3-1EB7-F6D0-484B-246463E50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8A762-F9E7-748B-D4C9-DF8B8D41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45712639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EB817-C3B1-998F-01EB-064033AE9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8996B-86F1-C7F0-E429-93958C75A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4E77C-0B0E-0B31-10BF-15450F7E7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AB744-C132-FAFF-F7F8-41C221476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8F9EFE-89E4-C025-D673-4327A5C20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D3BFB-9FB2-D3BF-F433-C0917CF8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40703061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D9B4D-3D35-93DD-EF5B-1655929B5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51B9ED-B80D-B271-E02B-359EF0758D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7F973-0966-75D0-EF51-31038524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08D59-69D9-F403-E054-B82FB5AF1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3EDC7-19E8-79B8-B83E-BDC544BB4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56B17-81B3-773D-7B1D-89A48641E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82813002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E2F-1849-2C9D-C48F-712B8079A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394022-053E-CA84-E7EA-1187C22B5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F4C7B-F00E-1809-24E0-226E252A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8AD1A-F440-E351-3CE0-D0C0BFAEF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E88E5-B525-FC07-BA6A-61F3BCA28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36811689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EF2A0A-AB68-A523-763F-A46A304BB4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279EAC-F530-2613-52F7-862F66A91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677BD-9379-5C64-B63F-BDA0C24B4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1269A-F875-64BC-64E2-69ED3E1E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A74F1-EDAF-9EA1-D74D-48D1A6DC9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56704315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EBCF6-DEBA-D7E4-4137-8312313A7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0136F-57D4-0EDD-2F75-5F0036C04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7A7D5-FB5C-F0E1-351D-190B3BBAA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FED39-626F-6CB1-0E8D-C934E848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CEEE9-DFF8-5BEA-7EFC-C281B6CEC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60755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F7E80-3968-FD87-BCB4-0F7DCF23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800C2-3A6F-D573-FE29-D8846CA13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2730C-09E7-84DD-C55F-6611E04F7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77BA4-D35F-52A9-47AF-B19CF5A08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C186E-BB0B-6CB0-D5B8-CE864376E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18831419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5A4AE-272A-DD4A-3B48-8F581A75C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1813A-9223-4067-6DD5-D7BD055C2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3B185-040F-F6A3-66CC-D0424B9C1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4565C-D1D9-C6C9-DDE6-C4848FA0D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C786A-C09B-89D5-63C1-4978C2405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43989580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55635-2764-8850-414C-5DFCC3828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BBF27-2812-7523-1A21-FF93095EF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88388F-7A17-73D0-6D98-B5531B45E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EB8254-BFA3-02F3-6882-4BC3E39A4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836528-F231-D0BD-0CC0-917863AC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3D488-FC00-996A-246E-9A0DD7774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44513791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F430F-08ED-A79E-93C5-1D63977EC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6A6D2-893C-8062-1DDE-EE786978D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0D5D32-3839-2378-CAEA-C147DFC16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C79288-B313-BACA-2B82-FCF66A8CD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23276C-5B41-2602-9022-90FD67F1B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B63254-ECA3-3241-8F9F-BDB09CB4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3F47E6-B33B-3DEF-566D-7C01D7993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F9EF35-2366-8E8B-F57B-DB69017A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56912455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11E75-2707-B348-863F-C07BDF03F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2D2603-52EE-A027-4D00-A241A9445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61EFA-92F5-1C90-9515-18AE7F6D6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0C90C-1496-FB5C-F195-D37920491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353641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98E619-DEC5-853E-8235-6BF443752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7161A3-1EB7-F6D0-484B-246463E50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8A762-F9E7-748B-D4C9-DF8B8D41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71145353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EB817-C3B1-998F-01EB-064033AE9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8996B-86F1-C7F0-E429-93958C75A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4E77C-0B0E-0B31-10BF-15450F7E7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AB744-C132-FAFF-F7F8-41C221476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8F9EFE-89E4-C025-D673-4327A5C20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D3BFB-9FB2-D3BF-F433-C0917CF8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7637845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D9B4D-3D35-93DD-EF5B-1655929B5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51B9ED-B80D-B271-E02B-359EF0758D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7F973-0966-75D0-EF51-31038524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08D59-69D9-F403-E054-B82FB5AF1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3EDC7-19E8-79B8-B83E-BDC544BB4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56B17-81B3-773D-7B1D-89A48641E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9936183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E2F-1849-2C9D-C48F-712B8079A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394022-053E-CA84-E7EA-1187C22B5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F4C7B-F00E-1809-24E0-226E252A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8AD1A-F440-E351-3CE0-D0C0BFAEF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E88E5-B525-FC07-BA6A-61F3BCA28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40305427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EF2A0A-AB68-A523-763F-A46A304BB4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279EAC-F530-2613-52F7-862F66A91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677BD-9379-5C64-B63F-BDA0C24B4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1269A-F875-64BC-64E2-69ED3E1E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A74F1-EDAF-9EA1-D74D-48D1A6DC9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02017356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98BA3-2AFB-E888-D8C5-A17EFD26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54AAB-E4EF-6D8B-1D0D-BEF1E2D96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F7CCF-1383-18BE-62B3-EC18EFD29E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21EDA-54A0-CC0F-CE95-82BEEC790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74277-54F5-D989-A91C-AE3C04D63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827734-21BB-D0FC-532B-D88BBCC99D3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E75324-1E11-66BF-57AB-626B14E05D9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FE1895-615E-CDDF-8554-82F36F524A04}"/>
              </a:ext>
            </a:extLst>
          </p:cNvPr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011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98BA3-2AFB-E888-D8C5-A17EFD26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54AAB-E4EF-6D8B-1D0D-BEF1E2D96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F7CCF-1383-18BE-62B3-EC18EFD29E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21EDA-54A0-CC0F-CE95-82BEEC790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74277-54F5-D989-A91C-AE3C04D63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6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9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9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9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7.mp3"/><Relationship Id="rId7" Type="http://schemas.openxmlformats.org/officeDocument/2006/relationships/image" Target="../media/image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129540"/>
            <a:ext cx="12191365" cy="7473950"/>
            <a:chOff x="0" y="0"/>
            <a:chExt cx="18076" cy="11566"/>
          </a:xfrm>
        </p:grpSpPr>
        <p:pic>
          <p:nvPicPr>
            <p:cNvPr id="5" name="Picture 4" descr="10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038" cy="11566"/>
            </a:xfrm>
            <a:prstGeom prst="rect">
              <a:avLst/>
            </a:prstGeom>
          </p:spPr>
        </p:pic>
        <p:pic>
          <p:nvPicPr>
            <p:cNvPr id="7" name="Picture 6" descr="101.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38" y="0"/>
              <a:ext cx="9038" cy="11566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C0F2785-8EF3-5D16-D5B4-40EDA3DB0476}"/>
              </a:ext>
            </a:extLst>
          </p:cNvPr>
          <p:cNvSpPr/>
          <p:nvPr/>
        </p:nvSpPr>
        <p:spPr>
          <a:xfrm>
            <a:off x="1" y="6721475"/>
            <a:ext cx="12191366" cy="514396"/>
          </a:xfrm>
          <a:prstGeom prst="rect">
            <a:avLst/>
          </a:prstGeom>
          <a:solidFill>
            <a:srgbClr val="100E1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22/02/2022</a:t>
            </a:r>
            <a:endParaRPr lang="vi-V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1</a:t>
            </a:fld>
            <a:endParaRPr lang="vi-V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479909-EF7A-BD8A-A3E0-C14F41A07A3C}"/>
              </a:ext>
            </a:extLst>
          </p:cNvPr>
          <p:cNvSpPr/>
          <p:nvPr/>
        </p:nvSpPr>
        <p:spPr>
          <a:xfrm>
            <a:off x="363389" y="6655486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B78F34-8300-C443-67EB-99A7279041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988" y="-643936"/>
            <a:ext cx="1460451" cy="19498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791728-5B17-ABCA-B697-4CC9DB885E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930" y="110936"/>
            <a:ext cx="1096720" cy="44009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46059"/>
              <a:ext cx="1316820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sp>
        <p:nvSpPr>
          <p:cNvPr id="11" name="Oval 10"/>
          <p:cNvSpPr/>
          <p:nvPr/>
        </p:nvSpPr>
        <p:spPr>
          <a:xfrm>
            <a:off x="5969635" y="3896995"/>
            <a:ext cx="675640" cy="47879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793115" y="448945"/>
            <a:ext cx="10627995" cy="5574783"/>
            <a:chOff x="0" y="706"/>
            <a:chExt cx="17459" cy="9409"/>
          </a:xfrm>
        </p:grpSpPr>
        <p:pic>
          <p:nvPicPr>
            <p:cNvPr id="2" name="Picture 1" descr="101.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" y="706"/>
              <a:ext cx="17353" cy="5207"/>
            </a:xfrm>
            <a:prstGeom prst="rect">
              <a:avLst/>
            </a:prstGeom>
          </p:spPr>
        </p:pic>
        <p:pic>
          <p:nvPicPr>
            <p:cNvPr id="3" name="Picture 2" descr="101.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5855"/>
              <a:ext cx="15823" cy="4260"/>
            </a:xfrm>
            <a:prstGeom prst="rect">
              <a:avLst/>
            </a:prstGeom>
          </p:spPr>
        </p:pic>
      </p:grpSp>
      <p:pic>
        <p:nvPicPr>
          <p:cNvPr id="22" name="EE_G7_2-2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3049" y="983949"/>
            <a:ext cx="655201" cy="558165"/>
          </a:xfrm>
          <a:prstGeom prst="rect">
            <a:avLst/>
          </a:prstGeom>
        </p:spPr>
      </p:pic>
      <p:sp>
        <p:nvSpPr>
          <p:cNvPr id="24" name="Subtitle 2"/>
          <p:cNvSpPr>
            <a:spLocks noGrp="1"/>
          </p:cNvSpPr>
          <p:nvPr/>
        </p:nvSpPr>
        <p:spPr>
          <a:xfrm>
            <a:off x="2037080" y="2939946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5" name="Subtitle 2"/>
          <p:cNvSpPr>
            <a:spLocks noGrp="1"/>
          </p:cNvSpPr>
          <p:nvPr/>
        </p:nvSpPr>
        <p:spPr>
          <a:xfrm>
            <a:off x="5085715" y="2939946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6" name="Subtitle 2"/>
          <p:cNvSpPr>
            <a:spLocks noGrp="1"/>
          </p:cNvSpPr>
          <p:nvPr/>
        </p:nvSpPr>
        <p:spPr>
          <a:xfrm>
            <a:off x="8369935" y="2939946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7" name="Subtitle 2"/>
          <p:cNvSpPr>
            <a:spLocks noGrp="1"/>
          </p:cNvSpPr>
          <p:nvPr/>
        </p:nvSpPr>
        <p:spPr>
          <a:xfrm>
            <a:off x="10346690" y="2939946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9" name="Oval 28"/>
          <p:cNvSpPr/>
          <p:nvPr/>
        </p:nvSpPr>
        <p:spPr>
          <a:xfrm>
            <a:off x="8427085" y="4548054"/>
            <a:ext cx="1557655" cy="47879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09900" y="5028114"/>
            <a:ext cx="1557655" cy="47879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668010" y="5479599"/>
            <a:ext cx="1379220" cy="47879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875656" y="4123239"/>
            <a:ext cx="769620" cy="47879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57" dur="10399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1" grpId="0" bldLvl="0" animBg="1"/>
      <p:bldP spid="24" grpId="0" build="p"/>
      <p:bldP spid="25" grpId="0" build="p"/>
      <p:bldP spid="26" grpId="0" build="p"/>
      <p:bldP spid="27" grpId="0" build="p"/>
      <p:bldP spid="29" grpId="0" bldLvl="0" animBg="1"/>
      <p:bldP spid="30" grpId="0" bldLvl="0" animBg="1"/>
      <p:bldP spid="31" grpId="0" bldLvl="0" animBg="1"/>
      <p:bldP spid="2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7\Unit 10\U10 Pic\101.4.png101.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990328"/>
            <a:ext cx="12192000" cy="2346087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6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46059"/>
              <a:ext cx="1316820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3" name="Picture 2" descr="C:\Users\ASUS\Desktop\ANPJ\Lop 7\Unit 10\U10 Pic\102.1.png102.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21640" y="644525"/>
            <a:ext cx="7431405" cy="805180"/>
          </a:xfrm>
          <a:prstGeom prst="rect">
            <a:avLst/>
          </a:prstGeom>
        </p:spPr>
      </p:pic>
      <p:pic>
        <p:nvPicPr>
          <p:cNvPr id="6" name="Picture 5" descr="C:\Users\ASUS\Desktop\ANPJ\Lop 7\Unit 10\U10 Pic\102.4.png102.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841410" y="1418591"/>
            <a:ext cx="7579450" cy="5175487"/>
          </a:xfrm>
          <a:prstGeom prst="rect">
            <a:avLst/>
          </a:prstGeom>
        </p:spPr>
      </p:pic>
      <p:pic>
        <p:nvPicPr>
          <p:cNvPr id="7" name="Picture 6" descr="C:\Users\ASUS\Desktop\ANPJ\Lop 7\Unit 10\U10 Pic\102.2.png102.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222298" y="625158"/>
            <a:ext cx="3713480" cy="61658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37914" y="19930"/>
            <a:ext cx="11895971" cy="398780"/>
            <a:chOff x="137907" y="20204"/>
            <a:chExt cx="11895351" cy="398797"/>
          </a:xfrm>
        </p:grpSpPr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744202" y="45996"/>
              <a:ext cx="228905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5" name="EE_G7_2-2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8367" y="1182688"/>
            <a:ext cx="686435" cy="56324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01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6" name="Picture 5" descr="C:\Users\ASUS\Desktop\ANPJ\Lop 7\Unit 10\U10 Pic\102.4.png102.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3993" y="1137015"/>
            <a:ext cx="7938057" cy="5420054"/>
          </a:xfrm>
          <a:prstGeom prst="rect">
            <a:avLst/>
          </a:prstGeom>
        </p:spPr>
      </p:pic>
      <p:pic>
        <p:nvPicPr>
          <p:cNvPr id="5" name="Picture 4" descr="C:\Users\ASUS\Desktop\ANPJ\Lop 7\Unit 10\U10 Pic\102.3.png102.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67740" y="635001"/>
            <a:ext cx="10376535" cy="5461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10\U10 Pic\102.5.png102.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04483" y="462915"/>
            <a:ext cx="11583035" cy="564007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EE_G7_2-29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5750" y="516890"/>
            <a:ext cx="715010" cy="57531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49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3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5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 REFERENCE</a:t>
              </a:r>
            </a:p>
          </p:txBody>
        </p:sp>
      </p:grpSp>
      <p:pic>
        <p:nvPicPr>
          <p:cNvPr id="18" name="Picture 17" descr="LN 156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582" y="562645"/>
            <a:ext cx="9867816" cy="3974820"/>
          </a:xfrm>
          <a:prstGeom prst="rect">
            <a:avLst/>
          </a:prstGeom>
        </p:spPr>
      </p:pic>
      <p:pic>
        <p:nvPicPr>
          <p:cNvPr id="21" name="Picture 20" descr="LN 156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046" y="4511675"/>
            <a:ext cx="7994015" cy="230060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7\Unit 10\U10 Pic\103.1.png103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82040" y="448310"/>
            <a:ext cx="10335173" cy="296164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263640" y="1127760"/>
            <a:ext cx="1005839" cy="4368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413760" y="1564640"/>
            <a:ext cx="1524000" cy="6451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568440" y="2089150"/>
            <a:ext cx="1341119" cy="5778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457700" y="2889250"/>
            <a:ext cx="2110740" cy="6037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6" name="Picture 5" descr="103.3"/>
          <p:cNvPicPr>
            <a:picLocks noChangeAspect="1"/>
          </p:cNvPicPr>
          <p:nvPr/>
        </p:nvPicPr>
        <p:blipFill rotWithShape="1">
          <a:blip r:embed="rId3"/>
          <a:srcRect t="31710" b="5519"/>
          <a:stretch/>
        </p:blipFill>
        <p:spPr>
          <a:xfrm>
            <a:off x="2930665" y="3654296"/>
            <a:ext cx="6331304" cy="29616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140" y="4495800"/>
            <a:ext cx="2301186" cy="3256469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5" grpId="0" bldLvl="0" animBg="1"/>
      <p:bldP spid="1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6" name="Picture 5" descr="103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22985"/>
            <a:ext cx="12192000" cy="4812030"/>
          </a:xfrm>
          <a:prstGeom prst="rect">
            <a:avLst/>
          </a:prstGeom>
        </p:spPr>
      </p:pic>
      <p:pic>
        <p:nvPicPr>
          <p:cNvPr id="13" name="EE_G7_2-3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15060" y="1639151"/>
            <a:ext cx="696222" cy="553085"/>
          </a:xfrm>
          <a:prstGeom prst="rect">
            <a:avLst/>
          </a:prstGeom>
        </p:spPr>
      </p:pic>
      <p:sp>
        <p:nvSpPr>
          <p:cNvPr id="24" name="Subtitle 2"/>
          <p:cNvSpPr>
            <a:spLocks noGrp="1"/>
          </p:cNvSpPr>
          <p:nvPr/>
        </p:nvSpPr>
        <p:spPr>
          <a:xfrm>
            <a:off x="1377950" y="4310380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1" name="Subtitle 2"/>
          <p:cNvSpPr>
            <a:spLocks noGrp="1"/>
          </p:cNvSpPr>
          <p:nvPr/>
        </p:nvSpPr>
        <p:spPr>
          <a:xfrm>
            <a:off x="1377950" y="3142615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2" name="Subtitle 2"/>
          <p:cNvSpPr>
            <a:spLocks noGrp="1"/>
          </p:cNvSpPr>
          <p:nvPr/>
        </p:nvSpPr>
        <p:spPr>
          <a:xfrm>
            <a:off x="1377950" y="3726180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3" name="Subtitle 2"/>
          <p:cNvSpPr>
            <a:spLocks noGrp="1"/>
          </p:cNvSpPr>
          <p:nvPr/>
        </p:nvSpPr>
        <p:spPr>
          <a:xfrm>
            <a:off x="7019925" y="5229225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5" name="Subtitle 2"/>
          <p:cNvSpPr>
            <a:spLocks noGrp="1"/>
          </p:cNvSpPr>
          <p:nvPr/>
        </p:nvSpPr>
        <p:spPr>
          <a:xfrm>
            <a:off x="7019925" y="4645025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3" name="Subtitle 2"/>
          <p:cNvSpPr>
            <a:spLocks noGrp="1"/>
          </p:cNvSpPr>
          <p:nvPr/>
        </p:nvSpPr>
        <p:spPr>
          <a:xfrm>
            <a:off x="7019925" y="3142615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4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9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4" dur="492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24" grpId="0" build="p"/>
      <p:bldP spid="21" grpId="0" build="p"/>
      <p:bldP spid="22" grpId="0" build="p"/>
      <p:bldP spid="23" grpId="0" build="p"/>
      <p:bldP spid="25" grpId="0" build="p"/>
      <p:bldP spid="3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6" name="Picture 5" descr="103.3"/>
          <p:cNvPicPr>
            <a:picLocks noChangeAspect="1"/>
          </p:cNvPicPr>
          <p:nvPr/>
        </p:nvPicPr>
        <p:blipFill rotWithShape="1">
          <a:blip r:embed="rId2"/>
          <a:srcRect b="4348"/>
          <a:stretch/>
        </p:blipFill>
        <p:spPr>
          <a:xfrm>
            <a:off x="1308414" y="395735"/>
            <a:ext cx="8782685" cy="6259719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10\U10 Pic\104.1.png104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10372" y="448310"/>
            <a:ext cx="8961040" cy="611274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3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5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5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17" name="Picture 16" descr="104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05965"/>
            <a:ext cx="12192000" cy="2846070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4030980" y="3228340"/>
            <a:ext cx="1426845" cy="11677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030980" y="3239135"/>
            <a:ext cx="1437640" cy="5943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030980" y="3801745"/>
            <a:ext cx="1437640" cy="5943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1" name="EE_G7_2-3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0235" y="1479045"/>
            <a:ext cx="737235" cy="57848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3" dur="9388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104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21797"/>
            <a:ext cx="12192000" cy="3644900"/>
          </a:xfrm>
          <a:prstGeom prst="rect">
            <a:avLst/>
          </a:prstGeom>
        </p:spPr>
      </p:pic>
      <p:pic>
        <p:nvPicPr>
          <p:cNvPr id="16" name="Picture 15" descr="C:\Users\ASUS\Desktop\ANPJ\Lop 7\Unit 10\U10 Pic\104.4.png104.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5930257"/>
            <a:ext cx="12192000" cy="61977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6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8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19" name="EE_G7_2-3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75956" y="1619587"/>
            <a:ext cx="719251" cy="579119"/>
          </a:xfrm>
          <a:prstGeom prst="rect">
            <a:avLst/>
          </a:prstGeom>
        </p:spPr>
      </p:pic>
      <p:sp>
        <p:nvSpPr>
          <p:cNvPr id="26" name="Oval 25"/>
          <p:cNvSpPr/>
          <p:nvPr/>
        </p:nvSpPr>
        <p:spPr>
          <a:xfrm>
            <a:off x="9815830" y="4630757"/>
            <a:ext cx="1706880" cy="5359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114290" y="3412827"/>
            <a:ext cx="4846320" cy="4565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892040" y="3953847"/>
            <a:ext cx="4467860" cy="6464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147561" y="2338407"/>
            <a:ext cx="1169670" cy="5791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F82905-BEC5-8EDA-CB4B-8FDED041C7DF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B73577-8F40-826D-BE6C-E65A2A4C93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977" y="816282"/>
            <a:ext cx="1463735" cy="5873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DE411DC-3AF3-524D-14F5-DB4D3814273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939" y="-139854"/>
            <a:ext cx="1766376" cy="249964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3" dur="2092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  <p:bldP spid="28" grpId="0" bldLvl="0" animBg="1"/>
      <p:bldP spid="31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0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15" name="Picture 14" descr="105.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105" y="414020"/>
            <a:ext cx="10885681" cy="6331685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69249" y="2555240"/>
            <a:ext cx="270510" cy="2870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EE_G7_2-3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5362" y="1445599"/>
            <a:ext cx="640080" cy="560387"/>
          </a:xfrm>
          <a:prstGeom prst="rect">
            <a:avLst/>
          </a:prstGeom>
        </p:spPr>
      </p:pic>
      <p:pic>
        <p:nvPicPr>
          <p:cNvPr id="23" name="EE_G7_2-33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2570" y="2402861"/>
            <a:ext cx="662872" cy="553085"/>
          </a:xfrm>
          <a:prstGeom prst="rect">
            <a:avLst/>
          </a:prstGeom>
        </p:spPr>
      </p:pic>
      <p:sp>
        <p:nvSpPr>
          <p:cNvPr id="24" name="Subtitle 2"/>
          <p:cNvSpPr>
            <a:spLocks noGrp="1"/>
          </p:cNvSpPr>
          <p:nvPr/>
        </p:nvSpPr>
        <p:spPr>
          <a:xfrm>
            <a:off x="1632325" y="5331460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tw</a:t>
            </a:r>
            <a:r>
              <a:rPr lang="en-US" u="sng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25" name="Subtitle 2"/>
          <p:cNvSpPr>
            <a:spLocks noGrp="1"/>
          </p:cNvSpPr>
          <p:nvPr/>
        </p:nvSpPr>
        <p:spPr>
          <a:xfrm>
            <a:off x="5105775" y="4949190"/>
            <a:ext cx="1035050" cy="1199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40000"/>
              </a:lnSpc>
            </a:pPr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u="sng" dirty="0">
                <a:solidFill>
                  <a:srgbClr val="FF0000"/>
                </a:solidFill>
              </a:rPr>
              <a:t>o</a:t>
            </a:r>
            <a:r>
              <a:rPr lang="en-US" dirty="0">
                <a:solidFill>
                  <a:srgbClr val="FF0000"/>
                </a:solidFill>
              </a:rPr>
              <a:t>ny</a:t>
            </a:r>
          </a:p>
          <a:p>
            <a:pPr algn="l">
              <a:lnSpc>
                <a:spcPct val="40000"/>
              </a:lnSpc>
            </a:pP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u="sng" dirty="0">
                <a:solidFill>
                  <a:srgbClr val="FF0000"/>
                </a:solidFill>
              </a:rPr>
              <a:t>o</a:t>
            </a:r>
            <a:endParaRPr lang="en-US" dirty="0">
              <a:solidFill>
                <a:srgbClr val="FF0000"/>
              </a:solidFill>
            </a:endParaRPr>
          </a:p>
          <a:p>
            <a:pPr algn="l">
              <a:lnSpc>
                <a:spcPct val="40000"/>
              </a:lnSpc>
            </a:pPr>
            <a:r>
              <a:rPr lang="en-US" u="sng" dirty="0">
                <a:solidFill>
                  <a:srgbClr val="FF0000"/>
                </a:solidFill>
              </a:rPr>
              <a:t>o</a:t>
            </a:r>
            <a:r>
              <a:rPr lang="en-US" dirty="0">
                <a:solidFill>
                  <a:srgbClr val="FF0000"/>
                </a:solidFill>
              </a:rPr>
              <a:t>pen</a:t>
            </a:r>
          </a:p>
          <a:p>
            <a:pPr algn="l">
              <a:lnSpc>
                <a:spcPct val="40000"/>
              </a:lnSpc>
            </a:pPr>
            <a:r>
              <a:rPr lang="en-US" u="sng" dirty="0">
                <a:solidFill>
                  <a:srgbClr val="FF0000"/>
                </a:solidFill>
              </a:rPr>
              <a:t>o</a:t>
            </a:r>
            <a:r>
              <a:rPr lang="en-US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26" name="Subtitle 2"/>
          <p:cNvSpPr>
            <a:spLocks noGrp="1"/>
          </p:cNvSpPr>
          <p:nvPr/>
        </p:nvSpPr>
        <p:spPr>
          <a:xfrm>
            <a:off x="8390630" y="4846319"/>
            <a:ext cx="1236980" cy="838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u="sng" dirty="0">
                <a:solidFill>
                  <a:srgbClr val="FF0000"/>
                </a:solidFill>
              </a:rPr>
              <a:t>o</a:t>
            </a:r>
            <a:r>
              <a:rPr lang="en-US" dirty="0">
                <a:solidFill>
                  <a:srgbClr val="FF0000"/>
                </a:solidFill>
              </a:rPr>
              <a:t>me</a:t>
            </a:r>
          </a:p>
          <a:p>
            <a:pPr algn="l"/>
            <a:r>
              <a:rPr lang="en-US" dirty="0">
                <a:solidFill>
                  <a:srgbClr val="FF0000"/>
                </a:solidFill>
              </a:rPr>
              <a:t>L</a:t>
            </a:r>
            <a:r>
              <a:rPr lang="en-US" u="sng" dirty="0">
                <a:solidFill>
                  <a:srgbClr val="FF0000"/>
                </a:solidFill>
              </a:rPr>
              <a:t>o</a:t>
            </a:r>
            <a:r>
              <a:rPr lang="en-US" dirty="0">
                <a:solidFill>
                  <a:srgbClr val="FF0000"/>
                </a:solidFill>
              </a:rPr>
              <a:t>ndon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0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>
                <p:cTn id="51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56" dur="2092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1" dur="3482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6" grpId="0" bldLvl="0" animBg="1"/>
      <p:bldP spid="24" grpId="0" build="p"/>
      <p:bldP spid="25" grpId="0" build="p"/>
      <p:bldP spid="2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0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5" name="Picture 4" descr="105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490" y="448310"/>
            <a:ext cx="8574739" cy="61604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97892" y="455512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School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41967" y="532543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Café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96199" y="5305747"/>
            <a:ext cx="126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Mall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A660A1C-DF82-6BBE-81FC-652230B3FB4D}"/>
              </a:ext>
            </a:extLst>
          </p:cNvPr>
          <p:cNvSpPr/>
          <p:nvPr/>
        </p:nvSpPr>
        <p:spPr>
          <a:xfrm>
            <a:off x="6383103" y="4278134"/>
            <a:ext cx="994057" cy="398932"/>
          </a:xfrm>
          <a:prstGeom prst="roundRect">
            <a:avLst>
              <a:gd name="adj" fmla="val 35571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70593" y="4215412"/>
            <a:ext cx="1265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Myriad Pro" panose="020B0503030403020204" pitchFamily="34" charset="0"/>
              </a:rPr>
              <a:t>History Museum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F0A8BEE-0272-94D1-5022-D5B124F67149}"/>
              </a:ext>
            </a:extLst>
          </p:cNvPr>
          <p:cNvSpPr/>
          <p:nvPr/>
        </p:nvSpPr>
        <p:spPr>
          <a:xfrm>
            <a:off x="7377160" y="3771438"/>
            <a:ext cx="1222363" cy="443974"/>
          </a:xfrm>
          <a:prstGeom prst="roundRect">
            <a:avLst>
              <a:gd name="adj" fmla="val 35571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377160" y="3693359"/>
            <a:ext cx="1235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Myriad Pro" panose="020B0503030403020204" pitchFamily="34" charset="0"/>
              </a:rPr>
              <a:t>Pizza Restaurant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A7F9994-E447-5FFB-21D5-C434E071537D}"/>
              </a:ext>
            </a:extLst>
          </p:cNvPr>
          <p:cNvSpPr/>
          <p:nvPr/>
        </p:nvSpPr>
        <p:spPr>
          <a:xfrm>
            <a:off x="8909164" y="4255157"/>
            <a:ext cx="1235032" cy="523220"/>
          </a:xfrm>
          <a:prstGeom prst="roundRect">
            <a:avLst>
              <a:gd name="adj" fmla="val 35571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892789" y="4357366"/>
            <a:ext cx="14817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Myriad Pro" panose="020B0503030403020204" pitchFamily="34" charset="0"/>
              </a:rPr>
              <a:t>Supermarket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1" grpId="0"/>
      <p:bldP spid="13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132" y="448310"/>
            <a:ext cx="8531377" cy="6229313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07F8AA9-6B8A-819D-4F66-D485C7C215F1}"/>
              </a:ext>
            </a:extLst>
          </p:cNvPr>
          <p:cNvSpPr/>
          <p:nvPr/>
        </p:nvSpPr>
        <p:spPr>
          <a:xfrm>
            <a:off x="1954491" y="4026581"/>
            <a:ext cx="1215737" cy="398932"/>
          </a:xfrm>
          <a:prstGeom prst="roundRect">
            <a:avLst>
              <a:gd name="adj" fmla="val 35571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0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988793" y="3933659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Myriad Pro" panose="020B0503030403020204" pitchFamily="34" charset="0"/>
              </a:rPr>
              <a:t>Vietnamese </a:t>
            </a:r>
            <a:br>
              <a:rPr lang="en-US" sz="1600" dirty="0">
                <a:solidFill>
                  <a:srgbClr val="FF0000"/>
                </a:solidFill>
                <a:latin typeface="Myriad Pro" panose="020B0503030403020204" pitchFamily="34" charset="0"/>
              </a:rPr>
            </a:br>
            <a:r>
              <a:rPr lang="en-US" sz="1600" dirty="0">
                <a:solidFill>
                  <a:srgbClr val="FF0000"/>
                </a:solidFill>
                <a:latin typeface="Myriad Pro" panose="020B0503030403020204" pitchFamily="34" charset="0"/>
              </a:rPr>
              <a:t>Restaurant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13211" y="288445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City Park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20319" y="356296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City Hall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2AD0D50-1042-1E77-84E5-005D2D77903A}"/>
              </a:ext>
            </a:extLst>
          </p:cNvPr>
          <p:cNvSpPr/>
          <p:nvPr/>
        </p:nvSpPr>
        <p:spPr>
          <a:xfrm>
            <a:off x="4122242" y="5532909"/>
            <a:ext cx="1383011" cy="398932"/>
          </a:xfrm>
          <a:prstGeom prst="roundRect">
            <a:avLst>
              <a:gd name="adj" fmla="val 35571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46829" y="554233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Movie Theater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372EEE6-8501-B9C5-F71F-7BB6A2762D51}"/>
              </a:ext>
            </a:extLst>
          </p:cNvPr>
          <p:cNvSpPr/>
          <p:nvPr/>
        </p:nvSpPr>
        <p:spPr>
          <a:xfrm>
            <a:off x="6156367" y="4706562"/>
            <a:ext cx="1309662" cy="398932"/>
          </a:xfrm>
          <a:prstGeom prst="roundRect">
            <a:avLst>
              <a:gd name="adj" fmla="val 35571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156367" y="4716061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Art Museum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321499C-4D5B-2455-AC04-4FD762C7748B}"/>
              </a:ext>
            </a:extLst>
          </p:cNvPr>
          <p:cNvSpPr/>
          <p:nvPr/>
        </p:nvSpPr>
        <p:spPr>
          <a:xfrm>
            <a:off x="8426803" y="5545128"/>
            <a:ext cx="1383011" cy="461644"/>
          </a:xfrm>
          <a:prstGeom prst="roundRect">
            <a:avLst>
              <a:gd name="adj" fmla="val 35571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453573" y="5462211"/>
            <a:ext cx="2273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Convenience </a:t>
            </a:r>
            <a:b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</a:b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Store</a:t>
            </a:r>
          </a:p>
        </p:txBody>
      </p:sp>
    </p:spTree>
    <p:extLst>
      <p:ext uri="{BB962C8B-B14F-4D97-AF65-F5344CB8AC3E}">
        <p14:creationId xmlns:p14="http://schemas.microsoft.com/office/powerpoint/2010/main" val="266635343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5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0799"/>
            <a:ext cx="5904707" cy="601462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0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1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9" name="Picture 18" descr="10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32089"/>
            <a:ext cx="3913137" cy="5943332"/>
          </a:xfrm>
          <a:prstGeom prst="rect">
            <a:avLst/>
          </a:prstGeom>
        </p:spPr>
      </p:pic>
      <p:pic>
        <p:nvPicPr>
          <p:cNvPr id="2" name="EE_G7_2-3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199" y="1115031"/>
            <a:ext cx="609600" cy="46406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60F20E2-155A-0BA4-12DD-27BB8DFB7031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EBAFE13-75DE-691F-A179-E8E560038E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061" y="5980638"/>
            <a:ext cx="1177824" cy="4726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ACE9B8-544A-4DBB-6F89-8775139C3F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824" y="5169515"/>
            <a:ext cx="1511646" cy="213917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10\U10 Pic\106.2.png106.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31215" y="619125"/>
            <a:ext cx="10651490" cy="519874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1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13" name="Text Box 12"/>
          <p:cNvSpPr txBox="1"/>
          <p:nvPr/>
        </p:nvSpPr>
        <p:spPr>
          <a:xfrm>
            <a:off x="6210935" y="3471545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5" name="Text Box 14"/>
          <p:cNvSpPr txBox="1"/>
          <p:nvPr/>
        </p:nvSpPr>
        <p:spPr>
          <a:xfrm>
            <a:off x="1631315" y="4173220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6210935" y="4150995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5" grpId="0"/>
      <p:bldP spid="15" grpId="1"/>
      <p:bldP spid="16" grpId="0"/>
      <p:bldP spid="1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10\U10 Pic\108.1.png108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2320" y="473075"/>
            <a:ext cx="10920095" cy="6195695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1343870" y="209994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951045" y="311277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218515" y="412559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218515" y="513969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218515" y="618617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0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4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6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14" name="Picture 13" descr="108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5" y="481575"/>
            <a:ext cx="12192000" cy="446151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2903855" y="1851905"/>
            <a:ext cx="1014730" cy="4235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171825" y="3527670"/>
            <a:ext cx="669290" cy="4235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209280" y="2845680"/>
            <a:ext cx="1014730" cy="4235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C:\Users\ASUS\Desktop\ANPJ\Lop 7\Unit 10\U10 Pic\108.3.png108.3"/>
          <p:cNvPicPr>
            <a:picLocks noChangeAspect="1"/>
          </p:cNvPicPr>
          <p:nvPr/>
        </p:nvPicPr>
        <p:blipFill rotWithShape="1">
          <a:blip r:embed="rId3"/>
          <a:srcRect b="42926"/>
          <a:stretch/>
        </p:blipFill>
        <p:spPr>
          <a:xfrm>
            <a:off x="0" y="5041120"/>
            <a:ext cx="9747886" cy="77687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20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ASUS\Desktop\ANPJ\Lop 7\Unit 10\U10 Pic\108.3.png108.3"/>
          <p:cNvPicPr>
            <a:picLocks noChangeAspect="1"/>
          </p:cNvPicPr>
          <p:nvPr/>
        </p:nvPicPr>
        <p:blipFill rotWithShape="1">
          <a:blip r:embed="rId2"/>
          <a:srcRect t="58908" r="14162"/>
          <a:stretch/>
        </p:blipFill>
        <p:spPr>
          <a:xfrm>
            <a:off x="311124" y="2476123"/>
            <a:ext cx="11569752" cy="77343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7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PROJECT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10\U10 Pic\108.4.png108.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3195" y="2021840"/>
            <a:ext cx="3533775" cy="2696210"/>
          </a:xfrm>
          <a:prstGeom prst="roundRect">
            <a:avLst/>
          </a:prstGeom>
        </p:spPr>
      </p:pic>
      <p:pic>
        <p:nvPicPr>
          <p:cNvPr id="5" name="Picture 4" descr="C:\Users\ASUS\Desktop\ANPJ\Lop 7\Unit 10\U10 Pic\108.5.png108.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835718" y="1243965"/>
            <a:ext cx="8466455" cy="4369435"/>
          </a:xfrm>
          <a:prstGeom prst="round2SameRect">
            <a:avLst>
              <a:gd name="adj1" fmla="val 16667"/>
              <a:gd name="adj2" fmla="val 0"/>
            </a:avLst>
          </a:prstGeom>
        </p:spPr>
      </p:pic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0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:\Users\ASUS\Desktop\ANPJ\Lop 7\Unit 10\U10 Pic\WS 148.1.pngWS 148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51535" y="418465"/>
            <a:ext cx="10610850" cy="561022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0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sp>
        <p:nvSpPr>
          <p:cNvPr id="21" name="Subtitle 2"/>
          <p:cNvSpPr>
            <a:spLocks noGrp="1"/>
          </p:cNvSpPr>
          <p:nvPr/>
        </p:nvSpPr>
        <p:spPr>
          <a:xfrm>
            <a:off x="2101215" y="1560195"/>
            <a:ext cx="62033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Start your walking tour at Bến Thành market.</a:t>
            </a:r>
          </a:p>
        </p:txBody>
      </p:sp>
      <p:sp>
        <p:nvSpPr>
          <p:cNvPr id="3" name="Subtitle 2"/>
          <p:cNvSpPr>
            <a:spLocks noGrp="1"/>
          </p:cNvSpPr>
          <p:nvPr/>
        </p:nvSpPr>
        <p:spPr>
          <a:xfrm>
            <a:off x="2101215" y="2531110"/>
            <a:ext cx="99326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The market is a lively place in </a:t>
            </a:r>
            <a:r>
              <a:rPr lang="en-US" dirty="0" err="1">
                <a:solidFill>
                  <a:srgbClr val="FF0000"/>
                </a:solidFill>
              </a:rPr>
              <a:t>Hồ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Chí</a:t>
            </a:r>
            <a:r>
              <a:rPr lang="en-US" dirty="0">
                <a:solidFill>
                  <a:srgbClr val="FF0000"/>
                </a:solidFill>
              </a:rPr>
              <a:t> Minh City. / In </a:t>
            </a:r>
            <a:r>
              <a:rPr lang="en-US" dirty="0" err="1">
                <a:solidFill>
                  <a:srgbClr val="FF0000"/>
                </a:solidFill>
              </a:rPr>
              <a:t>Hồ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Chí</a:t>
            </a:r>
            <a:r>
              <a:rPr lang="en-US" dirty="0">
                <a:solidFill>
                  <a:srgbClr val="FF0000"/>
                </a:solidFill>
              </a:rPr>
              <a:t> Minh City, the market is a lively place.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2101215" y="3501390"/>
            <a:ext cx="62033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Many tourists go there to buy souvenirs.</a:t>
            </a:r>
          </a:p>
        </p:txBody>
      </p:sp>
      <p:sp>
        <p:nvSpPr>
          <p:cNvPr id="17" name="Subtitle 2"/>
          <p:cNvSpPr>
            <a:spLocks noGrp="1"/>
          </p:cNvSpPr>
          <p:nvPr/>
        </p:nvSpPr>
        <p:spPr>
          <a:xfrm>
            <a:off x="2101215" y="4473575"/>
            <a:ext cx="62033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Local shoppers also enjoy visiting the market.</a:t>
            </a:r>
          </a:p>
        </p:txBody>
      </p:sp>
      <p:sp>
        <p:nvSpPr>
          <p:cNvPr id="18" name="Subtitle 2"/>
          <p:cNvSpPr>
            <a:spLocks noGrp="1"/>
          </p:cNvSpPr>
          <p:nvPr/>
        </p:nvSpPr>
        <p:spPr>
          <a:xfrm>
            <a:off x="2101215" y="5445125"/>
            <a:ext cx="62033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People can buy all sorts of things there.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3" grpId="0" build="p"/>
      <p:bldP spid="16" grpId="0" build="p"/>
      <p:bldP spid="17" grpId="0" build="p"/>
      <p:bldP spid="1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10\U10 Pic\WS 148.2.pngWS 148.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7914" y="576056"/>
            <a:ext cx="12206605" cy="539686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0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sp>
        <p:nvSpPr>
          <p:cNvPr id="24" name="Subtitle 2"/>
          <p:cNvSpPr>
            <a:spLocks noGrp="1"/>
          </p:cNvSpPr>
          <p:nvPr/>
        </p:nvSpPr>
        <p:spPr>
          <a:xfrm>
            <a:off x="1002149" y="4625451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Subtitle 2"/>
          <p:cNvSpPr>
            <a:spLocks noGrp="1"/>
          </p:cNvSpPr>
          <p:nvPr/>
        </p:nvSpPr>
        <p:spPr>
          <a:xfrm>
            <a:off x="1002149" y="3140186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Subtitle 2"/>
          <p:cNvSpPr>
            <a:spLocks noGrp="1"/>
          </p:cNvSpPr>
          <p:nvPr/>
        </p:nvSpPr>
        <p:spPr>
          <a:xfrm>
            <a:off x="1002149" y="2537571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Subtitle 2"/>
          <p:cNvSpPr>
            <a:spLocks noGrp="1"/>
          </p:cNvSpPr>
          <p:nvPr/>
        </p:nvSpPr>
        <p:spPr>
          <a:xfrm>
            <a:off x="1002149" y="1833991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Subtitle 2"/>
          <p:cNvSpPr>
            <a:spLocks noGrp="1"/>
          </p:cNvSpPr>
          <p:nvPr/>
        </p:nvSpPr>
        <p:spPr>
          <a:xfrm>
            <a:off x="1002149" y="5184251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2" name="Subtitle 2"/>
          <p:cNvSpPr>
            <a:spLocks noGrp="1"/>
          </p:cNvSpPr>
          <p:nvPr/>
        </p:nvSpPr>
        <p:spPr>
          <a:xfrm>
            <a:off x="1002149" y="3832336"/>
            <a:ext cx="789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6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5" grpId="0" build="p"/>
      <p:bldP spid="17" grpId="0" build="p"/>
      <p:bldP spid="18" grpId="0" build="p"/>
      <p:bldP spid="19" grpId="0" build="p"/>
      <p:bldP spid="2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Desktop\ANPJ\Lop 7\Unit 10\U10 Pic\WS 148.3.pngWS 148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2550160"/>
            <a:ext cx="12192635" cy="132905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3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0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5" y="215905"/>
            <a:ext cx="11774134" cy="585659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8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5" y="215266"/>
            <a:ext cx="11074000" cy="550954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8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3554461" y="3054096"/>
            <a:ext cx="7601219" cy="26707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TZ L2 U10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27125" y="2870501"/>
            <a:ext cx="6711696" cy="325174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3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6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291" y="534214"/>
            <a:ext cx="9686466" cy="6222821"/>
          </a:xfrm>
          <a:prstGeom prst="rect">
            <a:avLst/>
          </a:prstGeom>
        </p:spPr>
      </p:pic>
      <p:sp>
        <p:nvSpPr>
          <p:cNvPr id="24" name="Subtitle 2"/>
          <p:cNvSpPr>
            <a:spLocks noGrp="1"/>
          </p:cNvSpPr>
          <p:nvPr/>
        </p:nvSpPr>
        <p:spPr>
          <a:xfrm>
            <a:off x="8403590" y="1980565"/>
            <a:ext cx="101790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eight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4674235" y="2315845"/>
            <a:ext cx="155829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a big city</a:t>
            </a:r>
          </a:p>
        </p:txBody>
      </p:sp>
      <p:sp>
        <p:nvSpPr>
          <p:cNvPr id="18" name="Subtitle 2"/>
          <p:cNvSpPr>
            <a:spLocks noGrp="1"/>
          </p:cNvSpPr>
          <p:nvPr/>
        </p:nvSpPr>
        <p:spPr>
          <a:xfrm>
            <a:off x="2988310" y="3028950"/>
            <a:ext cx="112585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explore</a:t>
            </a:r>
          </a:p>
        </p:txBody>
      </p:sp>
      <p:sp>
        <p:nvSpPr>
          <p:cNvPr id="20" name="Subtitle 2"/>
          <p:cNvSpPr>
            <a:spLocks noGrp="1"/>
          </p:cNvSpPr>
          <p:nvPr/>
        </p:nvSpPr>
        <p:spPr>
          <a:xfrm>
            <a:off x="6490335" y="3028950"/>
            <a:ext cx="160083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understand</a:t>
            </a:r>
          </a:p>
        </p:txBody>
      </p:sp>
      <p:sp>
        <p:nvSpPr>
          <p:cNvPr id="21" name="Subtitle 2"/>
          <p:cNvSpPr>
            <a:spLocks noGrp="1"/>
          </p:cNvSpPr>
          <p:nvPr/>
        </p:nvSpPr>
        <p:spPr>
          <a:xfrm>
            <a:off x="3713480" y="3382010"/>
            <a:ext cx="161226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adventures</a:t>
            </a:r>
          </a:p>
        </p:txBody>
      </p:sp>
      <p:sp>
        <p:nvSpPr>
          <p:cNvPr id="22" name="Text Box 21"/>
          <p:cNvSpPr txBox="1"/>
          <p:nvPr/>
        </p:nvSpPr>
        <p:spPr>
          <a:xfrm>
            <a:off x="2092960" y="4573905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23" name="Text Box 22"/>
          <p:cNvSpPr txBox="1"/>
          <p:nvPr/>
        </p:nvSpPr>
        <p:spPr>
          <a:xfrm>
            <a:off x="2092960" y="5103495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25" name="Text Box 24"/>
          <p:cNvSpPr txBox="1"/>
          <p:nvPr/>
        </p:nvSpPr>
        <p:spPr>
          <a:xfrm>
            <a:off x="4957445" y="5092700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26" name="Text Box 25"/>
          <p:cNvSpPr txBox="1"/>
          <p:nvPr/>
        </p:nvSpPr>
        <p:spPr>
          <a:xfrm>
            <a:off x="4957445" y="6173470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16" grpId="0" build="p"/>
      <p:bldP spid="18" grpId="0" build="p"/>
      <p:bldP spid="20" grpId="0" build="p"/>
      <p:bldP spid="21" grpId="0" build="p"/>
      <p:bldP spid="22" grpId="0"/>
      <p:bldP spid="22" grpId="1"/>
      <p:bldP spid="23" grpId="0"/>
      <p:bldP spid="23" grpId="1"/>
      <p:bldP spid="25" grpId="0"/>
      <p:bldP spid="25" grpId="1"/>
      <p:bldP spid="26" grpId="0"/>
      <p:bldP spid="26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ASUS\Desktop\ANPJ\Lop 7\Unit 10\U10 Pic\109.5.png109.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17" y="1190626"/>
            <a:ext cx="5020056" cy="5364464"/>
          </a:xfrm>
          <a:prstGeom prst="rect">
            <a:avLst/>
          </a:prstGeom>
        </p:spPr>
      </p:pic>
      <p:pic>
        <p:nvPicPr>
          <p:cNvPr id="2" name="Picture 1" descr="C:\Users\ASUS\Desktop\ANPJ\Lop 7\Unit 10\U10 Pic\109.3.png109.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448310"/>
            <a:ext cx="12046585" cy="208978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156367" y="3337560"/>
            <a:ext cx="5020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Myriad Pro" panose="020B0503030403020204" pitchFamily="34" charset="0"/>
              </a:rPr>
              <a:t>Daniel Raven-Ellison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79AC72-F8EE-8D1F-366B-15F1457152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291" y="5203596"/>
            <a:ext cx="1607469" cy="2274771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08398" y="2105561"/>
            <a:ext cx="1037520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16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50DD25-D2FC-F316-723A-93928FECA867}"/>
              </a:ext>
            </a:extLst>
          </p:cNvPr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>
              <a:extLst>
                <a:ext uri="{FF2B5EF4-FFF2-40B4-BE49-F238E27FC236}">
                  <a16:creationId xmlns:a16="http://schemas.microsoft.com/office/drawing/2014/main" id="{A897C105-2098-492D-EC77-C2EB70C08206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>
              <a:extLst>
                <a:ext uri="{FF2B5EF4-FFF2-40B4-BE49-F238E27FC236}">
                  <a16:creationId xmlns:a16="http://schemas.microsoft.com/office/drawing/2014/main" id="{048CA323-CE5D-C0A5-206E-6E5EED299124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18">
              <a:extLst>
                <a:ext uri="{FF2B5EF4-FFF2-40B4-BE49-F238E27FC236}">
                  <a16:creationId xmlns:a16="http://schemas.microsoft.com/office/drawing/2014/main" id="{B02CCE42-028B-307F-FA4A-F9A283D17529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HOW DO YOU GET TO THE MALL?</a:t>
              </a:r>
            </a:p>
          </p:txBody>
        </p:sp>
        <p:sp>
          <p:nvSpPr>
            <p:cNvPr id="8" name="TextBox 19">
              <a:extLst>
                <a:ext uri="{FF2B5EF4-FFF2-40B4-BE49-F238E27FC236}">
                  <a16:creationId xmlns:a16="http://schemas.microsoft.com/office/drawing/2014/main" id="{1A6961D3-0004-2E3F-C33B-A0A93E27E350}"/>
                </a:ext>
              </a:extLst>
            </p:cNvPr>
            <p:cNvSpPr txBox="1"/>
            <p:nvPr/>
          </p:nvSpPr>
          <p:spPr>
            <a:xfrm>
              <a:off x="9420369" y="45996"/>
              <a:ext cx="2612889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634</Words>
  <Application>Microsoft Office PowerPoint</Application>
  <PresentationFormat>Widescreen</PresentationFormat>
  <Paragraphs>154</Paragraphs>
  <Slides>30</Slides>
  <Notes>5</Notes>
  <HiddenSlides>0</HiddenSlides>
  <MMClips>10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Calibri Light</vt:lpstr>
      <vt:lpstr>Calibri</vt:lpstr>
      <vt:lpstr>Wingdings</vt:lpstr>
      <vt:lpstr>DengXian</vt:lpstr>
      <vt:lpstr>Adobe Gothic Std B</vt:lpstr>
      <vt:lpstr>Segoe UI</vt:lpstr>
      <vt:lpstr>Myriad Pro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 BTV Tieng Anh</cp:lastModifiedBy>
  <cp:revision>220</cp:revision>
  <dcterms:created xsi:type="dcterms:W3CDTF">2021-04-01T11:54:00Z</dcterms:created>
  <dcterms:modified xsi:type="dcterms:W3CDTF">2022-06-03T06:08:39Z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EFDE407012F04B89BDD51F4E9D00FB9E</vt:lpwstr>
  </property>
  <property fmtid="{D5CDD505-2E9C-101B-9397-08002B2CF9AE}" pid="3" name="KSOProductBuildVer">
    <vt:lpwstr>1033-11.2.0.10323</vt:lpwstr>
  </property>
</Properties>
</file>