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1" r:id="rId1"/>
    <p:sldMasterId id="2147483673" r:id="rId2"/>
  </p:sldMasterIdLst>
  <p:notesMasterIdLst>
    <p:notesMasterId r:id="rId32"/>
  </p:notesMasterIdLst>
  <p:sldIdLst>
    <p:sldId id="415" r:id="rId3"/>
    <p:sldId id="416" r:id="rId4"/>
    <p:sldId id="470" r:id="rId5"/>
    <p:sldId id="419" r:id="rId6"/>
    <p:sldId id="521" r:id="rId7"/>
    <p:sldId id="417" r:id="rId8"/>
    <p:sldId id="522" r:id="rId9"/>
    <p:sldId id="523" r:id="rId10"/>
    <p:sldId id="524" r:id="rId11"/>
    <p:sldId id="472" r:id="rId12"/>
    <p:sldId id="526" r:id="rId13"/>
    <p:sldId id="527" r:id="rId14"/>
    <p:sldId id="528" r:id="rId15"/>
    <p:sldId id="529" r:id="rId16"/>
    <p:sldId id="530" r:id="rId17"/>
    <p:sldId id="531" r:id="rId18"/>
    <p:sldId id="532" r:id="rId19"/>
    <p:sldId id="533" r:id="rId20"/>
    <p:sldId id="534" r:id="rId21"/>
    <p:sldId id="535" r:id="rId22"/>
    <p:sldId id="536" r:id="rId23"/>
    <p:sldId id="538" r:id="rId24"/>
    <p:sldId id="586" r:id="rId25"/>
    <p:sldId id="540" r:id="rId26"/>
    <p:sldId id="587" r:id="rId27"/>
    <p:sldId id="541" r:id="rId28"/>
    <p:sldId id="543" r:id="rId29"/>
    <p:sldId id="544" r:id="rId30"/>
    <p:sldId id="442" r:id="rId31"/>
  </p:sldIdLst>
  <p:sldSz cx="12192000" cy="6858000"/>
  <p:notesSz cx="6858000" cy="9144000"/>
  <p:embeddedFontLst>
    <p:embeddedFont>
      <p:font typeface="Calibri Light" panose="020F0302020204030204" pitchFamily="34" charset="0"/>
      <p:regular r:id="rId33"/>
      <p: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Adobe Gothic Std B" panose="020B0800000000000000" pitchFamily="34" charset="-128"/>
      <p:bold r:id="rId39"/>
    </p:embeddedFont>
    <p:embeddedFont>
      <p:font typeface="Segoe UI" panose="020B0502040204020203" pitchFamily="3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CCE2"/>
    <a:srgbClr val="A0C8E1"/>
    <a:srgbClr val="95C1DE"/>
    <a:srgbClr val="80B3DB"/>
    <a:srgbClr val="100E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35" autoAdjust="0"/>
    <p:restoredTop sz="94291" autoAdjust="0"/>
  </p:normalViewPr>
  <p:slideViewPr>
    <p:cSldViewPr snapToGrid="0">
      <p:cViewPr varScale="1">
        <p:scale>
          <a:sx n="105" d="100"/>
          <a:sy n="105" d="100"/>
        </p:scale>
        <p:origin x="7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7.fntdata"/><Relationship Id="rId21" Type="http://schemas.openxmlformats.org/officeDocument/2006/relationships/slide" Target="slides/slide19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5F63E-7B49-40F1-B291-575D2BE5584F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8D3C9-1AAE-4F11-B22F-027C27AFB6E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EBCF6-DEBA-D7E4-4137-8312313A7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40136F-57D4-0EDD-2F75-5F0036C04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7A7D5-FB5C-F0E1-351D-190B3BBAA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7ED3-FE42-4D22-BF0B-51C4DCE3F7C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FED39-626F-6CB1-0E8D-C934E8484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2CEEE9-DFF8-5BEA-7EFC-C281B6CEC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5D95A-BE6F-47EB-986D-0090E6766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546257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F7E80-3968-FD87-BCB4-0F7DCF231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800C2-3A6F-D573-FE29-D8846CA13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2730C-09E7-84DD-C55F-6611E04F7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77BA4-D35F-52A9-47AF-B19CF5A08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C186E-BB0B-6CB0-D5B8-CE864376E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6981623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5A4AE-272A-DD4A-3B48-8F581A75C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01813A-9223-4067-6DD5-D7BD055C2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3B185-040F-F6A3-66CC-D0424B9C1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4565C-D1D9-C6C9-DDE6-C4848FA0D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C786A-C09B-89D5-63C1-4978C2405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00496065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55635-2764-8850-414C-5DFCC3828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BBF27-2812-7523-1A21-FF93095EF5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88388F-7A17-73D0-6D98-B5531B45E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EB8254-BFA3-02F3-6882-4BC3E39A4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836528-F231-D0BD-0CC0-917863ACA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3D488-FC00-996A-246E-9A0DD7774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77691088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F430F-08ED-A79E-93C5-1D63977EC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6A6D2-893C-8062-1DDE-EE786978D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0D5D32-3839-2378-CAEA-C147DFC16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C79288-B313-BACA-2B82-FCF66A8CD1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23276C-5B41-2602-9022-90FD67F1B4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B63254-ECA3-3241-8F9F-BDB09CB43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3F47E6-B33B-3DEF-566D-7C01D7993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F9EF35-2366-8E8B-F57B-DB69017AC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60838131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11E75-2707-B348-863F-C07BDF03F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2D2603-52EE-A027-4D00-A241A9445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761EFA-92F5-1C90-9515-18AE7F6D6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30C90C-1496-FB5C-F195-D37920491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06608054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98E619-DEC5-853E-8235-6BF443752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7161A3-1EB7-F6D0-484B-246463E50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A8A762-F9E7-748B-D4C9-DF8B8D411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84438621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EB817-C3B1-998F-01EB-064033AE9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8996B-86F1-C7F0-E429-93958C75A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4E77C-0B0E-0B31-10BF-15450F7E7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AB744-C132-FAFF-F7F8-41C221476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8F9EFE-89E4-C025-D673-4327A5C20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AD3BFB-9FB2-D3BF-F433-C0917CF80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50456070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D9B4D-3D35-93DD-EF5B-1655929B5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51B9ED-B80D-B271-E02B-359EF0758D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7F973-0966-75D0-EF51-31038524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C08D59-69D9-F403-E054-B82FB5AF1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E3EDC7-19E8-79B8-B83E-BDC544BB4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856B17-81B3-773D-7B1D-89A48641E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84435538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89E2F-1849-2C9D-C48F-712B8079A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394022-053E-CA84-E7EA-1187C22B59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F4C7B-F00E-1809-24E0-226E252A3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8AD1A-F440-E351-3CE0-D0C0BFAEF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E88E5-B525-FC07-BA6A-61F3BCA28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47480356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EF2A0A-AB68-A523-763F-A46A304BB4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279EAC-F530-2613-52F7-862F66A91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677BD-9379-5C64-B63F-BDA0C24B4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1269A-F875-64BC-64E2-69ED3E1E7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A74F1-EDAF-9EA1-D74D-48D1A6DC9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20366742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EBCF6-DEBA-D7E4-4137-8312313A7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40136F-57D4-0EDD-2F75-5F0036C04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7A7D5-FB5C-F0E1-351D-190B3BBAA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7ED3-FE42-4D22-BF0B-51C4DCE3F7C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FED39-626F-6CB1-0E8D-C934E8484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2CEEE9-DFF8-5BEA-7EFC-C281B6CEC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5D95A-BE6F-47EB-986D-0090E6766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990059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F7E80-3968-FD87-BCB4-0F7DCF231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800C2-3A6F-D573-FE29-D8846CA13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2730C-09E7-84DD-C55F-6611E04F7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77BA4-D35F-52A9-47AF-B19CF5A08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C186E-BB0B-6CB0-D5B8-CE864376E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32226698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5A4AE-272A-DD4A-3B48-8F581A75C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01813A-9223-4067-6DD5-D7BD055C2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3B185-040F-F6A3-66CC-D0424B9C1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4565C-D1D9-C6C9-DDE6-C4848FA0D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C786A-C09B-89D5-63C1-4978C2405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49720151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55635-2764-8850-414C-5DFCC3828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BBF27-2812-7523-1A21-FF93095EF5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88388F-7A17-73D0-6D98-B5531B45E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EB8254-BFA3-02F3-6882-4BC3E39A4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836528-F231-D0BD-0CC0-917863ACA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3D488-FC00-996A-246E-9A0DD7774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79658803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F430F-08ED-A79E-93C5-1D63977EC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6A6D2-893C-8062-1DDE-EE786978D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0D5D32-3839-2378-CAEA-C147DFC16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C79288-B313-BACA-2B82-FCF66A8CD1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23276C-5B41-2602-9022-90FD67F1B4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B63254-ECA3-3241-8F9F-BDB09CB43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3F47E6-B33B-3DEF-566D-7C01D7993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F9EF35-2366-8E8B-F57B-DB69017AC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07798862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11E75-2707-B348-863F-C07BDF03F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2D2603-52EE-A027-4D00-A241A9445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761EFA-92F5-1C90-9515-18AE7F6D6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30C90C-1496-FB5C-F195-D37920491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50566856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98E619-DEC5-853E-8235-6BF443752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7161A3-1EB7-F6D0-484B-246463E50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A8A762-F9E7-748B-D4C9-DF8B8D411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11254094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EB817-C3B1-998F-01EB-064033AE9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8996B-86F1-C7F0-E429-93958C75A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4E77C-0B0E-0B31-10BF-15450F7E7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AB744-C132-FAFF-F7F8-41C221476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8F9EFE-89E4-C025-D673-4327A5C20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AD3BFB-9FB2-D3BF-F433-C0917CF80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52695741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D9B4D-3D35-93DD-EF5B-1655929B5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51B9ED-B80D-B271-E02B-359EF0758D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7F973-0966-75D0-EF51-31038524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C08D59-69D9-F403-E054-B82FB5AF1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E3EDC7-19E8-79B8-B83E-BDC544BB4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856B17-81B3-773D-7B1D-89A48641E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68743074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89E2F-1849-2C9D-C48F-712B8079A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394022-053E-CA84-E7EA-1187C22B59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F4C7B-F00E-1809-24E0-226E252A3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8AD1A-F440-E351-3CE0-D0C0BFAEF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E88E5-B525-FC07-BA6A-61F3BCA28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02665572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EF2A0A-AB68-A523-763F-A46A304BB4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279EAC-F530-2613-52F7-862F66A91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677BD-9379-5C64-B63F-BDA0C24B4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1269A-F875-64BC-64E2-69ED3E1E7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A74F1-EDAF-9EA1-D74D-48D1A6DC9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08475523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98BA3-2AFB-E888-D8C5-A17EFD26A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054AAB-E4EF-6D8B-1D0D-BEF1E2D96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F7CCF-1383-18BE-62B3-EC18EFD29E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A7ED3-FE42-4D22-BF0B-51C4DCE3F7C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21EDA-54A0-CC0F-CE95-82BEEC790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74277-54F5-D989-A91C-AE3C04D635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5D95A-BE6F-47EB-986D-0090E67668D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57805D-D5B0-337A-07D1-E3BCDE5BDC93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6062472"/>
            <a:ext cx="1380744" cy="5540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A032F6-5E9A-25E6-6CDD-5D3E341B3FA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6738879-3215-7C9D-22E2-A13BE52F2434}"/>
              </a:ext>
            </a:extLst>
          </p:cNvPr>
          <p:cNvSpPr/>
          <p:nvPr userDrawn="1"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13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98BA3-2AFB-E888-D8C5-A17EFD26A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054AAB-E4EF-6D8B-1D0D-BEF1E2D96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F7CCF-1383-18BE-62B3-EC18EFD29E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A7ED3-FE42-4D22-BF0B-51C4DCE3F7C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21EDA-54A0-CC0F-CE95-82BEEC790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74277-54F5-D989-A91C-AE3C04D635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5D95A-BE6F-47EB-986D-0090E6766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065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.mp3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7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7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8.mp3"/><Relationship Id="rId7" Type="http://schemas.openxmlformats.org/officeDocument/2006/relationships/image" Target="../media/image24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10" Type="http://schemas.microsoft.com/office/2007/relationships/hdphoto" Target="../media/hdphoto1.wdp"/><Relationship Id="rId4" Type="http://schemas.openxmlformats.org/officeDocument/2006/relationships/audio" Target="../media/media8.mp3"/><Relationship Id="rId9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7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118110"/>
            <a:ext cx="12192635" cy="7569200"/>
            <a:chOff x="0" y="0"/>
            <a:chExt cx="18341" cy="11734"/>
          </a:xfrm>
        </p:grpSpPr>
        <p:pic>
          <p:nvPicPr>
            <p:cNvPr id="9" name="Picture 8" descr="1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71" cy="11735"/>
            </a:xfrm>
            <a:prstGeom prst="rect">
              <a:avLst/>
            </a:prstGeom>
          </p:spPr>
        </p:pic>
        <p:pic>
          <p:nvPicPr>
            <p:cNvPr id="10" name="Picture 9" descr="111.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71" y="0"/>
              <a:ext cx="9171" cy="11735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E4660F79-033E-1F19-7F4C-5F834E6386E6}"/>
              </a:ext>
            </a:extLst>
          </p:cNvPr>
          <p:cNvSpPr/>
          <p:nvPr/>
        </p:nvSpPr>
        <p:spPr>
          <a:xfrm>
            <a:off x="1" y="6721475"/>
            <a:ext cx="12191366" cy="514396"/>
          </a:xfrm>
          <a:prstGeom prst="rect">
            <a:avLst/>
          </a:prstGeom>
          <a:solidFill>
            <a:srgbClr val="100E1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854765-8286-B3AE-66AA-5F263E28568B}"/>
              </a:ext>
            </a:extLst>
          </p:cNvPr>
          <p:cNvSpPr/>
          <p:nvPr/>
        </p:nvSpPr>
        <p:spPr>
          <a:xfrm>
            <a:off x="363389" y="6655486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8C6409E-7112-5D48-8DE4-34BA415B4A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720" y="-632082"/>
            <a:ext cx="1460451" cy="19498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07D5D48-961E-C0C5-7466-0B1542F80C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211" y="81058"/>
            <a:ext cx="1304700" cy="523555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11.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1430" y="405130"/>
            <a:ext cx="9653905" cy="5522595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716039" y="46059"/>
              <a:ext cx="1316820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2" name="EE_G7_2-35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9595" y="1104264"/>
            <a:ext cx="603885" cy="559943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4242435" y="1868170"/>
            <a:ext cx="2517775" cy="3937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5172075" y="2219325"/>
            <a:ext cx="1416050" cy="3937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858385" y="2597785"/>
            <a:ext cx="1416050" cy="3937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EE_G7_2-36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2287" y="3166427"/>
            <a:ext cx="651193" cy="55308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0269855" y="3816985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588500" y="434848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0278110" y="4876165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9588500" y="540766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>
                <p:cTn id="39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44" dur="431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49" dur="510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5" grpId="0" bldLvl="0" animBg="1"/>
      <p:bldP spid="3" grpId="0" bldLvl="0" animBg="1"/>
      <p:bldP spid="4" grpId="0" bldLvl="0" animBg="1"/>
      <p:bldP spid="7" grpId="0" bldLvl="0" animBg="1"/>
      <p:bldP spid="8" grpId="0" bldLvl="0" animBg="1"/>
      <p:bldP spid="9" grpId="0" bldLvl="0" animBg="1"/>
      <p:bldP spid="11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4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5" name="TextBox 19"/>
            <p:cNvSpPr txBox="1"/>
            <p:nvPr/>
          </p:nvSpPr>
          <p:spPr>
            <a:xfrm>
              <a:off x="10716039" y="46059"/>
              <a:ext cx="1316820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8" name="Picture 7" descr="111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5770"/>
            <a:ext cx="12192000" cy="342582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713018" y="20204"/>
            <a:ext cx="488605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sym typeface="+mn-ea"/>
              </a:rPr>
              <a:t>WHAT DO YOU LIKE TO DO?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3" name="Picture 2" descr="C:\Users\ASUS\Desktop\ANPJ\Lop 7\Unit 11\U11 Pic\112.1.png112.1"/>
          <p:cNvPicPr>
            <a:picLocks noChangeAspect="1"/>
          </p:cNvPicPr>
          <p:nvPr/>
        </p:nvPicPr>
        <p:blipFill>
          <a:blip r:embed="rId5"/>
          <a:srcRect t="6719"/>
          <a:stretch>
            <a:fillRect/>
          </a:stretch>
        </p:blipFill>
        <p:spPr>
          <a:xfrm>
            <a:off x="316801" y="557775"/>
            <a:ext cx="7501890" cy="918210"/>
          </a:xfrm>
          <a:prstGeom prst="rect">
            <a:avLst/>
          </a:prstGeom>
        </p:spPr>
      </p:pic>
      <p:pic>
        <p:nvPicPr>
          <p:cNvPr id="6" name="Picture 5" descr="C:\Users\ASUS\Desktop\ANPJ\Lop 7\Unit 11\U11 Pic\112.4.png112.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581394" y="1475985"/>
            <a:ext cx="7672388" cy="5129327"/>
          </a:xfrm>
          <a:prstGeom prst="rect">
            <a:avLst/>
          </a:prstGeom>
        </p:spPr>
      </p:pic>
      <p:pic>
        <p:nvPicPr>
          <p:cNvPr id="7" name="Picture 6" descr="C:\Users\ASUS\Desktop\ANPJ\Lop 7\Unit 11\U11 Pic\112.2.png112.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458835" y="644525"/>
            <a:ext cx="3441700" cy="66484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657212" y="46059"/>
              <a:ext cx="2376046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5" name="EE_G7_2-3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01" y="942063"/>
            <a:ext cx="639190" cy="533922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0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713018" y="20204"/>
            <a:ext cx="488605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sym typeface="+mn-ea"/>
              </a:rPr>
              <a:t>WHAT DO YOU LIKE TO DO?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6" name="Picture 5" descr="C:\Users\ASUS\Desktop\ANPJ\Lop 7\Unit 11\U11 Pic\112.4.png112.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54803" y="1108393"/>
            <a:ext cx="8326415" cy="5566727"/>
          </a:xfrm>
          <a:prstGeom prst="rect">
            <a:avLst/>
          </a:prstGeom>
        </p:spPr>
      </p:pic>
      <p:pic>
        <p:nvPicPr>
          <p:cNvPr id="5" name="Picture 4" descr="C:\Users\ASUS\Desktop\ANPJ\Lop 7\Unit 11\U11 Pic\112.3.png112.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84619" y="555308"/>
            <a:ext cx="10142855" cy="55308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2540"/>
            <a:ext cx="12192635" cy="46164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657212" y="46059"/>
              <a:ext cx="2376046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5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657212" y="46059"/>
              <a:ext cx="2376046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6" name="Picture 5" descr="112.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" y="803910"/>
            <a:ext cx="12192000" cy="5250180"/>
          </a:xfrm>
          <a:prstGeom prst="rect">
            <a:avLst/>
          </a:prstGeom>
        </p:spPr>
      </p:pic>
      <p:pic>
        <p:nvPicPr>
          <p:cNvPr id="7" name="EE_G7_2-38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67180" y="888365"/>
            <a:ext cx="915035" cy="75819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343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332744" y="46059"/>
              <a:ext cx="2700514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 REFERENCE</a:t>
              </a:r>
            </a:p>
          </p:txBody>
        </p:sp>
      </p:grpSp>
      <p:pic>
        <p:nvPicPr>
          <p:cNvPr id="5" name="Picture 4" descr="LN 1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033" y="395735"/>
            <a:ext cx="11027934" cy="5684692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SUS\Desktop\ANPJ\Lop 7\Unit 11\U11 Pic\113.1.png113.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1442085"/>
            <a:ext cx="12192000" cy="3414395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54785" y="2044065"/>
            <a:ext cx="1252855" cy="4933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140460" y="3900170"/>
            <a:ext cx="1567180" cy="4933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454785" y="4393565"/>
            <a:ext cx="1701800" cy="4933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5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657212" y="46059"/>
              <a:ext cx="2376046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sp>
        <p:nvSpPr>
          <p:cNvPr id="21" name="Oval 20"/>
          <p:cNvSpPr/>
          <p:nvPr/>
        </p:nvSpPr>
        <p:spPr>
          <a:xfrm>
            <a:off x="6791325" y="2647315"/>
            <a:ext cx="52959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5328285" y="3451225"/>
            <a:ext cx="52959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8736965" y="3807460"/>
            <a:ext cx="297180" cy="2705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EE_G7_2-3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915" y="1411605"/>
            <a:ext cx="727643" cy="595241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42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 bldLvl="0" animBg="1"/>
      <p:bldP spid="15" grpId="0" bldLvl="0" animBg="1"/>
      <p:bldP spid="16" grpId="0" bldLvl="0" animBg="1"/>
      <p:bldP spid="21" grpId="0" bldLvl="0" animBg="1"/>
      <p:bldP spid="2" grpId="0" bldLvl="0" animBg="1"/>
      <p:bldP spid="31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657212" y="46059"/>
              <a:ext cx="2376046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9" name="Picture 8" descr="113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34" y="1084581"/>
            <a:ext cx="12192000" cy="43561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380" y="2524125"/>
            <a:ext cx="8151593" cy="4147195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657212" y="46059"/>
              <a:ext cx="2376046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6" name="Picture 5" descr="113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40" y="448310"/>
            <a:ext cx="11562545" cy="2794737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11\U11 Pic\114.1.png114.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27522" y="429261"/>
            <a:ext cx="9332536" cy="5826196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6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332744" y="46059"/>
              <a:ext cx="2700514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:\Users\ASUS\Desktop\ANPJ\Lop 7\Unit 11\U11 Pic\114.2.png114.2"/>
          <p:cNvPicPr>
            <a:picLocks noChangeAspect="1"/>
          </p:cNvPicPr>
          <p:nvPr/>
        </p:nvPicPr>
        <p:blipFill rotWithShape="1">
          <a:blip r:embed="rId4"/>
          <a:srcRect r="2349"/>
          <a:stretch/>
        </p:blipFill>
        <p:spPr>
          <a:xfrm>
            <a:off x="0" y="1908810"/>
            <a:ext cx="12192000" cy="2386330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2490470" y="2657475"/>
            <a:ext cx="1223010" cy="45466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849360" y="3185160"/>
            <a:ext cx="1821815" cy="4876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10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5" name="TextBox 19"/>
            <p:cNvSpPr txBox="1"/>
            <p:nvPr/>
          </p:nvSpPr>
          <p:spPr>
            <a:xfrm>
              <a:off x="9332744" y="46059"/>
              <a:ext cx="2700514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6" name="EE_G7_2-40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212204" y="1967230"/>
            <a:ext cx="707069" cy="606425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5788660" y="3785870"/>
            <a:ext cx="1821815" cy="4876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3" dur="9375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1" grpId="0" bldLvl="0" animBg="1"/>
      <p:bldP spid="7" grpId="0" bldLvl="0" animBg="1"/>
      <p:bldP spid="9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:\Users\ASUS\Desktop\ANPJ\Lop 7\Unit 11\U11 Pic\114.4.png114.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31750" y="5670550"/>
            <a:ext cx="12223750" cy="857885"/>
          </a:xfrm>
          <a:prstGeom prst="rect">
            <a:avLst/>
          </a:prstGeom>
        </p:spPr>
      </p:pic>
      <p:pic>
        <p:nvPicPr>
          <p:cNvPr id="6" name="Picture 5" descr="C:\Users\ASUS\Desktop\ANPJ\Lop 7\Unit 11\U11 Pic\114.3.png114.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1924367"/>
            <a:ext cx="12192000" cy="300926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/>
        </p:nvSpPr>
        <p:spPr>
          <a:xfrm>
            <a:off x="5486400" y="3557587"/>
            <a:ext cx="94996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FF0000"/>
                </a:solidFill>
              </a:rPr>
              <a:t>dark</a:t>
            </a:r>
          </a:p>
        </p:txBody>
      </p:sp>
      <p:sp>
        <p:nvSpPr>
          <p:cNvPr id="7" name="Subtitle 2"/>
          <p:cNvSpPr>
            <a:spLocks noGrp="1"/>
          </p:cNvSpPr>
          <p:nvPr/>
        </p:nvSpPr>
        <p:spPr>
          <a:xfrm>
            <a:off x="8245475" y="3557587"/>
            <a:ext cx="168656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FF0000"/>
                </a:solidFill>
              </a:rPr>
              <a:t>swimming</a:t>
            </a:r>
          </a:p>
        </p:txBody>
      </p:sp>
      <p:sp>
        <p:nvSpPr>
          <p:cNvPr id="8" name="Subtitle 2"/>
          <p:cNvSpPr>
            <a:spLocks noGrp="1"/>
          </p:cNvSpPr>
          <p:nvPr/>
        </p:nvSpPr>
        <p:spPr>
          <a:xfrm>
            <a:off x="1422400" y="3966527"/>
            <a:ext cx="18186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FF0000"/>
                </a:solidFill>
              </a:rPr>
              <a:t>had to look</a:t>
            </a:r>
          </a:p>
        </p:txBody>
      </p:sp>
      <p:sp>
        <p:nvSpPr>
          <p:cNvPr id="9" name="Subtitle 2"/>
          <p:cNvSpPr>
            <a:spLocks noGrp="1"/>
          </p:cNvSpPr>
          <p:nvPr/>
        </p:nvSpPr>
        <p:spPr>
          <a:xfrm>
            <a:off x="8245475" y="4372927"/>
            <a:ext cx="168656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0000"/>
                </a:solidFill>
              </a:rPr>
              <a:t>touch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-635" y="0"/>
            <a:ext cx="12192635" cy="461645"/>
            <a:chOff x="0" y="-13062"/>
            <a:chExt cx="12192000" cy="461665"/>
          </a:xfrm>
        </p:grpSpPr>
        <p:sp>
          <p:nvSpPr>
            <p:cNvPr id="11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14" name="TextBox 19"/>
            <p:cNvSpPr txBox="1"/>
            <p:nvPr/>
          </p:nvSpPr>
          <p:spPr>
            <a:xfrm>
              <a:off x="9332744" y="46059"/>
              <a:ext cx="2700514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2" name="EE_G7_2-40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8431" y="1374962"/>
            <a:ext cx="692150" cy="5689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6CB8810-EF77-5AA7-0456-B6CD2EDFC26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825" y="820891"/>
            <a:ext cx="1380744" cy="55407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064CEB6-C545-BC2D-2FFE-F8ECD53CAF5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847" y="-100812"/>
            <a:ext cx="1766376" cy="249964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850E885-F0E3-9171-DD48-6F651F37AE8A}"/>
              </a:ext>
            </a:extLst>
          </p:cNvPr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7" dur="937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build="p"/>
      <p:bldP spid="7" grpId="0" build="p"/>
      <p:bldP spid="8" grpId="0" build="p"/>
      <p:bldP spid="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15.1"/>
          <p:cNvPicPr>
            <a:picLocks noChangeAspect="1"/>
          </p:cNvPicPr>
          <p:nvPr/>
        </p:nvPicPr>
        <p:blipFill rotWithShape="1">
          <a:blip r:embed="rId7"/>
          <a:srcRect r="35252" b="8746"/>
          <a:stretch/>
        </p:blipFill>
        <p:spPr>
          <a:xfrm>
            <a:off x="653245" y="427418"/>
            <a:ext cx="8028842" cy="583695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-635" y="0"/>
            <a:ext cx="12192635" cy="46164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6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7" name="TextBox 19"/>
            <p:cNvSpPr txBox="1"/>
            <p:nvPr/>
          </p:nvSpPr>
          <p:spPr>
            <a:xfrm>
              <a:off x="9332744" y="46059"/>
              <a:ext cx="2700514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9" name="EE_G7_2-41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410160" y="1644554"/>
            <a:ext cx="612648" cy="518477"/>
          </a:xfrm>
          <a:prstGeom prst="rect">
            <a:avLst/>
          </a:prstGeom>
        </p:spPr>
      </p:pic>
      <p:pic>
        <p:nvPicPr>
          <p:cNvPr id="12" name="EE_G7_2-42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07134" y="2760725"/>
            <a:ext cx="612648" cy="520700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1514915" y="3394772"/>
            <a:ext cx="52959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185127" y="3907852"/>
            <a:ext cx="52959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185127" y="4363782"/>
            <a:ext cx="52959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216119" y="3395725"/>
            <a:ext cx="52959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949544" y="3870705"/>
            <a:ext cx="52959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216119" y="4338065"/>
            <a:ext cx="52959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115.1">
            <a:extLst>
              <a:ext uri="{FF2B5EF4-FFF2-40B4-BE49-F238E27FC236}">
                <a16:creationId xmlns:a16="http://schemas.microsoft.com/office/drawing/2014/main" id="{8D679AFB-01AE-76C0-9E1E-5A6E6C51C98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85" b="98706" l="65902" r="96745">
                        <a14:foregroundMark x1="72579" y1="4531" x2="85684" y2="10356"/>
                        <a14:foregroundMark x1="87980" y1="1456" x2="75459" y2="8576"/>
                        <a14:foregroundMark x1="88564" y1="2832" x2="86102" y2="13026"/>
                        <a14:foregroundMark x1="88773" y1="4369" x2="80426" y2="18851"/>
                        <a14:foregroundMark x1="77337" y1="12621" x2="80843" y2="18285"/>
                        <a14:foregroundMark x1="77462" y1="13592" x2="77254" y2="25162"/>
                        <a14:foregroundMark x1="73289" y1="13269" x2="74249" y2="28479"/>
                        <a14:foregroundMark x1="74249" y1="13592" x2="76252" y2="23058"/>
                        <a14:foregroundMark x1="87396" y1="7848" x2="89733" y2="19498"/>
                        <a14:foregroundMark x1="89733" y1="19498" x2="89357" y2="31715"/>
                        <a14:foregroundMark x1="74165" y1="34628" x2="72245" y2="71359"/>
                        <a14:foregroundMark x1="72245" y1="71359" x2="74207" y2="83900"/>
                        <a14:foregroundMark x1="74207" y1="83900" x2="76962" y2="86812"/>
                        <a14:foregroundMark x1="87104" y1="69094" x2="88397" y2="81472"/>
                        <a14:foregroundMark x1="88397" y1="81472" x2="83055" y2="72006"/>
                        <a14:foregroundMark x1="83055" y1="72006" x2="87145" y2="85922"/>
                        <a14:foregroundMark x1="87145" y1="85922" x2="84975" y2="71521"/>
                        <a14:foregroundMark x1="84975" y1="71521" x2="76669" y2="83819"/>
                        <a14:foregroundMark x1="76669" y1="83819" x2="84599" y2="88754"/>
                        <a14:foregroundMark x1="67696" y1="16505" x2="72412" y2="83495"/>
                        <a14:foregroundMark x1="72412" y1="83495" x2="79215" y2="91667"/>
                        <a14:foregroundMark x1="79215" y1="91667" x2="90275" y2="93042"/>
                        <a14:foregroundMark x1="90275" y1="93042" x2="91402" y2="21036"/>
                        <a14:foregroundMark x1="91402" y1="21036" x2="83389" y2="16262"/>
                        <a14:foregroundMark x1="83389" y1="16262" x2="67321" y2="16667"/>
                        <a14:foregroundMark x1="67988" y1="92961" x2="94950" y2="97006"/>
                        <a14:foregroundMark x1="94950" y1="97006" x2="87896" y2="14239"/>
                        <a14:foregroundMark x1="87896" y1="14239" x2="70576" y2="13592"/>
                        <a14:foregroundMark x1="70576" y1="13592" x2="66235" y2="24757"/>
                        <a14:foregroundMark x1="66235" y1="24757" x2="66778" y2="90534"/>
                        <a14:foregroundMark x1="66778" y1="90534" x2="70200" y2="93366"/>
                        <a14:foregroundMark x1="67613" y1="16667" x2="91569" y2="69094"/>
                        <a14:foregroundMark x1="91569" y1="69094" x2="94449" y2="98948"/>
                        <a14:foregroundMark x1="71202" y1="13430" x2="66402" y2="17395"/>
                        <a14:foregroundMark x1="66402" y1="17395" x2="66319" y2="81068"/>
                        <a14:foregroundMark x1="66319" y1="81068" x2="68656" y2="92880"/>
                        <a14:foregroundMark x1="68656" y1="92880" x2="91820" y2="98706"/>
                        <a14:foregroundMark x1="91820" y1="98706" x2="95117" y2="92961"/>
                        <a14:foregroundMark x1="86603" y1="728" x2="90568" y2="728"/>
                        <a14:foregroundMark x1="66027" y1="69094" x2="66027" y2="86084"/>
                        <a14:foregroundMark x1="66027" y1="86084" x2="70409" y2="93770"/>
                        <a14:foregroundMark x1="70409" y1="93770" x2="75835" y2="93770"/>
                        <a14:foregroundMark x1="75835" y1="93770" x2="79341" y2="95874"/>
                        <a14:foregroundMark x1="80634" y1="97006" x2="67237" y2="92071"/>
                        <a14:foregroundMark x1="67237" y1="92071" x2="66110" y2="84142"/>
                        <a14:foregroundMark x1="79341" y1="82039" x2="79341" y2="82039"/>
                        <a14:foregroundMark x1="92863" y1="71197" x2="95117" y2="94417"/>
                        <a14:foregroundMark x1="95117" y1="94417" x2="96786" y2="13269"/>
                        <a14:foregroundMark x1="96786" y1="13269" x2="90484" y2="10194"/>
                        <a14:foregroundMark x1="95826" y1="65858" x2="94908" y2="76294"/>
                        <a14:foregroundMark x1="94908" y1="76294" x2="94741" y2="76618"/>
                        <a14:foregroundMark x1="92446" y1="98382" x2="94825" y2="92799"/>
                        <a14:foregroundMark x1="70075" y1="94903" x2="65902" y2="87136"/>
                        <a14:foregroundMark x1="65902" y1="87136" x2="65902" y2="86246"/>
                        <a14:backgroundMark x1="66694" y1="97816" x2="77045" y2="98786"/>
                        <a14:backgroundMark x1="64942" y1="97977" x2="73581" y2="98625"/>
                        <a14:backgroundMark x1="97120" y1="98382" x2="99416" y2="98948"/>
                        <a14:backgroundMark x1="97037" y1="97816" x2="98915" y2="97411"/>
                        <a14:backgroundMark x1="97329" y1="96683" x2="96828" y2="97977"/>
                      </a14:backgroundRemoval>
                    </a14:imgEffect>
                  </a14:imgLayer>
                </a14:imgProps>
              </a:ext>
            </a:extLst>
          </a:blip>
          <a:srcRect l="65124" t="-1423" r="648" b="-637"/>
          <a:stretch/>
        </p:blipFill>
        <p:spPr>
          <a:xfrm>
            <a:off x="8682087" y="621301"/>
            <a:ext cx="3246703" cy="4993634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8858751" y="4720017"/>
            <a:ext cx="297180" cy="2705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>
                <p:cTn id="39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44" dur="3267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49" dur="3847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21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31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ASUS\Desktop\ANPJ\Lop 7\Unit 11\U11 Pic\115.2.png115.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37800" y="461645"/>
            <a:ext cx="6280335" cy="6143249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-635" y="0"/>
            <a:ext cx="12192635" cy="461645"/>
            <a:chOff x="0" y="-13062"/>
            <a:chExt cx="12192000" cy="461665"/>
          </a:xfrm>
        </p:grpSpPr>
        <p:sp>
          <p:nvSpPr>
            <p:cNvPr id="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9332744" y="46059"/>
              <a:ext cx="2700514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6483154" y="678977"/>
            <a:ext cx="5187562" cy="5166163"/>
            <a:chOff x="-1" y="-2"/>
            <a:chExt cx="11636" cy="11588"/>
          </a:xfrm>
        </p:grpSpPr>
        <p:pic>
          <p:nvPicPr>
            <p:cNvPr id="5" name="Picture 4" descr="1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-2"/>
              <a:ext cx="9056" cy="11588"/>
            </a:xfrm>
            <a:prstGeom prst="rect">
              <a:avLst/>
            </a:prstGeom>
          </p:spPr>
        </p:pic>
        <p:pic>
          <p:nvPicPr>
            <p:cNvPr id="12" name="Picture 11" descr="117.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55" y="-2"/>
              <a:ext cx="2581" cy="11586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-635" y="0"/>
            <a:ext cx="12192635" cy="461645"/>
            <a:chOff x="0" y="-13062"/>
            <a:chExt cx="12192000" cy="461665"/>
          </a:xfrm>
        </p:grpSpPr>
        <p:sp>
          <p:nvSpPr>
            <p:cNvPr id="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4" name="TextBox 19"/>
            <p:cNvSpPr txBox="1"/>
            <p:nvPr/>
          </p:nvSpPr>
          <p:spPr>
            <a:xfrm>
              <a:off x="9332744" y="46059"/>
              <a:ext cx="2700514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16" name="Picture 15" descr="117.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332" y="465310"/>
            <a:ext cx="4891276" cy="6201362"/>
          </a:xfrm>
          <a:prstGeom prst="rect">
            <a:avLst/>
          </a:prstGeom>
        </p:spPr>
      </p:pic>
      <p:pic>
        <p:nvPicPr>
          <p:cNvPr id="17" name="EE_G7_2-43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31002" y="1140074"/>
            <a:ext cx="602615" cy="5346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24E04B2-7BE7-25CC-4243-6C301E68AA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418" y="6053045"/>
            <a:ext cx="1380744" cy="5540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02E425F-B22A-701F-9D1B-898BE0351E0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905" y="5080257"/>
            <a:ext cx="1766376" cy="249964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8499BC3-6558-979A-8455-C9BE6D21A6CD}"/>
              </a:ext>
            </a:extLst>
          </p:cNvPr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10313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11\U11 Pic\117.3.png117.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90525" y="1129319"/>
            <a:ext cx="9799850" cy="3700007"/>
          </a:xfrm>
          <a:prstGeom prst="rect">
            <a:avLst/>
          </a:prstGeom>
        </p:spPr>
      </p:pic>
      <p:sp>
        <p:nvSpPr>
          <p:cNvPr id="20" name="Subtitle 2"/>
          <p:cNvSpPr>
            <a:spLocks noGrp="1"/>
          </p:cNvSpPr>
          <p:nvPr/>
        </p:nvSpPr>
        <p:spPr>
          <a:xfrm>
            <a:off x="5290450" y="3630714"/>
            <a:ext cx="4117589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200" dirty="0">
                <a:solidFill>
                  <a:srgbClr val="FF0000"/>
                </a:solidFill>
              </a:rPr>
              <a:t>She did volunteer work.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-635" y="0"/>
            <a:ext cx="12192635" cy="461645"/>
            <a:chOff x="0" y="-13062"/>
            <a:chExt cx="12192000" cy="461665"/>
          </a:xfrm>
        </p:grpSpPr>
        <p:sp>
          <p:nvSpPr>
            <p:cNvPr id="5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10" name="TextBox 19"/>
            <p:cNvSpPr txBox="1"/>
            <p:nvPr/>
          </p:nvSpPr>
          <p:spPr>
            <a:xfrm>
              <a:off x="9332744" y="46059"/>
              <a:ext cx="2700514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11\U11 Pic\118.1.png118.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73480" y="365760"/>
            <a:ext cx="9982200" cy="5683885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7714615" y="1894205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7714615" y="274828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071110" y="360553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714615" y="450088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014855" y="562356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-635" y="0"/>
            <a:ext cx="12192635" cy="461645"/>
            <a:chOff x="0" y="-13062"/>
            <a:chExt cx="12192000" cy="461665"/>
          </a:xfrm>
        </p:grpSpPr>
        <p:sp>
          <p:nvSpPr>
            <p:cNvPr id="11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14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15" name="TextBox 19"/>
            <p:cNvSpPr txBox="1"/>
            <p:nvPr/>
          </p:nvSpPr>
          <p:spPr>
            <a:xfrm>
              <a:off x="9332744" y="46059"/>
              <a:ext cx="2700514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4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635" y="0"/>
            <a:ext cx="12192635" cy="461645"/>
            <a:chOff x="0" y="-13062"/>
            <a:chExt cx="12192000" cy="461665"/>
          </a:xfrm>
        </p:grpSpPr>
        <p:sp>
          <p:nvSpPr>
            <p:cNvPr id="11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7" name="TextBox 19"/>
            <p:cNvSpPr txBox="1"/>
            <p:nvPr/>
          </p:nvSpPr>
          <p:spPr>
            <a:xfrm>
              <a:off x="9332744" y="46059"/>
              <a:ext cx="2700514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10" name="Picture 9" descr="118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07" y="760095"/>
            <a:ext cx="12192000" cy="3599815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/>
        </p:nvSpPr>
        <p:spPr>
          <a:xfrm>
            <a:off x="1012232" y="2616835"/>
            <a:ext cx="2495550" cy="1165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FF0000"/>
                </a:solidFill>
              </a:rPr>
              <a:t>She saw a great white shark when she was diving.</a:t>
            </a:r>
          </a:p>
        </p:txBody>
      </p:sp>
      <p:sp>
        <p:nvSpPr>
          <p:cNvPr id="19" name="Subtitle 2"/>
          <p:cNvSpPr>
            <a:spLocks noGrp="1"/>
          </p:cNvSpPr>
          <p:nvPr/>
        </p:nvSpPr>
        <p:spPr>
          <a:xfrm>
            <a:off x="3735747" y="2616835"/>
            <a:ext cx="2495550" cy="1165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FF0000"/>
                </a:solidFill>
              </a:rPr>
              <a:t>In the summer of 2014</a:t>
            </a:r>
          </a:p>
        </p:txBody>
      </p:sp>
      <p:sp>
        <p:nvSpPr>
          <p:cNvPr id="20" name="Subtitle 2"/>
          <p:cNvSpPr>
            <a:spLocks noGrp="1"/>
          </p:cNvSpPr>
          <p:nvPr/>
        </p:nvSpPr>
        <p:spPr>
          <a:xfrm>
            <a:off x="6426877" y="2616835"/>
            <a:ext cx="2495550" cy="1165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FF0000"/>
                </a:solidFill>
              </a:rPr>
              <a:t>In Mossel Bay, South Africa</a:t>
            </a:r>
          </a:p>
        </p:txBody>
      </p:sp>
      <p:sp>
        <p:nvSpPr>
          <p:cNvPr id="21" name="Subtitle 2"/>
          <p:cNvSpPr>
            <a:spLocks noGrp="1"/>
          </p:cNvSpPr>
          <p:nvPr/>
        </p:nvSpPr>
        <p:spPr>
          <a:xfrm>
            <a:off x="9075462" y="2616835"/>
            <a:ext cx="2495550" cy="1165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FF0000"/>
                </a:solidFill>
              </a:rPr>
              <a:t>She was volunteering for White Shark Africa.</a:t>
            </a:r>
          </a:p>
        </p:txBody>
      </p:sp>
      <p:pic>
        <p:nvPicPr>
          <p:cNvPr id="13" name="Picture 12" descr="C:\Users\ASUS\Desktop\ANPJ\Lop 7\Unit 11\U11 Pic\118.3.png118.3"/>
          <p:cNvPicPr>
            <a:picLocks noChangeAspect="1"/>
          </p:cNvPicPr>
          <p:nvPr/>
        </p:nvPicPr>
        <p:blipFill rotWithShape="1">
          <a:blip r:embed="rId3"/>
          <a:srcRect b="45321"/>
          <a:stretch/>
        </p:blipFill>
        <p:spPr>
          <a:xfrm>
            <a:off x="5757" y="4658360"/>
            <a:ext cx="12299950" cy="96837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9" grpId="0" build="p"/>
      <p:bldP spid="20" grpId="0" build="p"/>
      <p:bldP spid="2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ASUS\Desktop\ANPJ\Lop 7\Unit 11\U11 Pic\118.3.png118.3"/>
          <p:cNvPicPr>
            <a:picLocks noChangeAspect="1"/>
          </p:cNvPicPr>
          <p:nvPr/>
        </p:nvPicPr>
        <p:blipFill rotWithShape="1">
          <a:blip r:embed="rId2"/>
          <a:srcRect t="50860"/>
          <a:stretch/>
        </p:blipFill>
        <p:spPr>
          <a:xfrm>
            <a:off x="-107950" y="2819400"/>
            <a:ext cx="12299950" cy="87026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-635" y="0"/>
            <a:ext cx="12192635" cy="461645"/>
            <a:chOff x="0" y="-13062"/>
            <a:chExt cx="12192000" cy="461665"/>
          </a:xfrm>
        </p:grpSpPr>
        <p:sp>
          <p:nvSpPr>
            <p:cNvPr id="11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2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4" name="TextBox 19"/>
            <p:cNvSpPr txBox="1"/>
            <p:nvPr/>
          </p:nvSpPr>
          <p:spPr>
            <a:xfrm>
              <a:off x="9332744" y="46059"/>
              <a:ext cx="2700514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PROJECT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11\U11 Pic\118.4.png118.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7160" y="1960245"/>
            <a:ext cx="4027170" cy="2680970"/>
          </a:xfrm>
          <a:prstGeom prst="roundRect">
            <a:avLst/>
          </a:prstGeom>
        </p:spPr>
      </p:pic>
      <p:pic>
        <p:nvPicPr>
          <p:cNvPr id="5" name="Picture 4" descr="C:\Users\ASUS\Desktop\ANPJ\Lop 7\Unit 11\U11 Pic\118.5.png118.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383405" y="987425"/>
            <a:ext cx="7711440" cy="4625975"/>
          </a:xfrm>
          <a:prstGeom prst="round2SameRect">
            <a:avLst>
              <a:gd name="adj1" fmla="val 16667"/>
              <a:gd name="adj2" fmla="val 0"/>
            </a:avLst>
          </a:prstGeom>
        </p:spPr>
      </p:pic>
      <p:grpSp>
        <p:nvGrpSpPr>
          <p:cNvPr id="9" name="Group 8"/>
          <p:cNvGrpSpPr/>
          <p:nvPr/>
        </p:nvGrpSpPr>
        <p:grpSpPr>
          <a:xfrm>
            <a:off x="-635" y="0"/>
            <a:ext cx="12192635" cy="461645"/>
            <a:chOff x="0" y="-13062"/>
            <a:chExt cx="12192000" cy="461665"/>
          </a:xfrm>
        </p:grpSpPr>
        <p:sp>
          <p:nvSpPr>
            <p:cNvPr id="11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7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8" name="TextBox 19"/>
            <p:cNvSpPr txBox="1"/>
            <p:nvPr/>
          </p:nvSpPr>
          <p:spPr>
            <a:xfrm>
              <a:off x="9332744" y="46059"/>
              <a:ext cx="2700514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11\U11 Pic\WS 149.1.pngWS 149.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008063"/>
            <a:ext cx="12192000" cy="4841875"/>
          </a:xfrm>
          <a:prstGeom prst="rect">
            <a:avLst/>
          </a:prstGeom>
        </p:spPr>
      </p:pic>
      <p:sp>
        <p:nvSpPr>
          <p:cNvPr id="4" name="Subtitle 2"/>
          <p:cNvSpPr>
            <a:spLocks noGrp="1"/>
          </p:cNvSpPr>
          <p:nvPr/>
        </p:nvSpPr>
        <p:spPr>
          <a:xfrm>
            <a:off x="974725" y="2065020"/>
            <a:ext cx="55181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Subtitle 2"/>
          <p:cNvSpPr>
            <a:spLocks noGrp="1"/>
          </p:cNvSpPr>
          <p:nvPr/>
        </p:nvSpPr>
        <p:spPr>
          <a:xfrm>
            <a:off x="974725" y="5122545"/>
            <a:ext cx="55181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Subtitle 2"/>
          <p:cNvSpPr>
            <a:spLocks noGrp="1"/>
          </p:cNvSpPr>
          <p:nvPr/>
        </p:nvSpPr>
        <p:spPr>
          <a:xfrm>
            <a:off x="1017588" y="4511040"/>
            <a:ext cx="46609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Subtitle 2"/>
          <p:cNvSpPr>
            <a:spLocks noGrp="1"/>
          </p:cNvSpPr>
          <p:nvPr/>
        </p:nvSpPr>
        <p:spPr>
          <a:xfrm>
            <a:off x="974725" y="2676525"/>
            <a:ext cx="55181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3" name="Subtitle 2"/>
          <p:cNvSpPr>
            <a:spLocks noGrp="1"/>
          </p:cNvSpPr>
          <p:nvPr/>
        </p:nvSpPr>
        <p:spPr>
          <a:xfrm>
            <a:off x="974725" y="3288030"/>
            <a:ext cx="55181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3" name="Subtitle 2"/>
          <p:cNvSpPr>
            <a:spLocks noGrp="1"/>
          </p:cNvSpPr>
          <p:nvPr/>
        </p:nvSpPr>
        <p:spPr>
          <a:xfrm>
            <a:off x="974725" y="3899535"/>
            <a:ext cx="55181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6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-635" y="0"/>
            <a:ext cx="12192635" cy="461645"/>
            <a:chOff x="0" y="-13062"/>
            <a:chExt cx="12192000" cy="461665"/>
          </a:xfrm>
        </p:grpSpPr>
        <p:sp>
          <p:nvSpPr>
            <p:cNvPr id="11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7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8" name="TextBox 19"/>
            <p:cNvSpPr txBox="1"/>
            <p:nvPr/>
          </p:nvSpPr>
          <p:spPr>
            <a:xfrm>
              <a:off x="9332744" y="46059"/>
              <a:ext cx="2700514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  <p:bldP spid="10" grpId="0" build="p"/>
      <p:bldP spid="13" grpId="0" build="p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S 149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56" y="621901"/>
            <a:ext cx="9949337" cy="5882594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-635" y="0"/>
            <a:ext cx="12192635" cy="461645"/>
            <a:chOff x="0" y="-13062"/>
            <a:chExt cx="12192000" cy="461665"/>
          </a:xfrm>
        </p:grpSpPr>
        <p:sp>
          <p:nvSpPr>
            <p:cNvPr id="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8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14" name="TextBox 19"/>
            <p:cNvSpPr txBox="1"/>
            <p:nvPr/>
          </p:nvSpPr>
          <p:spPr>
            <a:xfrm>
              <a:off x="9332744" y="46059"/>
              <a:ext cx="2700514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SUS\Desktop\ANPJ\Lop 7\Unit 11\U11 Pic\WS 149.3.pngWS 149.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3025" y="2586355"/>
            <a:ext cx="12045315" cy="168529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-635" y="0"/>
            <a:ext cx="12192635" cy="461645"/>
            <a:chOff x="0" y="-13062"/>
            <a:chExt cx="12192000" cy="461665"/>
          </a:xfrm>
        </p:grpSpPr>
        <p:sp>
          <p:nvSpPr>
            <p:cNvPr id="11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7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8" name="TextBox 19"/>
            <p:cNvSpPr txBox="1"/>
            <p:nvPr/>
          </p:nvSpPr>
          <p:spPr>
            <a:xfrm>
              <a:off x="9332744" y="46059"/>
              <a:ext cx="2700514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79" y="409070"/>
            <a:ext cx="11576270" cy="5432549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-635" y="0"/>
            <a:ext cx="12192635" cy="461645"/>
            <a:chOff x="0" y="-13062"/>
            <a:chExt cx="12192000" cy="461665"/>
          </a:xfrm>
        </p:grpSpPr>
        <p:sp>
          <p:nvSpPr>
            <p:cNvPr id="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7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3" name="TextBox 19"/>
            <p:cNvSpPr txBox="1"/>
            <p:nvPr/>
          </p:nvSpPr>
          <p:spPr>
            <a:xfrm>
              <a:off x="9332744" y="46059"/>
              <a:ext cx="2700514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sp>
        <p:nvSpPr>
          <p:cNvPr id="6" name="Oval 5"/>
          <p:cNvSpPr/>
          <p:nvPr/>
        </p:nvSpPr>
        <p:spPr>
          <a:xfrm>
            <a:off x="9915525" y="4398645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9440545" y="487680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9440545" y="5330825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0" grpId="0" bldLvl="0" animBg="1"/>
      <p:bldP spid="14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16" y="224920"/>
            <a:ext cx="10221607" cy="479683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-635" y="0"/>
            <a:ext cx="12192635" cy="461645"/>
            <a:chOff x="0" y="-13062"/>
            <a:chExt cx="12192000" cy="461665"/>
          </a:xfrm>
        </p:grpSpPr>
        <p:sp>
          <p:nvSpPr>
            <p:cNvPr id="2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7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3" name="TextBox 19"/>
            <p:cNvSpPr txBox="1"/>
            <p:nvPr/>
          </p:nvSpPr>
          <p:spPr>
            <a:xfrm>
              <a:off x="9332744" y="46059"/>
              <a:ext cx="2700514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sp>
        <p:nvSpPr>
          <p:cNvPr id="4" name="Rectangle 3"/>
          <p:cNvSpPr/>
          <p:nvPr/>
        </p:nvSpPr>
        <p:spPr>
          <a:xfrm>
            <a:off x="3785616" y="2935224"/>
            <a:ext cx="6897306" cy="2185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TZ L2 U11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69115" y="2935224"/>
            <a:ext cx="6300104" cy="3374136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video fullScrn="1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78974"/>
            <a:ext cx="12191997" cy="4300052"/>
          </a:xfrm>
          <a:prstGeom prst="rect">
            <a:avLst/>
          </a:prstGeom>
        </p:spPr>
      </p:pic>
      <p:sp>
        <p:nvSpPr>
          <p:cNvPr id="20" name="Subtitle 2"/>
          <p:cNvSpPr>
            <a:spLocks noGrp="1"/>
          </p:cNvSpPr>
          <p:nvPr/>
        </p:nvSpPr>
        <p:spPr>
          <a:xfrm>
            <a:off x="6727825" y="3429000"/>
            <a:ext cx="226441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0000"/>
                </a:solidFill>
              </a:rPr>
              <a:t>grass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-635" y="0"/>
            <a:ext cx="12192635" cy="46164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7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8" name="TextBox 19"/>
            <p:cNvSpPr txBox="1"/>
            <p:nvPr/>
          </p:nvSpPr>
          <p:spPr>
            <a:xfrm>
              <a:off x="9332744" y="46059"/>
              <a:ext cx="2700514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sp>
        <p:nvSpPr>
          <p:cNvPr id="13" name="Subtitle 2"/>
          <p:cNvSpPr>
            <a:spLocks noGrp="1"/>
          </p:cNvSpPr>
          <p:nvPr/>
        </p:nvSpPr>
        <p:spPr>
          <a:xfrm>
            <a:off x="3355975" y="3914224"/>
            <a:ext cx="226441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0000"/>
                </a:solidFill>
              </a:rPr>
              <a:t>aligator</a:t>
            </a:r>
          </a:p>
        </p:txBody>
      </p:sp>
      <p:sp>
        <p:nvSpPr>
          <p:cNvPr id="14" name="Subtitle 2"/>
          <p:cNvSpPr>
            <a:spLocks noGrp="1"/>
          </p:cNvSpPr>
          <p:nvPr/>
        </p:nvSpPr>
        <p:spPr>
          <a:xfrm>
            <a:off x="2091690" y="4448175"/>
            <a:ext cx="226441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0000"/>
                </a:solidFill>
              </a:rPr>
              <a:t>boat</a:t>
            </a:r>
          </a:p>
        </p:txBody>
      </p:sp>
      <p:sp>
        <p:nvSpPr>
          <p:cNvPr id="17" name="Subtitle 2"/>
          <p:cNvSpPr>
            <a:spLocks noGrp="1"/>
          </p:cNvSpPr>
          <p:nvPr/>
        </p:nvSpPr>
        <p:spPr>
          <a:xfrm>
            <a:off x="1929130" y="4986655"/>
            <a:ext cx="226441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FF0000"/>
                </a:solidFill>
              </a:rPr>
              <a:t>water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13" grpId="0" build="p"/>
      <p:bldP spid="14" grpId="0" build="p"/>
      <p:bldP spid="1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SUS\Desktop\ANPJ\Lop 7\Unit 11\U11 Pic\119.5.png119.5"/>
          <p:cNvPicPr>
            <a:picLocks noChangeAspect="1"/>
          </p:cNvPicPr>
          <p:nvPr/>
        </p:nvPicPr>
        <p:blipFill rotWithShape="1">
          <a:blip r:embed="rId2"/>
          <a:srcRect t="16642" b="13005"/>
          <a:stretch/>
        </p:blipFill>
        <p:spPr>
          <a:xfrm>
            <a:off x="-636" y="468188"/>
            <a:ext cx="12192635" cy="642029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223" y="1210666"/>
            <a:ext cx="8693777" cy="135128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-635" y="0"/>
            <a:ext cx="12192635" cy="461645"/>
            <a:chOff x="0" y="-13062"/>
            <a:chExt cx="12192000" cy="461665"/>
          </a:xfrm>
        </p:grpSpPr>
        <p:sp>
          <p:nvSpPr>
            <p:cNvPr id="3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7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8" name="TextBox 19"/>
            <p:cNvSpPr txBox="1"/>
            <p:nvPr/>
          </p:nvSpPr>
          <p:spPr>
            <a:xfrm>
              <a:off x="9332744" y="46059"/>
              <a:ext cx="2700514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111" y="4048334"/>
            <a:ext cx="2231365" cy="135375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0362D5D-788C-87C6-FFAC-F8F4C35E1F20}"/>
              </a:ext>
            </a:extLst>
          </p:cNvPr>
          <p:cNvSpPr/>
          <p:nvPr/>
        </p:nvSpPr>
        <p:spPr>
          <a:xfrm>
            <a:off x="1" y="6721475"/>
            <a:ext cx="12191366" cy="514396"/>
          </a:xfrm>
          <a:prstGeom prst="rect">
            <a:avLst/>
          </a:prstGeom>
          <a:solidFill>
            <a:srgbClr val="100E1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41AA02-2F5A-261C-D1F6-C88778D879A5}"/>
              </a:ext>
            </a:extLst>
          </p:cNvPr>
          <p:cNvSpPr/>
          <p:nvPr/>
        </p:nvSpPr>
        <p:spPr>
          <a:xfrm>
            <a:off x="363389" y="6655486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58C1471-35ED-25CB-6F66-4ECAC89AA1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774" y="-182700"/>
            <a:ext cx="1607469" cy="227477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A34E372-88D4-2B8D-D918-CF99EDD5EEB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808" y="677649"/>
            <a:ext cx="1380744" cy="554071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08398" y="2105561"/>
            <a:ext cx="10375205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en-US" sz="16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Thank you!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16E5ADF-5844-7215-1909-A3E56DA94129}"/>
              </a:ext>
            </a:extLst>
          </p:cNvPr>
          <p:cNvGrpSpPr/>
          <p:nvPr/>
        </p:nvGrpSpPr>
        <p:grpSpPr>
          <a:xfrm>
            <a:off x="-635" y="0"/>
            <a:ext cx="12192635" cy="461645"/>
            <a:chOff x="0" y="-13062"/>
            <a:chExt cx="12192000" cy="461665"/>
          </a:xfrm>
        </p:grpSpPr>
        <p:sp>
          <p:nvSpPr>
            <p:cNvPr id="4" name="Rectangle 16">
              <a:extLst>
                <a:ext uri="{FF2B5EF4-FFF2-40B4-BE49-F238E27FC236}">
                  <a16:creationId xmlns:a16="http://schemas.microsoft.com/office/drawing/2014/main" id="{8CEAD6AC-3260-2717-C29D-C99B16771B5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>
              <a:extLst>
                <a:ext uri="{FF2B5EF4-FFF2-40B4-BE49-F238E27FC236}">
                  <a16:creationId xmlns:a16="http://schemas.microsoft.com/office/drawing/2014/main" id="{05A19274-8F74-77B6-3B18-6C1E1F093DA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11</a:t>
              </a:r>
            </a:p>
          </p:txBody>
        </p:sp>
        <p:sp>
          <p:nvSpPr>
            <p:cNvPr id="7" name="TextBox 18">
              <a:extLst>
                <a:ext uri="{FF2B5EF4-FFF2-40B4-BE49-F238E27FC236}">
                  <a16:creationId xmlns:a16="http://schemas.microsoft.com/office/drawing/2014/main" id="{EFD66A21-B16C-F186-4265-C78E1D45DF7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 WERE YOU DOING?</a:t>
              </a:r>
            </a:p>
          </p:txBody>
        </p:sp>
        <p:sp>
          <p:nvSpPr>
            <p:cNvPr id="8" name="TextBox 19">
              <a:extLst>
                <a:ext uri="{FF2B5EF4-FFF2-40B4-BE49-F238E27FC236}">
                  <a16:creationId xmlns:a16="http://schemas.microsoft.com/office/drawing/2014/main" id="{9DC9C522-982D-4B48-55B7-F978FA58BF8C}"/>
                </a:ext>
              </a:extLst>
            </p:cNvPr>
            <p:cNvSpPr txBox="1"/>
            <p:nvPr/>
          </p:nvSpPr>
          <p:spPr>
            <a:xfrm>
              <a:off x="9332744" y="46059"/>
              <a:ext cx="2700514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509</Words>
  <Application>Microsoft Office PowerPoint</Application>
  <PresentationFormat>Widescreen</PresentationFormat>
  <Paragraphs>111</Paragraphs>
  <Slides>29</Slides>
  <Notes>4</Notes>
  <HiddenSlides>0</HiddenSlides>
  <MMClips>11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Calibri Light</vt:lpstr>
      <vt:lpstr>Calibri</vt:lpstr>
      <vt:lpstr>DengXian</vt:lpstr>
      <vt:lpstr>Adobe Gothic Std B</vt:lpstr>
      <vt:lpstr>Segoe UI</vt:lpstr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My BTV Tieng Anh</cp:lastModifiedBy>
  <cp:revision>198</cp:revision>
  <dcterms:created xsi:type="dcterms:W3CDTF">2021-04-01T11:54:00Z</dcterms:created>
  <dcterms:modified xsi:type="dcterms:W3CDTF">2022-06-03T06:12:24Z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EFDE407012F04B89BDD51F4E9D00FB9E</vt:lpwstr>
  </property>
  <property fmtid="{D5CDD505-2E9C-101B-9397-08002B2CF9AE}" pid="3" name="KSOProductBuildVer">
    <vt:lpwstr>1033-11.2.0.10323</vt:lpwstr>
  </property>
</Properties>
</file>