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73" r:id="rId2"/>
  </p:sldMasterIdLst>
  <p:notesMasterIdLst>
    <p:notesMasterId r:id="rId36"/>
  </p:notesMasterIdLst>
  <p:sldIdLst>
    <p:sldId id="382" r:id="rId3"/>
    <p:sldId id="258" r:id="rId4"/>
    <p:sldId id="383" r:id="rId5"/>
    <p:sldId id="384" r:id="rId6"/>
    <p:sldId id="385" r:id="rId7"/>
    <p:sldId id="415" r:id="rId8"/>
    <p:sldId id="386" r:id="rId9"/>
    <p:sldId id="441" r:id="rId10"/>
    <p:sldId id="442" r:id="rId11"/>
    <p:sldId id="388" r:id="rId12"/>
    <p:sldId id="387" r:id="rId13"/>
    <p:sldId id="389" r:id="rId14"/>
    <p:sldId id="399" r:id="rId15"/>
    <p:sldId id="390" r:id="rId16"/>
    <p:sldId id="391" r:id="rId17"/>
    <p:sldId id="402" r:id="rId18"/>
    <p:sldId id="392" r:id="rId19"/>
    <p:sldId id="443" r:id="rId20"/>
    <p:sldId id="393" r:id="rId21"/>
    <p:sldId id="403" r:id="rId22"/>
    <p:sldId id="405" r:id="rId23"/>
    <p:sldId id="406" r:id="rId24"/>
    <p:sldId id="446" r:id="rId25"/>
    <p:sldId id="397" r:id="rId26"/>
    <p:sldId id="436" r:id="rId27"/>
    <p:sldId id="437" r:id="rId28"/>
    <p:sldId id="438" r:id="rId29"/>
    <p:sldId id="395" r:id="rId30"/>
    <p:sldId id="444" r:id="rId31"/>
    <p:sldId id="398" r:id="rId32"/>
    <p:sldId id="416" r:id="rId33"/>
    <p:sldId id="404" r:id="rId34"/>
    <p:sldId id="445" r:id="rId35"/>
  </p:sldIdLst>
  <p:sldSz cx="12192000" cy="6858000"/>
  <p:notesSz cx="6858000" cy="9144000"/>
  <p:embeddedFontLst>
    <p:embeddedFont>
      <p:font typeface="Calibri Light" panose="020F0302020204030204" pitchFamily="34" charset="0"/>
      <p:regular r:id="rId37"/>
      <p: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Adobe Gothic Std B" panose="020B0800000000000000" pitchFamily="34" charset="-128"/>
      <p:bold r:id="rId43"/>
    </p:embeddedFont>
    <p:embeddedFont>
      <p:font typeface="Segoe UI" panose="020B0502040204020203" pitchFamily="34" charset="0"/>
      <p:regular r:id="rId44"/>
      <p:bold r:id="rId45"/>
      <p:italic r:id="rId46"/>
      <p:boldItalic r:id="rId47"/>
    </p:embeddedFont>
    <p:embeddedFont>
      <p:font typeface="Myriad Pro" panose="020B050303040302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E9F2"/>
    <a:srgbClr val="AACFE3"/>
    <a:srgbClr val="A6CCE2"/>
    <a:srgbClr val="A0C8E1"/>
    <a:srgbClr val="95C1DF"/>
    <a:srgbClr val="80B3DB"/>
    <a:srgbClr val="33B879"/>
    <a:srgbClr val="F05A78"/>
    <a:srgbClr val="2C9C67"/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font" Target="fonts/font5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3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52700-35E0-4D93-96EA-41DB12E76B5A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2C784-21CF-41A6-B33E-AEA38E2D5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26515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9841169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00277081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2587276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235293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11477810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2393405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14386393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092187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634480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72123947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52700-35E0-4D93-96EA-41DB12E76B5A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2C784-21CF-41A6-B33E-AEA38E2D5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8538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0006596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9725436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35396670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93167917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8900872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38191476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20651401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2570380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81920770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03702808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52700-35E0-4D93-96EA-41DB12E76B5A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2C784-21CF-41A6-B33E-AEA38E2D5C1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AEE5B5-E78E-9322-1BE4-0351A01536E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BDAACF-74AA-7246-E421-3F4FCA6009F0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1AF3B7E-DA6F-CA39-9E84-651960064061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6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52700-35E0-4D93-96EA-41DB12E76B5A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2C784-21CF-41A6-B33E-AEA38E2D5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9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44378"/>
            <a:ext cx="12185939" cy="7361194"/>
            <a:chOff x="6061" y="-45994"/>
            <a:chExt cx="12185939" cy="7804150"/>
          </a:xfrm>
        </p:grpSpPr>
        <p:pic>
          <p:nvPicPr>
            <p:cNvPr id="3" name="Picture 2" descr="C:\Users\ASUS\Desktop\ANPJ\Lop 7\G7 U12 Pic\VN EE G7 SB_U12-1.pngVN EE G7 SB_U12-1"/>
            <p:cNvPicPr>
              <a:picLocks noChangeAspect="1"/>
            </p:cNvPicPr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6061" y="-45994"/>
              <a:ext cx="6099049" cy="7804150"/>
            </a:xfrm>
            <a:prstGeom prst="rect">
              <a:avLst/>
            </a:prstGeom>
          </p:spPr>
        </p:pic>
        <p:pic>
          <p:nvPicPr>
            <p:cNvPr id="8" name="Picture 7" descr="C:\Users\ASUS\Desktop\ANPJ\Lop 7\G7 U12 Pic\VN EE G7 SB_U12-2.pngVN EE G7 SB_U12-2"/>
            <p:cNvPicPr>
              <a:picLocks noChangeAspect="1"/>
            </p:cNvPicPr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6096000" y="-44087"/>
              <a:ext cx="6096000" cy="7800340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EBC3557-4BC5-4283-E8F1-57405C1F9C0A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8DF9C-BE8C-CD5A-8C14-34CCB661D126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9B4F07-5864-EA87-DEC4-5B674337DB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48" y="-667593"/>
            <a:ext cx="1460451" cy="1949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286A7C-D3E7-8748-DA43-27BB24C856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339" y="45547"/>
            <a:ext cx="1304700" cy="523555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 descr="VN EE G7 SB_U12-1.1"/>
          <p:cNvPicPr>
            <a:picLocks noChangeAspect="1"/>
          </p:cNvPicPr>
          <p:nvPr/>
        </p:nvPicPr>
        <p:blipFill>
          <a:blip r:embed="rId2"/>
          <a:srcRect b="61620"/>
          <a:stretch>
            <a:fillRect/>
          </a:stretch>
        </p:blipFill>
        <p:spPr>
          <a:xfrm>
            <a:off x="0" y="1431925"/>
            <a:ext cx="12192000" cy="342836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0" y="273"/>
            <a:ext cx="12192000" cy="710374"/>
            <a:chOff x="0" y="-13062"/>
            <a:chExt cx="12192000" cy="710374"/>
          </a:xfrm>
        </p:grpSpPr>
        <p:sp>
          <p:nvSpPr>
            <p:cNvPr id="32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4" name="TextBox 27"/>
            <p:cNvSpPr txBox="1"/>
            <p:nvPr/>
          </p:nvSpPr>
          <p:spPr>
            <a:xfrm>
              <a:off x="3713018" y="20204"/>
              <a:ext cx="488605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  <p:sp>
          <p:nvSpPr>
            <p:cNvPr id="35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6" name="Picture 35" descr="VN EE G7 SB_U12-1.1"/>
          <p:cNvPicPr>
            <a:picLocks noChangeAspect="1"/>
          </p:cNvPicPr>
          <p:nvPr/>
        </p:nvPicPr>
        <p:blipFill>
          <a:blip r:embed="rId4"/>
          <a:srcRect t="37352" b="32935"/>
          <a:stretch>
            <a:fillRect/>
          </a:stretch>
        </p:blipFill>
        <p:spPr>
          <a:xfrm>
            <a:off x="6350" y="1805940"/>
            <a:ext cx="12185650" cy="265239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927735" y="316965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941705" y="380719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4173855" y="378560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8431530" y="3785600"/>
            <a:ext cx="5022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7" name="EE_G7_2-4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5459" y="1071393"/>
            <a:ext cx="949268" cy="81421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744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VN EE G7 SB_U12-1.1"/>
          <p:cNvPicPr>
            <a:picLocks noChangeAspect="1"/>
          </p:cNvPicPr>
          <p:nvPr/>
        </p:nvPicPr>
        <p:blipFill>
          <a:blip r:embed="rId2"/>
          <a:srcRect t="66667"/>
          <a:stretch>
            <a:fillRect/>
          </a:stretch>
        </p:blipFill>
        <p:spPr>
          <a:xfrm>
            <a:off x="3810" y="1847850"/>
            <a:ext cx="12188190" cy="2976245"/>
          </a:xfrm>
          <a:prstGeom prst="rect">
            <a:avLst/>
          </a:prstGeom>
        </p:spPr>
      </p:pic>
      <p:sp>
        <p:nvSpPr>
          <p:cNvPr id="3" name="TextBox 27"/>
          <p:cNvSpPr txBox="1"/>
          <p:nvPr/>
        </p:nvSpPr>
        <p:spPr>
          <a:xfrm>
            <a:off x="3713018" y="33539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G7 U12 Pic\VN EE G7 SB_U12-3.2.pngVN EE G7 SB_U12-3.2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37907" y="550022"/>
            <a:ext cx="6974205" cy="79311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 descr="C:\Users\ASUS\Desktop\ANPJ\Lop 7\G7 U12 Pic\VN EE G7 SB_U12-3.4.pngVN EE G7 SB_U12-3.4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1454727" y="1444556"/>
            <a:ext cx="7993854" cy="5214932"/>
          </a:xfrm>
          <a:prstGeom prst="rect">
            <a:avLst/>
          </a:prstGeom>
        </p:spPr>
      </p:pic>
      <p:pic>
        <p:nvPicPr>
          <p:cNvPr id="7" name="Picture 6" descr="C:\Users\ASUS\Desktop\ANPJ\Lop 7\G7 U12 Pic\VN EE G7 SB_U12-3.1.pngVN EE G7 SB_U12-3.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06287" y="437378"/>
            <a:ext cx="3433445" cy="1076960"/>
          </a:xfrm>
          <a:prstGeom prst="rect">
            <a:avLst/>
          </a:prstGeom>
        </p:spPr>
      </p:pic>
      <p:sp>
        <p:nvSpPr>
          <p:cNvPr id="34" name="TextBox 27"/>
          <p:cNvSpPr txBox="1"/>
          <p:nvPr/>
        </p:nvSpPr>
        <p:spPr>
          <a:xfrm>
            <a:off x="3713018" y="33539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  <p:pic>
        <p:nvPicPr>
          <p:cNvPr id="2" name="EE_G7_2-4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5507" y="1343137"/>
            <a:ext cx="698655" cy="60057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49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 descr="C:\Users\ASUS\Desktop\ANPJ\Lop 7\G7 U12 Pic\VN EE G7 SB_U12-3.4.pngVN EE G7 SB_U12-3.4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319873" y="1143182"/>
            <a:ext cx="8411721" cy="5460663"/>
          </a:xfrm>
          <a:prstGeom prst="rect">
            <a:avLst/>
          </a:prstGeom>
        </p:spPr>
      </p:pic>
      <p:pic>
        <p:nvPicPr>
          <p:cNvPr id="12" name="Picture 11" descr="C:\Users\ASUS\Desktop\ANPJ\Lop 7\G7 U12 Pic\VN EE G7 SB_U12-3.3.pngVN EE G7 SB_U12-3.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478607" y="560716"/>
            <a:ext cx="11234786" cy="582466"/>
          </a:xfrm>
          <a:prstGeom prst="rect">
            <a:avLst/>
          </a:prstGeom>
        </p:spPr>
      </p:pic>
      <p:sp>
        <p:nvSpPr>
          <p:cNvPr id="34" name="TextBox 27"/>
          <p:cNvSpPr txBox="1"/>
          <p:nvPr/>
        </p:nvSpPr>
        <p:spPr>
          <a:xfrm>
            <a:off x="3713018" y="33539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/>
          <a:stretch/>
        </p:blipFill>
        <p:spPr>
          <a:xfrm>
            <a:off x="245335" y="884420"/>
            <a:ext cx="11908339" cy="45683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2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34" name="TextBox 27"/>
          <p:cNvSpPr txBox="1"/>
          <p:nvPr/>
        </p:nvSpPr>
        <p:spPr>
          <a:xfrm>
            <a:off x="3713018" y="33539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  <p:pic>
        <p:nvPicPr>
          <p:cNvPr id="3" name="EE_G7_2-4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4201" y="766557"/>
            <a:ext cx="679492" cy="61583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50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287510" y="9227"/>
                <a:ext cx="2745740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sym typeface="+mn-ea"/>
                  </a:rPr>
                  <a:t>GRAMMAR REFERENCE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endParaRP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2" name="Picture 1" descr="VN EE G7 SB_U12-1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63" y="633692"/>
            <a:ext cx="11011473" cy="2795308"/>
          </a:xfrm>
          <a:prstGeom prst="rect">
            <a:avLst/>
          </a:prstGeom>
        </p:spPr>
      </p:pic>
      <p:pic>
        <p:nvPicPr>
          <p:cNvPr id="4" name="Picture 3" descr="VN EE G7 SB_U12-1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08" y="3302783"/>
            <a:ext cx="11334158" cy="2707801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287510" y="9227"/>
                <a:ext cx="2745740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sym typeface="+mn-ea"/>
                  </a:rPr>
                  <a:t>GRAMMAR REFERENCE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endParaRP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3" name="Picture 2" descr="VN EE G7 SB_U12-1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0" y="777989"/>
            <a:ext cx="9507855" cy="4216400"/>
          </a:xfrm>
          <a:prstGeom prst="rect">
            <a:avLst/>
          </a:prstGeom>
        </p:spPr>
      </p:pic>
      <p:pic>
        <p:nvPicPr>
          <p:cNvPr id="5" name="Picture 4" descr="VN EE G7 SB_U12-12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905" y="5046980"/>
            <a:ext cx="8286755" cy="160442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4895"/>
            <a:ext cx="12192000" cy="3746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3050" y="1475105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is/’s going to bake</a:t>
            </a:r>
          </a:p>
        </p:txBody>
      </p:sp>
      <p:sp>
        <p:nvSpPr>
          <p:cNvPr id="7" name="TextBox 3"/>
          <p:cNvSpPr txBox="1"/>
          <p:nvPr/>
        </p:nvSpPr>
        <p:spPr>
          <a:xfrm>
            <a:off x="3067050" y="2069465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will/’ll open</a:t>
            </a:r>
          </a:p>
        </p:txBody>
      </p:sp>
      <p:sp>
        <p:nvSpPr>
          <p:cNvPr id="8" name="TextBox 3"/>
          <p:cNvSpPr txBox="1"/>
          <p:nvPr/>
        </p:nvSpPr>
        <p:spPr>
          <a:xfrm>
            <a:off x="1543050" y="2583815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is‘/’s going to study</a:t>
            </a:r>
          </a:p>
        </p:txBody>
      </p:sp>
      <p:sp>
        <p:nvSpPr>
          <p:cNvPr id="14" name="TextBox 3"/>
          <p:cNvSpPr txBox="1"/>
          <p:nvPr/>
        </p:nvSpPr>
        <p:spPr>
          <a:xfrm>
            <a:off x="1629410" y="3124200"/>
            <a:ext cx="4067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not/isn’t going to put up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8438515" y="3138170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is/’s going to have</a:t>
            </a:r>
          </a:p>
        </p:txBody>
      </p:sp>
      <p:sp>
        <p:nvSpPr>
          <p:cNvPr id="16" name="TextBox 3"/>
          <p:cNvSpPr txBox="1"/>
          <p:nvPr/>
        </p:nvSpPr>
        <p:spPr>
          <a:xfrm>
            <a:off x="2623258" y="4147820"/>
            <a:ext cx="30740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will/’ll get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0" y="-23857"/>
            <a:ext cx="12192000" cy="461665"/>
            <a:chOff x="0" y="-13062"/>
            <a:chExt cx="12192000" cy="461665"/>
          </a:xfrm>
        </p:grpSpPr>
        <p:sp>
          <p:nvSpPr>
            <p:cNvPr id="18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34" name="TextBox 27"/>
          <p:cNvSpPr txBox="1"/>
          <p:nvPr/>
        </p:nvSpPr>
        <p:spPr>
          <a:xfrm>
            <a:off x="3713018" y="33539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Lop 7\G7 U12 Pic\VN EE G7 SB_U12-4.2.pngVN EE G7 SB_U12-4.2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2950" y="771525"/>
            <a:ext cx="10803255" cy="506603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9" name="TextBox 3"/>
          <p:cNvSpPr txBox="1"/>
          <p:nvPr/>
        </p:nvSpPr>
        <p:spPr>
          <a:xfrm>
            <a:off x="2829560" y="3078516"/>
            <a:ext cx="1508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are</a:t>
            </a:r>
          </a:p>
        </p:txBody>
      </p:sp>
      <p:sp>
        <p:nvSpPr>
          <p:cNvPr id="19" name="TextBox 3"/>
          <p:cNvSpPr txBox="1"/>
          <p:nvPr/>
        </p:nvSpPr>
        <p:spPr>
          <a:xfrm>
            <a:off x="5045710" y="3135630"/>
            <a:ext cx="1745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wear</a:t>
            </a:r>
          </a:p>
        </p:txBody>
      </p:sp>
      <p:sp>
        <p:nvSpPr>
          <p:cNvPr id="20" name="TextBox 3"/>
          <p:cNvSpPr txBox="1"/>
          <p:nvPr/>
        </p:nvSpPr>
        <p:spPr>
          <a:xfrm>
            <a:off x="2646045" y="3989705"/>
            <a:ext cx="21012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I’m going to wear</a:t>
            </a:r>
          </a:p>
        </p:txBody>
      </p:sp>
      <p:sp>
        <p:nvSpPr>
          <p:cNvPr id="21" name="TextBox 3"/>
          <p:cNvSpPr txBox="1"/>
          <p:nvPr/>
        </p:nvSpPr>
        <p:spPr>
          <a:xfrm>
            <a:off x="5034915" y="4562475"/>
            <a:ext cx="17456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bring</a:t>
            </a:r>
          </a:p>
        </p:txBody>
      </p:sp>
      <p:sp>
        <p:nvSpPr>
          <p:cNvPr id="22" name="TextBox 3"/>
          <p:cNvSpPr txBox="1"/>
          <p:nvPr/>
        </p:nvSpPr>
        <p:spPr>
          <a:xfrm>
            <a:off x="3065165" y="4549750"/>
            <a:ext cx="631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23" name="TextBox 3"/>
          <p:cNvSpPr txBox="1"/>
          <p:nvPr/>
        </p:nvSpPr>
        <p:spPr>
          <a:xfrm>
            <a:off x="6104890" y="5329555"/>
            <a:ext cx="26409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going to come</a:t>
            </a:r>
          </a:p>
        </p:txBody>
      </p:sp>
      <p:sp>
        <p:nvSpPr>
          <p:cNvPr id="34" name="TextBox 27"/>
          <p:cNvSpPr txBox="1"/>
          <p:nvPr/>
        </p:nvSpPr>
        <p:spPr>
          <a:xfrm>
            <a:off x="3712383" y="2782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WE</a:t>
            </a:r>
            <a:r>
              <a: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rPr>
              <a:t>’</a:t>
            </a:r>
            <a:r>
              <a:rPr lang="en-US" b="1" dirty="0">
                <a:solidFill>
                  <a:prstClr val="white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RE GOING TO VOLUNTEER!</a:t>
            </a:r>
          </a:p>
        </p:txBody>
      </p:sp>
      <p:pic>
        <p:nvPicPr>
          <p:cNvPr id="3" name="EE_G7_2-4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907" y="614002"/>
            <a:ext cx="762681" cy="71530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417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011" y="948401"/>
            <a:ext cx="12284011" cy="1119852"/>
          </a:xfrm>
          <a:prstGeom prst="rect">
            <a:avLst/>
          </a:prstGeom>
        </p:spPr>
      </p:pic>
      <p:pic>
        <p:nvPicPr>
          <p:cNvPr id="4" name="Picture 3" descr="VN EE G7 SB_U12-4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440" y="2379345"/>
            <a:ext cx="4942757" cy="948471"/>
          </a:xfrm>
          <a:prstGeom prst="rect">
            <a:avLst/>
          </a:prstGeom>
        </p:spPr>
      </p:pic>
      <p:pic>
        <p:nvPicPr>
          <p:cNvPr id="5" name="Picture 4" descr="VN EE G7 SB_U12-4.5"/>
          <p:cNvPicPr>
            <a:picLocks noChangeAspect="1"/>
          </p:cNvPicPr>
          <p:nvPr/>
        </p:nvPicPr>
        <p:blipFill>
          <a:blip r:embed="rId4"/>
          <a:srcRect b="2810"/>
          <a:stretch>
            <a:fillRect/>
          </a:stretch>
        </p:blipFill>
        <p:spPr>
          <a:xfrm>
            <a:off x="1227050" y="3663519"/>
            <a:ext cx="4574144" cy="908481"/>
          </a:xfrm>
          <a:prstGeom prst="rect">
            <a:avLst/>
          </a:prstGeom>
        </p:spPr>
      </p:pic>
      <p:pic>
        <p:nvPicPr>
          <p:cNvPr id="6" name="Picture 5" descr="VN EE G7 SB_U12-4.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486" y="4812666"/>
            <a:ext cx="3194050" cy="853616"/>
          </a:xfrm>
          <a:prstGeom prst="rect">
            <a:avLst/>
          </a:prstGeom>
          <a:ln>
            <a:noFill/>
          </a:ln>
        </p:spPr>
      </p:pic>
      <p:grpSp>
        <p:nvGrpSpPr>
          <p:cNvPr id="11" name="Group 10"/>
          <p:cNvGrpSpPr/>
          <p:nvPr/>
        </p:nvGrpSpPr>
        <p:grpSpPr>
          <a:xfrm>
            <a:off x="0" y="-13335"/>
            <a:ext cx="12192000" cy="461645"/>
            <a:chOff x="0" y="-21"/>
            <a:chExt cx="19200" cy="727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0" name="TextBox 28"/>
              <p:cNvSpPr txBox="1"/>
              <p:nvPr/>
            </p:nvSpPr>
            <p:spPr>
              <a:xfrm>
                <a:off x="9901238" y="2370"/>
                <a:ext cx="2131621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LANGUAGE FOCUS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G7 U12 Pic\VN EE G7 SB_U12-5.1.pngVN EE G7 SB_U12-5.1"/>
          <p:cNvPicPr>
            <a:picLocks noChangeAspect="1"/>
          </p:cNvPicPr>
          <p:nvPr/>
        </p:nvPicPr>
        <p:blipFill rotWithShape="1">
          <a:blip r:embed="rId2"/>
          <a:srcRect r="5580" b="6905"/>
          <a:stretch/>
        </p:blipFill>
        <p:spPr>
          <a:xfrm>
            <a:off x="1145933" y="385835"/>
            <a:ext cx="9064100" cy="616810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1905"/>
            <a:ext cx="12192000" cy="461645"/>
            <a:chOff x="0" y="-21"/>
            <a:chExt cx="19200" cy="727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0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THE REAL WORLD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5.2"/>
          <p:cNvPicPr>
            <a:picLocks noChangeAspect="1"/>
          </p:cNvPicPr>
          <p:nvPr/>
        </p:nvPicPr>
        <p:blipFill rotWithShape="1">
          <a:blip r:embed="rId4"/>
          <a:srcRect r="46553"/>
          <a:stretch/>
        </p:blipFill>
        <p:spPr>
          <a:xfrm>
            <a:off x="0" y="668264"/>
            <a:ext cx="6516210" cy="506095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1905"/>
            <a:ext cx="12192000" cy="461645"/>
            <a:chOff x="0" y="-21"/>
            <a:chExt cx="19200" cy="727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9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THE REAL WORLD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sp>
        <p:nvSpPr>
          <p:cNvPr id="17" name="Oval 16"/>
          <p:cNvSpPr/>
          <p:nvPr/>
        </p:nvSpPr>
        <p:spPr>
          <a:xfrm>
            <a:off x="4495088" y="1312789"/>
            <a:ext cx="778587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323080" y="2079869"/>
            <a:ext cx="1296670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96620" y="2890764"/>
            <a:ext cx="2485390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193925" y="3668639"/>
            <a:ext cx="1923415" cy="3994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"/>
          <p:cNvSpPr txBox="1"/>
          <p:nvPr/>
        </p:nvSpPr>
        <p:spPr>
          <a:xfrm>
            <a:off x="601980" y="5333609"/>
            <a:ext cx="5603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Dairy and Vegetables (Answers will vary)</a:t>
            </a:r>
          </a:p>
        </p:txBody>
      </p:sp>
      <p:pic>
        <p:nvPicPr>
          <p:cNvPr id="3" name="EE_G7_2-4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19625" y="567245"/>
            <a:ext cx="786303" cy="673989"/>
          </a:xfrm>
          <a:prstGeom prst="rect">
            <a:avLst/>
          </a:prstGeom>
        </p:spPr>
      </p:pic>
      <p:pic>
        <p:nvPicPr>
          <p:cNvPr id="15" name="Picture 14" descr="VN EE G7 SB_U12-5.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26381"/>
            <a:ext cx="12192000" cy="72834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956CD7-B127-D7F0-EF52-841EC6999536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8" name="Picture 17" descr="VN EE G7 SB_U12-5.2">
            <a:extLst>
              <a:ext uri="{FF2B5EF4-FFF2-40B4-BE49-F238E27FC236}">
                <a16:creationId xmlns:a16="http://schemas.microsoft.com/office/drawing/2014/main" id="{88C081B4-9B35-C982-BF23-A3B62E6712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08" r="128"/>
          <a:stretch/>
        </p:blipFill>
        <p:spPr>
          <a:xfrm>
            <a:off x="6678784" y="1442893"/>
            <a:ext cx="4723128" cy="42654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774F7AB-5B49-FBA1-88ED-85D9860F51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662" y="757715"/>
            <a:ext cx="1380744" cy="5540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2BEF89-2B51-C202-A47F-C7E2A536A1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684" y="-163988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958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7" grpId="0" animBg="1"/>
      <p:bldP spid="22" grpId="0" bldLvl="0" animBg="1"/>
      <p:bldP spid="24" grpId="0" bldLvl="0" animBg="1"/>
      <p:bldP spid="25" grpId="0" bldLvl="0" animBg="1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461645"/>
            <a:chOff x="0" y="-21"/>
            <a:chExt cx="19200" cy="727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PRONUNCIATION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2" name="Picture 1" descr="VN EE G7 SB_U12-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70" y="463550"/>
            <a:ext cx="11122660" cy="5666740"/>
          </a:xfrm>
          <a:prstGeom prst="rect">
            <a:avLst/>
          </a:prstGeom>
        </p:spPr>
      </p:pic>
      <p:pic>
        <p:nvPicPr>
          <p:cNvPr id="6" name="EE_G7_2-4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2853" y="1977161"/>
            <a:ext cx="1007317" cy="8604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67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6.2"/>
          <p:cNvPicPr>
            <a:picLocks noChangeAspect="1"/>
          </p:cNvPicPr>
          <p:nvPr/>
        </p:nvPicPr>
        <p:blipFill>
          <a:blip r:embed="rId4"/>
          <a:srcRect b="19737"/>
          <a:stretch>
            <a:fillRect/>
          </a:stretch>
        </p:blipFill>
        <p:spPr>
          <a:xfrm>
            <a:off x="0" y="658864"/>
            <a:ext cx="9742097" cy="396990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85645" y="1347175"/>
            <a:ext cx="3569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have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7985" y="1942171"/>
            <a:ext cx="2626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donate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6795" y="2532063"/>
            <a:ext cx="2153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play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6095" y="3085784"/>
            <a:ext cx="2477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bake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41850" y="4009687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going to make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8" t="80437" r="37398" b="6624"/>
          <a:stretch>
            <a:fillRect/>
          </a:stretch>
        </p:blipFill>
        <p:spPr>
          <a:xfrm>
            <a:off x="390389" y="4933590"/>
            <a:ext cx="9635612" cy="111932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12192000" cy="461645"/>
            <a:chOff x="0" y="-21"/>
            <a:chExt cx="19200" cy="727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PRONUNCIATION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6" name="EE_G7_2-5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45772" y="658864"/>
            <a:ext cx="895205" cy="726440"/>
          </a:xfrm>
          <a:prstGeom prst="rect">
            <a:avLst/>
          </a:prstGeom>
        </p:spPr>
      </p:pic>
      <p:pic>
        <p:nvPicPr>
          <p:cNvPr id="17" name="Picture 16" descr="C:\Users\ASUS\Desktop\ANPJ\Lop 7\G7 U12 Pic\VN EE G7 SB_U12-6.3.pngVN EE G7 SB_U12-6.3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9432197" y="695410"/>
            <a:ext cx="2759803" cy="4298383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9674859" y="4265600"/>
            <a:ext cx="226379" cy="2485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3" dur="582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/>
      <p:bldP spid="21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6.4"/>
          <p:cNvPicPr>
            <a:picLocks noChangeAspect="1"/>
          </p:cNvPicPr>
          <p:nvPr/>
        </p:nvPicPr>
        <p:blipFill>
          <a:blip r:embed="rId2"/>
          <a:srcRect b="19850"/>
          <a:stretch>
            <a:fillRect/>
          </a:stretch>
        </p:blipFill>
        <p:spPr>
          <a:xfrm>
            <a:off x="1189355" y="431218"/>
            <a:ext cx="9813925" cy="440753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-5080" y="-2290"/>
            <a:ext cx="12192000" cy="461645"/>
            <a:chOff x="0" y="-21"/>
            <a:chExt cx="19200" cy="727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COMMUNICATION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6" name="Picture 5" descr="VN EE G7 SB_U12-6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5" y="4642485"/>
            <a:ext cx="6313805" cy="1176020"/>
          </a:xfrm>
          <a:prstGeom prst="rect">
            <a:avLst/>
          </a:prstGeom>
        </p:spPr>
      </p:pic>
      <p:pic>
        <p:nvPicPr>
          <p:cNvPr id="7" name="Picture 6" descr="VN EE G7 SB_U12-6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820" y="5134610"/>
            <a:ext cx="5753100" cy="929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40627" y="2356122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plan the entertainment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3875" y="2356174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plan the poster design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40627" y="3109030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buy balloons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84527" y="3086734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posters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0627" y="3489467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put up </a:t>
            </a:r>
            <a:b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decorations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9557" y="3493350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choose </a:t>
            </a:r>
            <a:b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music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40627" y="4125603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</a:t>
            </a:r>
            <a:b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sandwiches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9557" y="4125603"/>
            <a:ext cx="22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sell </a:t>
            </a:r>
            <a:b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sandwiches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5080" y="-2290"/>
            <a:ext cx="12192000" cy="461645"/>
            <a:chOff x="0" y="-21"/>
            <a:chExt cx="19200" cy="727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COMMUNICATION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8"/>
          <a:stretch/>
        </p:blipFill>
        <p:spPr>
          <a:xfrm>
            <a:off x="565878" y="508111"/>
            <a:ext cx="10396090" cy="3004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46"/>
          <a:stretch/>
        </p:blipFill>
        <p:spPr>
          <a:xfrm>
            <a:off x="565878" y="3330066"/>
            <a:ext cx="10032105" cy="299767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93276" y="4304753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design a  T-shirt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17954" y="4664956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decorations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3276" y="5120826"/>
            <a:ext cx="252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buy plates and cups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62936" y="5620031"/>
            <a:ext cx="252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sell the drinks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2700" y="1383977"/>
            <a:ext cx="2649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plan the poster design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70347" y="1864250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posters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0347" y="2344523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choose  the music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28026" y="2810143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sell sandwiches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44092" y="4271411"/>
            <a:ext cx="2826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plan the entertainment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17532" y="4737314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buy balloons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08060" y="5193184"/>
            <a:ext cx="2433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put up decorations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17532" y="5597305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sandwiches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74620" y="1380569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design a  T-shirt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99298" y="1836439"/>
            <a:ext cx="2214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decorations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74620" y="2292309"/>
            <a:ext cx="252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buy plates and cups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44280" y="2791514"/>
            <a:ext cx="252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sell the drinks</a:t>
            </a:r>
          </a:p>
        </p:txBody>
      </p:sp>
    </p:spTree>
    <p:extLst>
      <p:ext uri="{BB962C8B-B14F-4D97-AF65-F5344CB8AC3E}">
        <p14:creationId xmlns:p14="http://schemas.microsoft.com/office/powerpoint/2010/main" val="29229766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3622" y="24193"/>
            <a:ext cx="11894952" cy="387287"/>
            <a:chOff x="217" y="14"/>
            <a:chExt cx="18732" cy="610"/>
          </a:xfrm>
        </p:grpSpPr>
        <p:grpSp>
          <p:nvGrpSpPr>
            <p:cNvPr id="3" name="Group 2"/>
            <p:cNvGrpSpPr/>
            <p:nvPr/>
          </p:nvGrpSpPr>
          <p:grpSpPr>
            <a:xfrm>
              <a:off x="217" y="14"/>
              <a:ext cx="18732" cy="609"/>
              <a:chOff x="137907" y="9227"/>
              <a:chExt cx="11894952" cy="386783"/>
            </a:xfrm>
          </p:grpSpPr>
          <p:sp>
            <p:nvSpPr>
              <p:cNvPr id="6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READING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WE’RE GOING TO VOLUNTEER!</a:t>
              </a:r>
            </a:p>
          </p:txBody>
        </p:sp>
      </p:grpSp>
      <p:pic>
        <p:nvPicPr>
          <p:cNvPr id="8" name="Picture 7" descr="VN EE G7 SB_U12-7"/>
          <p:cNvPicPr>
            <a:picLocks noChangeAspect="1"/>
          </p:cNvPicPr>
          <p:nvPr/>
        </p:nvPicPr>
        <p:blipFill>
          <a:blip r:embed="rId4"/>
          <a:srcRect b="14333"/>
          <a:stretch>
            <a:fillRect/>
          </a:stretch>
        </p:blipFill>
        <p:spPr>
          <a:xfrm>
            <a:off x="5715" y="463550"/>
            <a:ext cx="5359400" cy="587502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20" name="Group 19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1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33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READING</a:t>
                </a:r>
              </a:p>
            </p:txBody>
          </p:sp>
        </p:grpSp>
        <p:sp>
          <p:nvSpPr>
            <p:cNvPr id="35" name="TextBox 27"/>
            <p:cNvSpPr txBox="1"/>
            <p:nvPr/>
          </p:nvSpPr>
          <p:spPr>
            <a:xfrm>
              <a:off x="5846" y="-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15" name="Picture 14" descr="VN EE G7 SB_U12-8.5">
            <a:extLst>
              <a:ext uri="{FF2B5EF4-FFF2-40B4-BE49-F238E27FC236}">
                <a16:creationId xmlns:a16="http://schemas.microsoft.com/office/drawing/2014/main" id="{6309EB1E-2862-2F2D-F3DA-FBACDCDE37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1991"/>
          <a:stretch>
            <a:fillRect/>
          </a:stretch>
        </p:blipFill>
        <p:spPr>
          <a:xfrm>
            <a:off x="5428203" y="1972598"/>
            <a:ext cx="4874212" cy="43659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Picture 15" descr="VN EE G7 SB_U12-8.5">
            <a:extLst>
              <a:ext uri="{FF2B5EF4-FFF2-40B4-BE49-F238E27FC236}">
                <a16:creationId xmlns:a16="http://schemas.microsoft.com/office/drawing/2014/main" id="{8EDFF782-E493-03D5-A2AB-9B4FA96778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8083"/>
          <a:stretch>
            <a:fillRect/>
          </a:stretch>
        </p:blipFill>
        <p:spPr>
          <a:xfrm>
            <a:off x="5572528" y="442020"/>
            <a:ext cx="3979845" cy="1656974"/>
          </a:xfrm>
          <a:prstGeom prst="rect">
            <a:avLst/>
          </a:prstGeom>
        </p:spPr>
      </p:pic>
      <p:pic>
        <p:nvPicPr>
          <p:cNvPr id="17" name="EE_G7_2-51">
            <a:hlinkClick r:id="" action="ppaction://media"/>
            <a:extLst>
              <a:ext uri="{FF2B5EF4-FFF2-40B4-BE49-F238E27FC236}">
                <a16:creationId xmlns:a16="http://schemas.microsoft.com/office/drawing/2014/main" id="{9D2A1AC1-9621-8409-CCC7-8576F6DDA38D}"/>
              </a:ext>
            </a:extLst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48740" y="5752649"/>
            <a:ext cx="712432" cy="5859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C25BCC3-18F4-CBBC-47EE-BCAE135E89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952" y="735328"/>
            <a:ext cx="1380744" cy="5540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50BA7EB-C0D0-5934-1772-64E20024AF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552" y="-190142"/>
            <a:ext cx="1766376" cy="249964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A9AC958-DDAB-8868-6E35-7321AAFD0AAD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352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8.3"/>
          <p:cNvPicPr>
            <a:picLocks noChangeAspect="1"/>
          </p:cNvPicPr>
          <p:nvPr/>
        </p:nvPicPr>
        <p:blipFill>
          <a:blip r:embed="rId2"/>
          <a:srcRect r="13413" b="95131"/>
          <a:stretch>
            <a:fillRect/>
          </a:stretch>
        </p:blipFill>
        <p:spPr>
          <a:xfrm>
            <a:off x="1171537" y="2344995"/>
            <a:ext cx="8412480" cy="733466"/>
          </a:xfrm>
          <a:prstGeom prst="rect">
            <a:avLst/>
          </a:prstGeom>
        </p:spPr>
      </p:pic>
      <p:pic>
        <p:nvPicPr>
          <p:cNvPr id="6" name="Picture 5" descr="VN EE G7 SB_U12-8.3"/>
          <p:cNvPicPr>
            <a:picLocks noChangeAspect="1"/>
          </p:cNvPicPr>
          <p:nvPr/>
        </p:nvPicPr>
        <p:blipFill>
          <a:blip r:embed="rId2"/>
          <a:srcRect t="4247" r="12130" b="90493"/>
          <a:stretch>
            <a:fillRect/>
          </a:stretch>
        </p:blipFill>
        <p:spPr>
          <a:xfrm>
            <a:off x="1215925" y="3465639"/>
            <a:ext cx="8412480" cy="7494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71671" y="2890810"/>
            <a:ext cx="3766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teenagers aged 13 to 18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1997180" y="4104203"/>
            <a:ext cx="528447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Brittany: a cancer-testing program</a:t>
            </a:r>
          </a:p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Elif: a new kind of plastic made from banana peels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0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READING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15" name="Picture 14" descr="VN EE G7 SB_U12-8.4">
            <a:extLst>
              <a:ext uri="{FF2B5EF4-FFF2-40B4-BE49-F238E27FC236}">
                <a16:creationId xmlns:a16="http://schemas.microsoft.com/office/drawing/2014/main" id="{CCD0D04F-39D0-580D-7822-D9664903C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718" y="778363"/>
            <a:ext cx="9080277" cy="1661534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N EE G7 SB_U12-9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" y="457835"/>
            <a:ext cx="11220450" cy="550926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689475" y="2018030"/>
            <a:ext cx="32385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689475" y="3799547"/>
            <a:ext cx="32385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967922" y="2936605"/>
            <a:ext cx="32385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968153" y="4715875"/>
            <a:ext cx="32385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784985" y="5596057"/>
            <a:ext cx="323850" cy="3238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3" name="Group 2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5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14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COMPREHENSION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N EE G7 SB_U12-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465"/>
            <a:ext cx="12192000" cy="479996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8720455" y="1998345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709660" y="2787650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8720455" y="3576955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10568940" y="2766695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10547350" y="3556000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10568940" y="4345305"/>
            <a:ext cx="62166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15" name="Picture 14" descr="VN EE G7 SB_U12-9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44465"/>
            <a:ext cx="12192000" cy="69342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COMPREHENSION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6" grpId="1"/>
      <p:bldP spid="9" grpId="0"/>
      <p:bldP spid="9" grpId="1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PROJECT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37" y="2700588"/>
            <a:ext cx="11805356" cy="9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488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G7 U12 Pic\VN EE G7 SB_U12-9.5.pngVN EE G7 SB_U12-9.5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315704" y="1182588"/>
            <a:ext cx="7722870" cy="4224020"/>
          </a:xfrm>
          <a:prstGeom prst="rect">
            <a:avLst/>
          </a:prstGeom>
        </p:spPr>
      </p:pic>
      <p:pic>
        <p:nvPicPr>
          <p:cNvPr id="7" name="Picture 6" descr="C:\Users\ASUS\Desktop\ANPJ\Lop 7\G7 U12 Pic\VN EE G7 SB_U12-9.4.pngVN EE G7 SB_U12-9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3622" y="1988742"/>
            <a:ext cx="4059451" cy="2611712"/>
          </a:xfrm>
          <a:prstGeom prst="round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WRITING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287510" y="9227"/>
                <a:ext cx="2745740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WRITING WORKSHEET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2" name="Picture 1" descr="VN EE G7 SB_U12-1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21" y="1328264"/>
            <a:ext cx="12054093" cy="4233087"/>
          </a:xfrm>
          <a:prstGeom prst="rect">
            <a:avLst/>
          </a:prstGeom>
        </p:spPr>
      </p:pic>
      <p:sp>
        <p:nvSpPr>
          <p:cNvPr id="4" name="TextBox 15"/>
          <p:cNvSpPr txBox="1"/>
          <p:nvPr/>
        </p:nvSpPr>
        <p:spPr>
          <a:xfrm>
            <a:off x="2177415" y="2021205"/>
            <a:ext cx="3766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going to have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2177414" y="3146904"/>
            <a:ext cx="3766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going to get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2177413" y="4354127"/>
            <a:ext cx="37661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going to make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287510" y="9227"/>
                <a:ext cx="2745740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WRITING WORKSHEET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3" name="Picture 2" descr="VN EE G7 SB_U12-1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523875"/>
            <a:ext cx="12192000" cy="866775"/>
          </a:xfrm>
          <a:prstGeom prst="rect">
            <a:avLst/>
          </a:prstGeom>
        </p:spPr>
      </p:pic>
      <p:pic>
        <p:nvPicPr>
          <p:cNvPr id="7" name="Picture 6" descr="VN EE G7 SB_U12-11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0" y="1450975"/>
            <a:ext cx="8877300" cy="450532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715" y="1905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287510" y="9227"/>
                <a:ext cx="2745740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WRITING WORKSHEET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20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2" name="Picture 1" descr="VN EE G7 SB_U12-1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701040"/>
            <a:ext cx="12192000" cy="1055370"/>
          </a:xfrm>
          <a:prstGeom prst="rect">
            <a:avLst/>
          </a:prstGeom>
        </p:spPr>
      </p:pic>
      <p:sp>
        <p:nvSpPr>
          <p:cNvPr id="8" name="TextBox 15"/>
          <p:cNvSpPr txBox="1"/>
          <p:nvPr/>
        </p:nvSpPr>
        <p:spPr>
          <a:xfrm>
            <a:off x="1071880" y="3168015"/>
            <a:ext cx="37661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Women’s Day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1995170" y="2115185"/>
            <a:ext cx="37661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Happy Teachers’ Day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6441440" y="2115185"/>
            <a:ext cx="37661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Halloween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7226300" y="3168015"/>
            <a:ext cx="37661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Christmas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4212590" y="4220845"/>
            <a:ext cx="376618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Lunar New Year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4912"/>
            <a:ext cx="12191997" cy="578260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VIDEO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-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3026" y="206439"/>
            <a:ext cx="11150291" cy="5013632"/>
            <a:chOff x="0" y="224912"/>
            <a:chExt cx="11617377" cy="55100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4912"/>
              <a:ext cx="11617377" cy="551006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446913" y="3072984"/>
              <a:ext cx="8170464" cy="26382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17" name="Group 16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18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2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VIDEO</a:t>
                </a:r>
              </a:p>
            </p:txBody>
          </p:sp>
        </p:grpSp>
        <p:sp>
          <p:nvSpPr>
            <p:cNvPr id="34" name="TextBox 27"/>
            <p:cNvSpPr txBox="1"/>
            <p:nvPr/>
          </p:nvSpPr>
          <p:spPr>
            <a:xfrm>
              <a:off x="5846" y="-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9" name="TZ L2 U1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52799" y="2797912"/>
            <a:ext cx="6054154" cy="369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0831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38" name="Group 37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9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4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VIDEO</a:t>
                </a:r>
              </a:p>
            </p:txBody>
          </p:sp>
        </p:grpSp>
        <p:sp>
          <p:nvSpPr>
            <p:cNvPr id="42" name="TextBox 27"/>
            <p:cNvSpPr txBox="1"/>
            <p:nvPr/>
          </p:nvSpPr>
          <p:spPr>
            <a:xfrm>
              <a:off x="5846" y="20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72"/>
          <a:stretch/>
        </p:blipFill>
        <p:spPr>
          <a:xfrm>
            <a:off x="476739" y="1319107"/>
            <a:ext cx="10420882" cy="1132997"/>
          </a:xfrm>
          <a:prstGeom prst="rect">
            <a:avLst/>
          </a:prstGeom>
          <a:noFill/>
        </p:spPr>
      </p:pic>
      <p:pic>
        <p:nvPicPr>
          <p:cNvPr id="44" name="Picture 43" descr="VN EE G7 SB_U12-10.1"/>
          <p:cNvPicPr>
            <a:picLocks noChangeAspect="1"/>
          </p:cNvPicPr>
          <p:nvPr/>
        </p:nvPicPr>
        <p:blipFill>
          <a:blip r:embed="rId3"/>
          <a:srcRect l="32813" t="73275" r="5859"/>
          <a:stretch>
            <a:fillRect/>
          </a:stretch>
        </p:blipFill>
        <p:spPr>
          <a:xfrm>
            <a:off x="806475" y="2751418"/>
            <a:ext cx="10579049" cy="20811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46" name="Straight Connector 45"/>
          <p:cNvCxnSpPr/>
          <p:nvPr/>
        </p:nvCxnSpPr>
        <p:spPr>
          <a:xfrm>
            <a:off x="3208880" y="3285786"/>
            <a:ext cx="1379168" cy="5062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208880" y="3877161"/>
            <a:ext cx="1379168" cy="5190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3208880" y="3285786"/>
            <a:ext cx="1379168" cy="11104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4" b="27999"/>
          <a:stretch/>
        </p:blipFill>
        <p:spPr>
          <a:xfrm>
            <a:off x="686476" y="1914256"/>
            <a:ext cx="10954093" cy="2939755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38" name="Group 37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9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4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VIDEO</a:t>
                </a:r>
              </a:p>
            </p:txBody>
          </p:sp>
        </p:grpSp>
        <p:sp>
          <p:nvSpPr>
            <p:cNvPr id="42" name="TextBox 27"/>
            <p:cNvSpPr txBox="1"/>
            <p:nvPr/>
          </p:nvSpPr>
          <p:spPr>
            <a:xfrm>
              <a:off x="5846" y="-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sp>
        <p:nvSpPr>
          <p:cNvPr id="6" name="Oval 5"/>
          <p:cNvSpPr/>
          <p:nvPr/>
        </p:nvSpPr>
        <p:spPr>
          <a:xfrm>
            <a:off x="10670471" y="2721513"/>
            <a:ext cx="401955" cy="3925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705975" y="3661971"/>
            <a:ext cx="401955" cy="3972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0679017" y="4247260"/>
            <a:ext cx="401955" cy="4258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" grpId="0" bldLvl="0" animBg="1"/>
      <p:bldP spid="4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38" name="Group 37"/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39" name="Rectangle 25"/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26"/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41" name="TextBox 28"/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VIDEO</a:t>
                </a:r>
              </a:p>
            </p:txBody>
          </p:sp>
        </p:grpSp>
        <p:sp>
          <p:nvSpPr>
            <p:cNvPr id="42" name="TextBox 27"/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9824"/>
            <a:ext cx="12176489" cy="6408176"/>
          </a:xfrm>
          <a:prstGeom prst="rect">
            <a:avLst/>
          </a:prstGeom>
          <a:noFill/>
          <a:ln w="12700" cmpd="sng">
            <a:noFill/>
            <a:prstDash val="sysDot"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18D6EA-0763-204F-0B02-96DC8F1DC5CC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4C971F-43E2-6B2F-C9C5-15A7E632D3FE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5D94C0-CFB6-AE77-5E25-6490121FE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218" y="5188290"/>
            <a:ext cx="1607469" cy="2274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86085B-0B6C-D59B-2C4F-DEF032A09C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790" y="6040575"/>
            <a:ext cx="1382899" cy="55493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1" i="0" u="none" strike="noStrike" kern="1200" cap="none" spc="0" normalizeH="0" baseline="0" noProof="0" dirty="0">
                <a:ln w="12700">
                  <a:solidFill>
                    <a:srgbClr val="A5A5A5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A5A5A5"/>
                  </a:fgClr>
                  <a:bgClr>
                    <a:srgbClr val="A5A5A5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A5A5A5">
                      <a:lumMod val="50000"/>
                    </a:srgbClr>
                  </a:innerShdw>
                </a:effectLst>
                <a:uLnTx/>
                <a:uFillTx/>
                <a:latin typeface="Calibri"/>
                <a:ea typeface="+mn-ea"/>
                <a:cs typeface="+mn-cs"/>
              </a:rPr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8D3106C-A9E8-E2AB-5DB6-22318A87A083}"/>
              </a:ext>
            </a:extLst>
          </p:cNvPr>
          <p:cNvGrpSpPr/>
          <p:nvPr/>
        </p:nvGrpSpPr>
        <p:grpSpPr>
          <a:xfrm>
            <a:off x="5715" y="0"/>
            <a:ext cx="12192000" cy="461645"/>
            <a:chOff x="0" y="-21"/>
            <a:chExt cx="19200" cy="72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563D24B-60FE-339C-2865-6CA08F1C0622}"/>
                </a:ext>
              </a:extLst>
            </p:cNvPr>
            <p:cNvGrpSpPr/>
            <p:nvPr/>
          </p:nvGrpSpPr>
          <p:grpSpPr>
            <a:xfrm>
              <a:off x="0" y="-21"/>
              <a:ext cx="19200" cy="727"/>
              <a:chOff x="0" y="-13062"/>
              <a:chExt cx="12192000" cy="461665"/>
            </a:xfrm>
          </p:grpSpPr>
          <p:sp>
            <p:nvSpPr>
              <p:cNvPr id="7" name="Rectangle 25">
                <a:extLst>
                  <a:ext uri="{FF2B5EF4-FFF2-40B4-BE49-F238E27FC236}">
                    <a16:creationId xmlns:a16="http://schemas.microsoft.com/office/drawing/2014/main" id="{0C5481FF-6C04-87E8-144A-0F6792D346D3}"/>
                  </a:ext>
                </a:extLst>
              </p:cNvPr>
              <p:cNvSpPr/>
              <p:nvPr/>
            </p:nvSpPr>
            <p:spPr>
              <a:xfrm>
                <a:off x="0" y="-13062"/>
                <a:ext cx="12192000" cy="461665"/>
              </a:xfrm>
              <a:prstGeom prst="rect">
                <a:avLst/>
              </a:prstGeom>
              <a:solidFill>
                <a:srgbClr val="33B87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TextBox 26">
                <a:extLst>
                  <a:ext uri="{FF2B5EF4-FFF2-40B4-BE49-F238E27FC236}">
                    <a16:creationId xmlns:a16="http://schemas.microsoft.com/office/drawing/2014/main" id="{0153E1B7-C1A3-8041-B171-A9DA8DB31630}"/>
                  </a:ext>
                </a:extLst>
              </p:cNvPr>
              <p:cNvSpPr txBox="1"/>
              <p:nvPr/>
            </p:nvSpPr>
            <p:spPr>
              <a:xfrm>
                <a:off x="137907" y="27710"/>
                <a:ext cx="131682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Gothic Std B" panose="020B0800000000000000" pitchFamily="34" charset="-128"/>
                    <a:ea typeface="Adobe Gothic Std B" panose="020B0800000000000000" pitchFamily="34" charset="-128"/>
                    <a:cs typeface="+mn-cs"/>
                  </a:rPr>
                  <a:t>UNIT 12</a:t>
                </a:r>
              </a:p>
            </p:txBody>
          </p:sp>
          <p:sp>
            <p:nvSpPr>
              <p:cNvPr id="9" name="TextBox 28">
                <a:extLst>
                  <a:ext uri="{FF2B5EF4-FFF2-40B4-BE49-F238E27FC236}">
                    <a16:creationId xmlns:a16="http://schemas.microsoft.com/office/drawing/2014/main" id="{8468E806-AFDB-BB21-FA6C-54FF3166FCCA}"/>
                  </a:ext>
                </a:extLst>
              </p:cNvPr>
              <p:cNvSpPr txBox="1"/>
              <p:nvPr/>
            </p:nvSpPr>
            <p:spPr>
              <a:xfrm>
                <a:off x="9901238" y="9227"/>
                <a:ext cx="2131621" cy="36831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>
                <a:defPPr>
                  <a:defRPr lang="en-US"/>
                </a:defPPr>
                <a:lvl1pPr algn="ctr">
                  <a:defRPr b="1">
                    <a:solidFill>
                      <a:schemeClr val="bg1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defRPr>
                </a:lvl1pPr>
              </a:lstStyle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endParaRPr>
              </a:p>
            </p:txBody>
          </p:sp>
        </p:grpSp>
        <p:sp>
          <p:nvSpPr>
            <p:cNvPr id="5" name="TextBox 27">
              <a:extLst>
                <a:ext uri="{FF2B5EF4-FFF2-40B4-BE49-F238E27FC236}">
                  <a16:creationId xmlns:a16="http://schemas.microsoft.com/office/drawing/2014/main" id="{2A6C65B1-B047-AFCF-9584-70CA47420802}"/>
                </a:ext>
              </a:extLst>
            </p:cNvPr>
            <p:cNvSpPr txBox="1"/>
            <p:nvPr/>
          </p:nvSpPr>
          <p:spPr>
            <a:xfrm>
              <a:off x="5846" y="44"/>
              <a:ext cx="7695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WE</a:t>
              </a: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’</a:t>
              </a: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RE GOING TO VOLUNTEER!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994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668</Words>
  <Application>Microsoft Office PowerPoint</Application>
  <PresentationFormat>Widescreen</PresentationFormat>
  <Paragraphs>166</Paragraphs>
  <Slides>33</Slides>
  <Notes>2</Notes>
  <HiddenSlides>0</HiddenSlides>
  <MMClips>9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Calibri Light</vt:lpstr>
      <vt:lpstr>Calibri</vt:lpstr>
      <vt:lpstr>Wingdings</vt:lpstr>
      <vt:lpstr>DengXian</vt:lpstr>
      <vt:lpstr>Adobe Gothic Std B</vt:lpstr>
      <vt:lpstr>Segoe UI</vt:lpstr>
      <vt:lpstr>Myriad Pro</vt:lpstr>
      <vt:lpstr>Times New Roman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230</cp:revision>
  <dcterms:created xsi:type="dcterms:W3CDTF">2021-03-31T02:40:00Z</dcterms:created>
  <dcterms:modified xsi:type="dcterms:W3CDTF">2022-06-03T06:15:46Z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B189BEDAD5234DBFA790FF96B00E0D01</vt:lpwstr>
  </property>
  <property fmtid="{D5CDD505-2E9C-101B-9397-08002B2CF9AE}" pid="3" name="KSOProductBuildVer">
    <vt:lpwstr>1033-11.2.0.10323</vt:lpwstr>
  </property>
</Properties>
</file>