
<file path=[Content_Types].xml><?xml version="1.0" encoding="utf-8"?>
<Types xmlns="http://schemas.openxmlformats.org/package/2006/content-types">
  <Default Extension="mp3" ContentType="audio/mpeg"/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7" r:id="rId2"/>
    <p:sldId id="279" r:id="rId3"/>
    <p:sldId id="258" r:id="rId4"/>
    <p:sldId id="256" r:id="rId5"/>
    <p:sldId id="259" r:id="rId6"/>
    <p:sldId id="260" r:id="rId7"/>
    <p:sldId id="261" r:id="rId8"/>
    <p:sldId id="280" r:id="rId9"/>
    <p:sldId id="278" r:id="rId10"/>
  </p:sldIdLst>
  <p:sldSz cx="18288000" cy="10287000"/>
  <p:notesSz cx="6858000" cy="9144000"/>
  <p:embeddedFontLst>
    <p:embeddedFont>
      <p:font typeface=".VnSouthern" panose="020B7200000000000000" pitchFamily="34" charset="0"/>
      <p:regular r:id="rId12"/>
      <p:bold r:id="rId13"/>
      <p:italic r:id="rId14"/>
      <p:bold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Genty Sans" panose="020B0604020202020204" charset="0"/>
      <p:regular r:id="rId20"/>
    </p:embeddedFont>
    <p:embeddedFont>
      <p:font typeface="Gulfs Display" panose="020B0604020202020204" charset="0"/>
      <p:regular r:id="rId21"/>
    </p:embeddedFont>
    <p:embeddedFont>
      <p:font typeface="MV Boli" panose="02000500030200090000" pitchFamily="2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47" autoAdjust="0"/>
    <p:restoredTop sz="81117" autoAdjust="0"/>
  </p:normalViewPr>
  <p:slideViewPr>
    <p:cSldViewPr>
      <p:cViewPr varScale="1">
        <p:scale>
          <a:sx n="37" d="100"/>
          <a:sy n="37" d="100"/>
        </p:scale>
        <p:origin x="1056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A6F86C-68BC-4FEB-876C-FB504E2850B9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256393-EEE6-4735-9276-70136F0B2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808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 divides class into 2 groups and lets them look at pictures page 8 and discuss/ describe what they are looking at. Ss have 2 minutes to describe in group.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 group has 1 minutes to describe.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 gives comments and give the lesson’s topic.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256393-EEE6-4735-9276-70136F0B299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24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get into pairs and talk about what the students in the photo are wearing (e.g., a T-shirt)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that they will hear a conversation between Matt and Emma about Matt’s friends (read the names), and they should label the students in the photo.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Play the CD. Play again, if necessary.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 answers.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256393-EEE6-4735-9276-70136F0B299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839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ss read the adjectives and explain if necessary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 ss hear the conversation again and they should match the students to their personalities.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Play the CD twice.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 answers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256393-EEE6-4735-9276-70136F0B299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9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During 2 minutes, T plays a song, Ss pass 1 thing (like a ball) to a friend. When music stops, those who has the ball have to name one adjectives that can use to describe people.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256393-EEE6-4735-9276-70136F0B299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648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Preview -  Activity C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Game: Musical chain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During 2 minutes, T plays a song, Ss pass 1 thing (like a ball) to a friend. When music stops, those who has the ball have to name one adjectives that can use to describe people.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are going to get into pairs and take turns describing the people in the photo. As students follow along, read the phrases in the box.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 the conversation with a student. After modeling the conversation, point out that students should also use their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own ideas. All the  answers are acceptable.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get into pairs and do the task.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256393-EEE6-4735-9276-70136F0B299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4988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Hang on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used in informal English to interrupt someone, particularly when the other person has made a mistake or the speaker didn’t understand what was said. Point out that in the exchange,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interrupts Minh before he takes the woman’s bags.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256393-EEE6-4735-9276-70136F0B299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683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1728646"/>
          </a:xfrm>
          <a:prstGeom prst="rect">
            <a:avLst/>
          </a:prstGeom>
          <a:solidFill>
            <a:srgbClr val="FFC000"/>
          </a:solidFill>
        </p:spPr>
      </p:pic>
      <p:pic>
        <p:nvPicPr>
          <p:cNvPr id="10" name="EE_G8_1-0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82063" y="4881563"/>
            <a:ext cx="521495" cy="521495"/>
          </a:xfrm>
          <a:prstGeom prst="rect">
            <a:avLst/>
          </a:prstGeom>
        </p:spPr>
      </p:pic>
      <p:pic>
        <p:nvPicPr>
          <p:cNvPr id="9" name="EE_G8_1-0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411777" y="2759194"/>
            <a:ext cx="521495" cy="52149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649200" y="647700"/>
            <a:ext cx="5257799" cy="6324600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Let’s talk</a:t>
            </a:r>
            <a:endParaRPr lang="en-US" sz="58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592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31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23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8288000" cy="117286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9466" y="3745148"/>
            <a:ext cx="26264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05274" y="4635229"/>
            <a:ext cx="26264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04308" y="7013642"/>
            <a:ext cx="26264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755878" y="7658339"/>
            <a:ext cx="26264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</a:t>
            </a:r>
          </a:p>
        </p:txBody>
      </p:sp>
      <p:pic>
        <p:nvPicPr>
          <p:cNvPr id="10" name="EE_G8_1-0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82063" y="4881563"/>
            <a:ext cx="521495" cy="521495"/>
          </a:xfrm>
          <a:prstGeom prst="rect">
            <a:avLst/>
          </a:prstGeom>
        </p:spPr>
      </p:pic>
      <p:pic>
        <p:nvPicPr>
          <p:cNvPr id="9" name="EE_G8_1-0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411777" y="2759194"/>
            <a:ext cx="521495" cy="52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39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9231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923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16" y="1967264"/>
            <a:ext cx="13740974" cy="4731267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>
            <a:off x="4654195" y="3590816"/>
            <a:ext cx="1864760" cy="74208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4654195" y="3590816"/>
            <a:ext cx="1864760" cy="74208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654195" y="5363108"/>
            <a:ext cx="1880171" cy="81679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4669606" y="5411684"/>
            <a:ext cx="1864760" cy="74208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Adobe Gothic Std B"/>
                <a:ea typeface="Adobe Gothic Std B"/>
              </a:rPr>
              <a:t>WHICH ONE IS JUSTIN 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PREVIEW</a:t>
            </a:r>
          </a:p>
        </p:txBody>
      </p:sp>
      <p:pic>
        <p:nvPicPr>
          <p:cNvPr id="11" name="EE_G8_1-0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582141" y="2253868"/>
            <a:ext cx="521495" cy="52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30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9231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FE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85244" y="1171530"/>
            <a:ext cx="8117513" cy="2020853"/>
            <a:chOff x="0" y="0"/>
            <a:chExt cx="7471285" cy="185997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71285" cy="1859975"/>
            </a:xfrm>
            <a:custGeom>
              <a:avLst/>
              <a:gdLst/>
              <a:ahLst/>
              <a:cxnLst/>
              <a:rect l="l" t="t" r="r" b="b"/>
              <a:pathLst>
                <a:path w="7471285" h="1859975">
                  <a:moveTo>
                    <a:pt x="25751" y="0"/>
                  </a:moveTo>
                  <a:lnTo>
                    <a:pt x="7445535" y="0"/>
                  </a:lnTo>
                  <a:cubicBezTo>
                    <a:pt x="7452364" y="0"/>
                    <a:pt x="7458914" y="2713"/>
                    <a:pt x="7463743" y="7542"/>
                  </a:cubicBezTo>
                  <a:cubicBezTo>
                    <a:pt x="7468572" y="12371"/>
                    <a:pt x="7471285" y="18921"/>
                    <a:pt x="7471285" y="25751"/>
                  </a:cubicBezTo>
                  <a:lnTo>
                    <a:pt x="7471285" y="1834224"/>
                  </a:lnTo>
                  <a:cubicBezTo>
                    <a:pt x="7471285" y="1841054"/>
                    <a:pt x="7468572" y="1847604"/>
                    <a:pt x="7463743" y="1852433"/>
                  </a:cubicBezTo>
                  <a:cubicBezTo>
                    <a:pt x="7458914" y="1857262"/>
                    <a:pt x="7452364" y="1859975"/>
                    <a:pt x="7445535" y="1859975"/>
                  </a:cubicBezTo>
                  <a:lnTo>
                    <a:pt x="25751" y="1859975"/>
                  </a:lnTo>
                  <a:cubicBezTo>
                    <a:pt x="18921" y="1859975"/>
                    <a:pt x="12371" y="1857262"/>
                    <a:pt x="7542" y="1852433"/>
                  </a:cubicBezTo>
                  <a:cubicBezTo>
                    <a:pt x="2713" y="1847604"/>
                    <a:pt x="0" y="1841054"/>
                    <a:pt x="0" y="1834224"/>
                  </a:cubicBezTo>
                  <a:lnTo>
                    <a:pt x="0" y="25751"/>
                  </a:lnTo>
                  <a:cubicBezTo>
                    <a:pt x="0" y="18921"/>
                    <a:pt x="2713" y="12371"/>
                    <a:pt x="7542" y="7542"/>
                  </a:cubicBezTo>
                  <a:cubicBezTo>
                    <a:pt x="12371" y="2713"/>
                    <a:pt x="18921" y="0"/>
                    <a:pt x="25751" y="0"/>
                  </a:cubicBezTo>
                  <a:close/>
                </a:path>
              </a:pathLst>
            </a:custGeom>
            <a:solidFill>
              <a:srgbClr val="37319D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085244" y="1028700"/>
            <a:ext cx="7888973" cy="2020853"/>
            <a:chOff x="0" y="0"/>
            <a:chExt cx="7260939" cy="185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260940" cy="1859975"/>
            </a:xfrm>
            <a:custGeom>
              <a:avLst/>
              <a:gdLst/>
              <a:ahLst/>
              <a:cxnLst/>
              <a:rect l="l" t="t" r="r" b="b"/>
              <a:pathLst>
                <a:path w="7260940" h="1859975">
                  <a:moveTo>
                    <a:pt x="26497" y="0"/>
                  </a:moveTo>
                  <a:lnTo>
                    <a:pt x="7234443" y="0"/>
                  </a:lnTo>
                  <a:cubicBezTo>
                    <a:pt x="7249077" y="0"/>
                    <a:pt x="7260940" y="11863"/>
                    <a:pt x="7260940" y="26497"/>
                  </a:cubicBezTo>
                  <a:lnTo>
                    <a:pt x="7260940" y="1833478"/>
                  </a:lnTo>
                  <a:cubicBezTo>
                    <a:pt x="7260940" y="1848112"/>
                    <a:pt x="7249077" y="1859975"/>
                    <a:pt x="7234443" y="1859975"/>
                  </a:cubicBezTo>
                  <a:lnTo>
                    <a:pt x="26497" y="1859975"/>
                  </a:lnTo>
                  <a:cubicBezTo>
                    <a:pt x="11863" y="1859975"/>
                    <a:pt x="0" y="1848112"/>
                    <a:pt x="0" y="1833478"/>
                  </a:cubicBezTo>
                  <a:lnTo>
                    <a:pt x="0" y="26497"/>
                  </a:lnTo>
                  <a:cubicBezTo>
                    <a:pt x="0" y="11863"/>
                    <a:pt x="11863" y="0"/>
                    <a:pt x="26497" y="0"/>
                  </a:cubicBezTo>
                  <a:close/>
                </a:path>
              </a:pathLst>
            </a:custGeom>
            <a:solidFill>
              <a:srgbClr val="DAAAEB"/>
            </a:solidFill>
            <a:ln w="28575">
              <a:solidFill>
                <a:srgbClr val="37319D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27255" y="5130950"/>
            <a:ext cx="1694202" cy="1684519"/>
            <a:chOff x="0" y="0"/>
            <a:chExt cx="2139060" cy="185997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39060" cy="1859975"/>
            </a:xfrm>
            <a:custGeom>
              <a:avLst/>
              <a:gdLst/>
              <a:ahLst/>
              <a:cxnLst/>
              <a:rect l="l" t="t" r="r" b="b"/>
              <a:pathLst>
                <a:path w="2139060" h="1859975">
                  <a:moveTo>
                    <a:pt x="89942" y="0"/>
                  </a:moveTo>
                  <a:lnTo>
                    <a:pt x="2049118" y="0"/>
                  </a:lnTo>
                  <a:cubicBezTo>
                    <a:pt x="2098791" y="0"/>
                    <a:pt x="2139060" y="40268"/>
                    <a:pt x="2139060" y="89942"/>
                  </a:cubicBezTo>
                  <a:lnTo>
                    <a:pt x="2139060" y="1770033"/>
                  </a:lnTo>
                  <a:cubicBezTo>
                    <a:pt x="2139060" y="1793887"/>
                    <a:pt x="2129584" y="1816764"/>
                    <a:pt x="2112716" y="1833631"/>
                  </a:cubicBezTo>
                  <a:cubicBezTo>
                    <a:pt x="2095849" y="1850499"/>
                    <a:pt x="2072972" y="1859975"/>
                    <a:pt x="2049118" y="1859975"/>
                  </a:cubicBezTo>
                  <a:lnTo>
                    <a:pt x="89942" y="1859975"/>
                  </a:lnTo>
                  <a:cubicBezTo>
                    <a:pt x="66088" y="1859975"/>
                    <a:pt x="43211" y="1850499"/>
                    <a:pt x="26343" y="1833631"/>
                  </a:cubicBezTo>
                  <a:cubicBezTo>
                    <a:pt x="9476" y="1816764"/>
                    <a:pt x="0" y="1793887"/>
                    <a:pt x="0" y="1770033"/>
                  </a:cubicBezTo>
                  <a:lnTo>
                    <a:pt x="0" y="89942"/>
                  </a:lnTo>
                  <a:cubicBezTo>
                    <a:pt x="0" y="66088"/>
                    <a:pt x="9476" y="43211"/>
                    <a:pt x="26343" y="26343"/>
                  </a:cubicBezTo>
                  <a:cubicBezTo>
                    <a:pt x="43211" y="9476"/>
                    <a:pt x="66088" y="0"/>
                    <a:pt x="89942" y="0"/>
                  </a:cubicBezTo>
                  <a:close/>
                </a:path>
              </a:pathLst>
            </a:custGeom>
            <a:solidFill>
              <a:srgbClr val="FFC744"/>
            </a:solidFill>
            <a:ln w="28575">
              <a:solidFill>
                <a:srgbClr val="37319D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289455" y="5130950"/>
            <a:ext cx="1694202" cy="1684519"/>
            <a:chOff x="0" y="0"/>
            <a:chExt cx="2139060" cy="185997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39060" cy="1859975"/>
            </a:xfrm>
            <a:custGeom>
              <a:avLst/>
              <a:gdLst/>
              <a:ahLst/>
              <a:cxnLst/>
              <a:rect l="l" t="t" r="r" b="b"/>
              <a:pathLst>
                <a:path w="2139060" h="1859975">
                  <a:moveTo>
                    <a:pt x="89942" y="0"/>
                  </a:moveTo>
                  <a:lnTo>
                    <a:pt x="2049118" y="0"/>
                  </a:lnTo>
                  <a:cubicBezTo>
                    <a:pt x="2098791" y="0"/>
                    <a:pt x="2139060" y="40268"/>
                    <a:pt x="2139060" y="89942"/>
                  </a:cubicBezTo>
                  <a:lnTo>
                    <a:pt x="2139060" y="1770033"/>
                  </a:lnTo>
                  <a:cubicBezTo>
                    <a:pt x="2139060" y="1793887"/>
                    <a:pt x="2129584" y="1816764"/>
                    <a:pt x="2112716" y="1833631"/>
                  </a:cubicBezTo>
                  <a:cubicBezTo>
                    <a:pt x="2095849" y="1850499"/>
                    <a:pt x="2072972" y="1859975"/>
                    <a:pt x="2049118" y="1859975"/>
                  </a:cubicBezTo>
                  <a:lnTo>
                    <a:pt x="89942" y="1859975"/>
                  </a:lnTo>
                  <a:cubicBezTo>
                    <a:pt x="66088" y="1859975"/>
                    <a:pt x="43211" y="1850499"/>
                    <a:pt x="26343" y="1833631"/>
                  </a:cubicBezTo>
                  <a:cubicBezTo>
                    <a:pt x="9476" y="1816764"/>
                    <a:pt x="0" y="1793887"/>
                    <a:pt x="0" y="1770033"/>
                  </a:cubicBezTo>
                  <a:lnTo>
                    <a:pt x="0" y="89942"/>
                  </a:lnTo>
                  <a:cubicBezTo>
                    <a:pt x="0" y="66088"/>
                    <a:pt x="9476" y="43211"/>
                    <a:pt x="26343" y="26343"/>
                  </a:cubicBezTo>
                  <a:cubicBezTo>
                    <a:pt x="43211" y="9476"/>
                    <a:pt x="66088" y="0"/>
                    <a:pt x="89942" y="0"/>
                  </a:cubicBezTo>
                  <a:close/>
                </a:path>
              </a:pathLst>
            </a:custGeom>
            <a:solidFill>
              <a:srgbClr val="FFC744"/>
            </a:solidFill>
            <a:ln w="28575">
              <a:solidFill>
                <a:srgbClr val="37319D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697198" y="5130950"/>
            <a:ext cx="1694202" cy="1684519"/>
            <a:chOff x="0" y="0"/>
            <a:chExt cx="2139060" cy="185997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139060" cy="1859975"/>
            </a:xfrm>
            <a:custGeom>
              <a:avLst/>
              <a:gdLst/>
              <a:ahLst/>
              <a:cxnLst/>
              <a:rect l="l" t="t" r="r" b="b"/>
              <a:pathLst>
                <a:path w="2139060" h="1859975">
                  <a:moveTo>
                    <a:pt x="89942" y="0"/>
                  </a:moveTo>
                  <a:lnTo>
                    <a:pt x="2049118" y="0"/>
                  </a:lnTo>
                  <a:cubicBezTo>
                    <a:pt x="2098791" y="0"/>
                    <a:pt x="2139060" y="40268"/>
                    <a:pt x="2139060" y="89942"/>
                  </a:cubicBezTo>
                  <a:lnTo>
                    <a:pt x="2139060" y="1770033"/>
                  </a:lnTo>
                  <a:cubicBezTo>
                    <a:pt x="2139060" y="1793887"/>
                    <a:pt x="2129584" y="1816764"/>
                    <a:pt x="2112716" y="1833631"/>
                  </a:cubicBezTo>
                  <a:cubicBezTo>
                    <a:pt x="2095849" y="1850499"/>
                    <a:pt x="2072972" y="1859975"/>
                    <a:pt x="2049118" y="1859975"/>
                  </a:cubicBezTo>
                  <a:lnTo>
                    <a:pt x="89942" y="1859975"/>
                  </a:lnTo>
                  <a:cubicBezTo>
                    <a:pt x="66088" y="1859975"/>
                    <a:pt x="43211" y="1850499"/>
                    <a:pt x="26343" y="1833631"/>
                  </a:cubicBezTo>
                  <a:cubicBezTo>
                    <a:pt x="9476" y="1816764"/>
                    <a:pt x="0" y="1793887"/>
                    <a:pt x="0" y="1770033"/>
                  </a:cubicBezTo>
                  <a:lnTo>
                    <a:pt x="0" y="89942"/>
                  </a:lnTo>
                  <a:cubicBezTo>
                    <a:pt x="0" y="66088"/>
                    <a:pt x="9476" y="43211"/>
                    <a:pt x="26343" y="26343"/>
                  </a:cubicBezTo>
                  <a:cubicBezTo>
                    <a:pt x="43211" y="9476"/>
                    <a:pt x="66088" y="0"/>
                    <a:pt x="89942" y="0"/>
                  </a:cubicBezTo>
                  <a:close/>
                </a:path>
              </a:pathLst>
            </a:custGeom>
            <a:solidFill>
              <a:srgbClr val="FFC744"/>
            </a:solidFill>
            <a:ln w="28575">
              <a:solidFill>
                <a:srgbClr val="37319D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013855" y="5130950"/>
            <a:ext cx="1694202" cy="1684519"/>
            <a:chOff x="0" y="0"/>
            <a:chExt cx="2139060" cy="185997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139060" cy="1859975"/>
            </a:xfrm>
            <a:custGeom>
              <a:avLst/>
              <a:gdLst/>
              <a:ahLst/>
              <a:cxnLst/>
              <a:rect l="l" t="t" r="r" b="b"/>
              <a:pathLst>
                <a:path w="2139060" h="1859975">
                  <a:moveTo>
                    <a:pt x="89942" y="0"/>
                  </a:moveTo>
                  <a:lnTo>
                    <a:pt x="2049118" y="0"/>
                  </a:lnTo>
                  <a:cubicBezTo>
                    <a:pt x="2098791" y="0"/>
                    <a:pt x="2139060" y="40268"/>
                    <a:pt x="2139060" y="89942"/>
                  </a:cubicBezTo>
                  <a:lnTo>
                    <a:pt x="2139060" y="1770033"/>
                  </a:lnTo>
                  <a:cubicBezTo>
                    <a:pt x="2139060" y="1793887"/>
                    <a:pt x="2129584" y="1816764"/>
                    <a:pt x="2112716" y="1833631"/>
                  </a:cubicBezTo>
                  <a:cubicBezTo>
                    <a:pt x="2095849" y="1850499"/>
                    <a:pt x="2072972" y="1859975"/>
                    <a:pt x="2049118" y="1859975"/>
                  </a:cubicBezTo>
                  <a:lnTo>
                    <a:pt x="89942" y="1859975"/>
                  </a:lnTo>
                  <a:cubicBezTo>
                    <a:pt x="66088" y="1859975"/>
                    <a:pt x="43211" y="1850499"/>
                    <a:pt x="26343" y="1833631"/>
                  </a:cubicBezTo>
                  <a:cubicBezTo>
                    <a:pt x="9476" y="1816764"/>
                    <a:pt x="0" y="1793887"/>
                    <a:pt x="0" y="1770033"/>
                  </a:cubicBezTo>
                  <a:lnTo>
                    <a:pt x="0" y="89942"/>
                  </a:lnTo>
                  <a:cubicBezTo>
                    <a:pt x="0" y="66088"/>
                    <a:pt x="9476" y="43211"/>
                    <a:pt x="26343" y="26343"/>
                  </a:cubicBezTo>
                  <a:cubicBezTo>
                    <a:pt x="43211" y="9476"/>
                    <a:pt x="66088" y="0"/>
                    <a:pt x="89942" y="0"/>
                  </a:cubicBezTo>
                  <a:close/>
                </a:path>
              </a:pathLst>
            </a:custGeom>
            <a:solidFill>
              <a:srgbClr val="FFC744"/>
            </a:solidFill>
            <a:ln w="28575">
              <a:solidFill>
                <a:srgbClr val="37319D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497798" y="5130950"/>
            <a:ext cx="1694202" cy="1684519"/>
            <a:chOff x="0" y="0"/>
            <a:chExt cx="2139060" cy="185997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139060" cy="1859975"/>
            </a:xfrm>
            <a:custGeom>
              <a:avLst/>
              <a:gdLst/>
              <a:ahLst/>
              <a:cxnLst/>
              <a:rect l="l" t="t" r="r" b="b"/>
              <a:pathLst>
                <a:path w="2139060" h="1859975">
                  <a:moveTo>
                    <a:pt x="89942" y="0"/>
                  </a:moveTo>
                  <a:lnTo>
                    <a:pt x="2049118" y="0"/>
                  </a:lnTo>
                  <a:cubicBezTo>
                    <a:pt x="2098791" y="0"/>
                    <a:pt x="2139060" y="40268"/>
                    <a:pt x="2139060" y="89942"/>
                  </a:cubicBezTo>
                  <a:lnTo>
                    <a:pt x="2139060" y="1770033"/>
                  </a:lnTo>
                  <a:cubicBezTo>
                    <a:pt x="2139060" y="1793887"/>
                    <a:pt x="2129584" y="1816764"/>
                    <a:pt x="2112716" y="1833631"/>
                  </a:cubicBezTo>
                  <a:cubicBezTo>
                    <a:pt x="2095849" y="1850499"/>
                    <a:pt x="2072972" y="1859975"/>
                    <a:pt x="2049118" y="1859975"/>
                  </a:cubicBezTo>
                  <a:lnTo>
                    <a:pt x="89942" y="1859975"/>
                  </a:lnTo>
                  <a:cubicBezTo>
                    <a:pt x="66088" y="1859975"/>
                    <a:pt x="43211" y="1850499"/>
                    <a:pt x="26343" y="1833631"/>
                  </a:cubicBezTo>
                  <a:cubicBezTo>
                    <a:pt x="9476" y="1816764"/>
                    <a:pt x="0" y="1793887"/>
                    <a:pt x="0" y="1770033"/>
                  </a:cubicBezTo>
                  <a:lnTo>
                    <a:pt x="0" y="89942"/>
                  </a:lnTo>
                  <a:cubicBezTo>
                    <a:pt x="0" y="66088"/>
                    <a:pt x="9476" y="43211"/>
                    <a:pt x="26343" y="26343"/>
                  </a:cubicBezTo>
                  <a:cubicBezTo>
                    <a:pt x="43211" y="9476"/>
                    <a:pt x="66088" y="0"/>
                    <a:pt x="89942" y="0"/>
                  </a:cubicBezTo>
                  <a:close/>
                </a:path>
              </a:pathLst>
            </a:custGeom>
            <a:solidFill>
              <a:srgbClr val="FFC744"/>
            </a:solidFill>
            <a:ln w="28575">
              <a:solidFill>
                <a:srgbClr val="37319D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-524606" y="625725"/>
            <a:ext cx="3511969" cy="3878681"/>
          </a:xfrm>
          <a:custGeom>
            <a:avLst/>
            <a:gdLst/>
            <a:ahLst/>
            <a:cxnLst/>
            <a:rect l="l" t="t" r="r" b="b"/>
            <a:pathLst>
              <a:path w="3511969" h="3878681">
                <a:moveTo>
                  <a:pt x="0" y="0"/>
                </a:moveTo>
                <a:lnTo>
                  <a:pt x="3511970" y="0"/>
                </a:lnTo>
                <a:lnTo>
                  <a:pt x="3511970" y="3878681"/>
                </a:lnTo>
                <a:lnTo>
                  <a:pt x="0" y="38786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 flipH="1">
            <a:off x="15095487" y="1028700"/>
            <a:ext cx="4104112" cy="2686328"/>
          </a:xfrm>
          <a:custGeom>
            <a:avLst/>
            <a:gdLst/>
            <a:ahLst/>
            <a:cxnLst/>
            <a:rect l="l" t="t" r="r" b="b"/>
            <a:pathLst>
              <a:path w="4104112" h="2686328">
                <a:moveTo>
                  <a:pt x="4104112" y="0"/>
                </a:moveTo>
                <a:lnTo>
                  <a:pt x="0" y="0"/>
                </a:lnTo>
                <a:lnTo>
                  <a:pt x="0" y="2686328"/>
                </a:lnTo>
                <a:lnTo>
                  <a:pt x="4104112" y="2686328"/>
                </a:lnTo>
                <a:lnTo>
                  <a:pt x="4104112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2573283" y="4126225"/>
            <a:ext cx="756362" cy="756362"/>
          </a:xfrm>
          <a:custGeom>
            <a:avLst/>
            <a:gdLst/>
            <a:ahLst/>
            <a:cxnLst/>
            <a:rect l="l" t="t" r="r" b="b"/>
            <a:pathLst>
              <a:path w="756362" h="756362">
                <a:moveTo>
                  <a:pt x="0" y="0"/>
                </a:moveTo>
                <a:lnTo>
                  <a:pt x="756362" y="0"/>
                </a:lnTo>
                <a:lnTo>
                  <a:pt x="756362" y="756362"/>
                </a:lnTo>
                <a:lnTo>
                  <a:pt x="0" y="75636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5181600" y="4126225"/>
            <a:ext cx="756362" cy="756362"/>
          </a:xfrm>
          <a:custGeom>
            <a:avLst/>
            <a:gdLst/>
            <a:ahLst/>
            <a:cxnLst/>
            <a:rect l="l" t="t" r="r" b="b"/>
            <a:pathLst>
              <a:path w="756362" h="756362">
                <a:moveTo>
                  <a:pt x="0" y="0"/>
                </a:moveTo>
                <a:lnTo>
                  <a:pt x="756362" y="0"/>
                </a:lnTo>
                <a:lnTo>
                  <a:pt x="756362" y="756362"/>
                </a:lnTo>
                <a:lnTo>
                  <a:pt x="0" y="75636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7467600" y="4126225"/>
            <a:ext cx="756362" cy="756362"/>
          </a:xfrm>
          <a:custGeom>
            <a:avLst/>
            <a:gdLst/>
            <a:ahLst/>
            <a:cxnLst/>
            <a:rect l="l" t="t" r="r" b="b"/>
            <a:pathLst>
              <a:path w="756362" h="756362">
                <a:moveTo>
                  <a:pt x="0" y="0"/>
                </a:moveTo>
                <a:lnTo>
                  <a:pt x="756362" y="0"/>
                </a:lnTo>
                <a:lnTo>
                  <a:pt x="756362" y="756362"/>
                </a:lnTo>
                <a:lnTo>
                  <a:pt x="0" y="75636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9906000" y="4126225"/>
            <a:ext cx="756362" cy="756362"/>
          </a:xfrm>
          <a:custGeom>
            <a:avLst/>
            <a:gdLst/>
            <a:ahLst/>
            <a:cxnLst/>
            <a:rect l="l" t="t" r="r" b="b"/>
            <a:pathLst>
              <a:path w="756362" h="756362">
                <a:moveTo>
                  <a:pt x="0" y="0"/>
                </a:moveTo>
                <a:lnTo>
                  <a:pt x="756362" y="0"/>
                </a:lnTo>
                <a:lnTo>
                  <a:pt x="756362" y="756362"/>
                </a:lnTo>
                <a:lnTo>
                  <a:pt x="0" y="75636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2344400" y="4126225"/>
            <a:ext cx="756362" cy="756362"/>
          </a:xfrm>
          <a:custGeom>
            <a:avLst/>
            <a:gdLst/>
            <a:ahLst/>
            <a:cxnLst/>
            <a:rect l="l" t="t" r="r" b="b"/>
            <a:pathLst>
              <a:path w="756362" h="756362">
                <a:moveTo>
                  <a:pt x="0" y="0"/>
                </a:moveTo>
                <a:lnTo>
                  <a:pt x="756362" y="0"/>
                </a:lnTo>
                <a:lnTo>
                  <a:pt x="756362" y="756362"/>
                </a:lnTo>
                <a:lnTo>
                  <a:pt x="0" y="75636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5661169" y="1594106"/>
            <a:ext cx="6734653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70"/>
              </a:lnSpc>
            </a:pPr>
            <a:r>
              <a:rPr lang="en-US" sz="9300" dirty="0">
                <a:solidFill>
                  <a:srgbClr val="37319D"/>
                </a:solidFill>
                <a:latin typeface="Gulfs Display"/>
              </a:rPr>
              <a:t>GAME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120628" y="5604166"/>
            <a:ext cx="1412271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00"/>
              </a:lnSpc>
            </a:pPr>
            <a:r>
              <a:rPr lang="en-US" sz="9300" spc="-483" dirty="0">
                <a:solidFill>
                  <a:srgbClr val="37319D"/>
                </a:solidFill>
                <a:latin typeface="Genty Sans"/>
              </a:rPr>
              <a:t>M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429000" y="5604166"/>
            <a:ext cx="1412271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00"/>
              </a:lnSpc>
            </a:pPr>
            <a:r>
              <a:rPr lang="en-US" sz="9300" spc="-483" dirty="0">
                <a:solidFill>
                  <a:srgbClr val="37319D"/>
                </a:solidFill>
                <a:latin typeface="Genty Sans"/>
              </a:rPr>
              <a:t>U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826729" y="5551066"/>
            <a:ext cx="1412271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00"/>
              </a:lnSpc>
            </a:pPr>
            <a:r>
              <a:rPr lang="en-US" sz="9300" spc="-483" dirty="0">
                <a:solidFill>
                  <a:srgbClr val="37319D"/>
                </a:solidFill>
                <a:latin typeface="Genty Sans"/>
              </a:rPr>
              <a:t>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153400" y="5604166"/>
            <a:ext cx="1412271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00"/>
              </a:lnSpc>
            </a:pPr>
            <a:r>
              <a:rPr lang="en-US" sz="9300" spc="-483" dirty="0">
                <a:solidFill>
                  <a:srgbClr val="37319D"/>
                </a:solidFill>
                <a:latin typeface="Genty Sans"/>
              </a:rPr>
              <a:t>I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0697822" y="5604166"/>
            <a:ext cx="1412271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00"/>
              </a:lnSpc>
            </a:pPr>
            <a:r>
              <a:rPr lang="en-US" sz="9300" spc="-483" dirty="0">
                <a:solidFill>
                  <a:srgbClr val="37319D"/>
                </a:solidFill>
                <a:latin typeface="Genty Sans"/>
              </a:rPr>
              <a:t>C</a:t>
            </a:r>
          </a:p>
        </p:txBody>
      </p:sp>
      <p:grpSp>
        <p:nvGrpSpPr>
          <p:cNvPr id="40" name="Group 14"/>
          <p:cNvGrpSpPr/>
          <p:nvPr/>
        </p:nvGrpSpPr>
        <p:grpSpPr>
          <a:xfrm>
            <a:off x="2037126" y="7649981"/>
            <a:ext cx="1694202" cy="1684519"/>
            <a:chOff x="0" y="0"/>
            <a:chExt cx="2139060" cy="1859975"/>
          </a:xfrm>
        </p:grpSpPr>
        <p:sp>
          <p:nvSpPr>
            <p:cNvPr id="41" name="Freeform 15"/>
            <p:cNvSpPr/>
            <p:nvPr/>
          </p:nvSpPr>
          <p:spPr>
            <a:xfrm>
              <a:off x="0" y="0"/>
              <a:ext cx="2139060" cy="1859975"/>
            </a:xfrm>
            <a:custGeom>
              <a:avLst/>
              <a:gdLst/>
              <a:ahLst/>
              <a:cxnLst/>
              <a:rect l="l" t="t" r="r" b="b"/>
              <a:pathLst>
                <a:path w="2139060" h="1859975">
                  <a:moveTo>
                    <a:pt x="89942" y="0"/>
                  </a:moveTo>
                  <a:lnTo>
                    <a:pt x="2049118" y="0"/>
                  </a:lnTo>
                  <a:cubicBezTo>
                    <a:pt x="2098791" y="0"/>
                    <a:pt x="2139060" y="40268"/>
                    <a:pt x="2139060" y="89942"/>
                  </a:cubicBezTo>
                  <a:lnTo>
                    <a:pt x="2139060" y="1770033"/>
                  </a:lnTo>
                  <a:cubicBezTo>
                    <a:pt x="2139060" y="1793887"/>
                    <a:pt x="2129584" y="1816764"/>
                    <a:pt x="2112716" y="1833631"/>
                  </a:cubicBezTo>
                  <a:cubicBezTo>
                    <a:pt x="2095849" y="1850499"/>
                    <a:pt x="2072972" y="1859975"/>
                    <a:pt x="2049118" y="1859975"/>
                  </a:cubicBezTo>
                  <a:lnTo>
                    <a:pt x="89942" y="1859975"/>
                  </a:lnTo>
                  <a:cubicBezTo>
                    <a:pt x="66088" y="1859975"/>
                    <a:pt x="43211" y="1850499"/>
                    <a:pt x="26343" y="1833631"/>
                  </a:cubicBezTo>
                  <a:cubicBezTo>
                    <a:pt x="9476" y="1816764"/>
                    <a:pt x="0" y="1793887"/>
                    <a:pt x="0" y="1770033"/>
                  </a:cubicBezTo>
                  <a:lnTo>
                    <a:pt x="0" y="89942"/>
                  </a:lnTo>
                  <a:cubicBezTo>
                    <a:pt x="0" y="66088"/>
                    <a:pt x="9476" y="43211"/>
                    <a:pt x="26343" y="26343"/>
                  </a:cubicBezTo>
                  <a:cubicBezTo>
                    <a:pt x="43211" y="9476"/>
                    <a:pt x="66088" y="0"/>
                    <a:pt x="89942" y="0"/>
                  </a:cubicBezTo>
                  <a:close/>
                </a:path>
              </a:pathLst>
            </a:custGeom>
            <a:solidFill>
              <a:srgbClr val="FFC744"/>
            </a:solidFill>
            <a:ln w="28575">
              <a:solidFill>
                <a:srgbClr val="37319D"/>
              </a:solidFill>
            </a:ln>
          </p:spPr>
        </p:sp>
        <p:sp>
          <p:nvSpPr>
            <p:cNvPr id="42" name="TextBox 1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43" name="TextBox 35"/>
          <p:cNvSpPr txBox="1"/>
          <p:nvPr/>
        </p:nvSpPr>
        <p:spPr>
          <a:xfrm>
            <a:off x="2245329" y="8123197"/>
            <a:ext cx="1412271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00"/>
              </a:lnSpc>
            </a:pPr>
            <a:r>
              <a:rPr lang="en-US" sz="9300" spc="-483" dirty="0">
                <a:solidFill>
                  <a:srgbClr val="37319D"/>
                </a:solidFill>
                <a:latin typeface="Genty Sans"/>
              </a:rPr>
              <a:t>C</a:t>
            </a:r>
          </a:p>
        </p:txBody>
      </p:sp>
      <p:grpSp>
        <p:nvGrpSpPr>
          <p:cNvPr id="44" name="Group 14"/>
          <p:cNvGrpSpPr/>
          <p:nvPr/>
        </p:nvGrpSpPr>
        <p:grpSpPr>
          <a:xfrm>
            <a:off x="5011467" y="7649981"/>
            <a:ext cx="1694202" cy="1684519"/>
            <a:chOff x="0" y="0"/>
            <a:chExt cx="2139060" cy="1859975"/>
          </a:xfrm>
        </p:grpSpPr>
        <p:sp>
          <p:nvSpPr>
            <p:cNvPr id="45" name="Freeform 15"/>
            <p:cNvSpPr/>
            <p:nvPr/>
          </p:nvSpPr>
          <p:spPr>
            <a:xfrm>
              <a:off x="0" y="0"/>
              <a:ext cx="2139060" cy="1859975"/>
            </a:xfrm>
            <a:custGeom>
              <a:avLst/>
              <a:gdLst/>
              <a:ahLst/>
              <a:cxnLst/>
              <a:rect l="l" t="t" r="r" b="b"/>
              <a:pathLst>
                <a:path w="2139060" h="1859975">
                  <a:moveTo>
                    <a:pt x="89942" y="0"/>
                  </a:moveTo>
                  <a:lnTo>
                    <a:pt x="2049118" y="0"/>
                  </a:lnTo>
                  <a:cubicBezTo>
                    <a:pt x="2098791" y="0"/>
                    <a:pt x="2139060" y="40268"/>
                    <a:pt x="2139060" y="89942"/>
                  </a:cubicBezTo>
                  <a:lnTo>
                    <a:pt x="2139060" y="1770033"/>
                  </a:lnTo>
                  <a:cubicBezTo>
                    <a:pt x="2139060" y="1793887"/>
                    <a:pt x="2129584" y="1816764"/>
                    <a:pt x="2112716" y="1833631"/>
                  </a:cubicBezTo>
                  <a:cubicBezTo>
                    <a:pt x="2095849" y="1850499"/>
                    <a:pt x="2072972" y="1859975"/>
                    <a:pt x="2049118" y="1859975"/>
                  </a:cubicBezTo>
                  <a:lnTo>
                    <a:pt x="89942" y="1859975"/>
                  </a:lnTo>
                  <a:cubicBezTo>
                    <a:pt x="66088" y="1859975"/>
                    <a:pt x="43211" y="1850499"/>
                    <a:pt x="26343" y="1833631"/>
                  </a:cubicBezTo>
                  <a:cubicBezTo>
                    <a:pt x="9476" y="1816764"/>
                    <a:pt x="0" y="1793887"/>
                    <a:pt x="0" y="1770033"/>
                  </a:cubicBezTo>
                  <a:lnTo>
                    <a:pt x="0" y="89942"/>
                  </a:lnTo>
                  <a:cubicBezTo>
                    <a:pt x="0" y="66088"/>
                    <a:pt x="9476" y="43211"/>
                    <a:pt x="26343" y="26343"/>
                  </a:cubicBezTo>
                  <a:cubicBezTo>
                    <a:pt x="43211" y="9476"/>
                    <a:pt x="66088" y="0"/>
                    <a:pt x="89942" y="0"/>
                  </a:cubicBezTo>
                  <a:close/>
                </a:path>
              </a:pathLst>
            </a:custGeom>
            <a:solidFill>
              <a:srgbClr val="FFC744"/>
            </a:solidFill>
            <a:ln w="28575">
              <a:solidFill>
                <a:srgbClr val="37319D"/>
              </a:solidFill>
            </a:ln>
          </p:spPr>
        </p:sp>
        <p:sp>
          <p:nvSpPr>
            <p:cNvPr id="46" name="TextBox 1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47" name="TextBox 35"/>
          <p:cNvSpPr txBox="1"/>
          <p:nvPr/>
        </p:nvSpPr>
        <p:spPr>
          <a:xfrm>
            <a:off x="5203558" y="8123197"/>
            <a:ext cx="1412271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00"/>
              </a:lnSpc>
            </a:pPr>
            <a:r>
              <a:rPr lang="en-US" sz="9300" spc="-483" dirty="0">
                <a:solidFill>
                  <a:srgbClr val="37319D"/>
                </a:solidFill>
                <a:latin typeface="Genty Sans"/>
              </a:rPr>
              <a:t>H</a:t>
            </a:r>
          </a:p>
        </p:txBody>
      </p:sp>
      <p:grpSp>
        <p:nvGrpSpPr>
          <p:cNvPr id="48" name="Group 14"/>
          <p:cNvGrpSpPr/>
          <p:nvPr/>
        </p:nvGrpSpPr>
        <p:grpSpPr>
          <a:xfrm>
            <a:off x="8076945" y="7622187"/>
            <a:ext cx="1694202" cy="1684519"/>
            <a:chOff x="0" y="0"/>
            <a:chExt cx="2139060" cy="1859975"/>
          </a:xfrm>
        </p:grpSpPr>
        <p:sp>
          <p:nvSpPr>
            <p:cNvPr id="49" name="Freeform 15"/>
            <p:cNvSpPr/>
            <p:nvPr/>
          </p:nvSpPr>
          <p:spPr>
            <a:xfrm>
              <a:off x="0" y="0"/>
              <a:ext cx="2139060" cy="1859975"/>
            </a:xfrm>
            <a:custGeom>
              <a:avLst/>
              <a:gdLst/>
              <a:ahLst/>
              <a:cxnLst/>
              <a:rect l="l" t="t" r="r" b="b"/>
              <a:pathLst>
                <a:path w="2139060" h="1859975">
                  <a:moveTo>
                    <a:pt x="89942" y="0"/>
                  </a:moveTo>
                  <a:lnTo>
                    <a:pt x="2049118" y="0"/>
                  </a:lnTo>
                  <a:cubicBezTo>
                    <a:pt x="2098791" y="0"/>
                    <a:pt x="2139060" y="40268"/>
                    <a:pt x="2139060" y="89942"/>
                  </a:cubicBezTo>
                  <a:lnTo>
                    <a:pt x="2139060" y="1770033"/>
                  </a:lnTo>
                  <a:cubicBezTo>
                    <a:pt x="2139060" y="1793887"/>
                    <a:pt x="2129584" y="1816764"/>
                    <a:pt x="2112716" y="1833631"/>
                  </a:cubicBezTo>
                  <a:cubicBezTo>
                    <a:pt x="2095849" y="1850499"/>
                    <a:pt x="2072972" y="1859975"/>
                    <a:pt x="2049118" y="1859975"/>
                  </a:cubicBezTo>
                  <a:lnTo>
                    <a:pt x="89942" y="1859975"/>
                  </a:lnTo>
                  <a:cubicBezTo>
                    <a:pt x="66088" y="1859975"/>
                    <a:pt x="43211" y="1850499"/>
                    <a:pt x="26343" y="1833631"/>
                  </a:cubicBezTo>
                  <a:cubicBezTo>
                    <a:pt x="9476" y="1816764"/>
                    <a:pt x="0" y="1793887"/>
                    <a:pt x="0" y="1770033"/>
                  </a:cubicBezTo>
                  <a:lnTo>
                    <a:pt x="0" y="89942"/>
                  </a:lnTo>
                  <a:cubicBezTo>
                    <a:pt x="0" y="66088"/>
                    <a:pt x="9476" y="43211"/>
                    <a:pt x="26343" y="26343"/>
                  </a:cubicBezTo>
                  <a:cubicBezTo>
                    <a:pt x="43211" y="9476"/>
                    <a:pt x="66088" y="0"/>
                    <a:pt x="89942" y="0"/>
                  </a:cubicBezTo>
                  <a:close/>
                </a:path>
              </a:pathLst>
            </a:custGeom>
            <a:solidFill>
              <a:srgbClr val="FFC744"/>
            </a:solidFill>
            <a:ln w="28575">
              <a:solidFill>
                <a:srgbClr val="37319D"/>
              </a:solidFill>
            </a:ln>
          </p:spPr>
        </p:sp>
        <p:sp>
          <p:nvSpPr>
            <p:cNvPr id="50" name="TextBox 1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1" name="TextBox 35"/>
          <p:cNvSpPr txBox="1"/>
          <p:nvPr/>
        </p:nvSpPr>
        <p:spPr>
          <a:xfrm>
            <a:off x="8269036" y="8095403"/>
            <a:ext cx="1412271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00"/>
              </a:lnSpc>
            </a:pPr>
            <a:r>
              <a:rPr lang="en-US" sz="9300" spc="-483" dirty="0">
                <a:solidFill>
                  <a:srgbClr val="37319D"/>
                </a:solidFill>
                <a:latin typeface="Genty Sans"/>
              </a:rPr>
              <a:t>A</a:t>
            </a:r>
          </a:p>
        </p:txBody>
      </p:sp>
      <p:grpSp>
        <p:nvGrpSpPr>
          <p:cNvPr id="52" name="Group 14"/>
          <p:cNvGrpSpPr/>
          <p:nvPr/>
        </p:nvGrpSpPr>
        <p:grpSpPr>
          <a:xfrm>
            <a:off x="10955022" y="7649981"/>
            <a:ext cx="1694202" cy="1684519"/>
            <a:chOff x="0" y="0"/>
            <a:chExt cx="2139060" cy="1859975"/>
          </a:xfrm>
        </p:grpSpPr>
        <p:sp>
          <p:nvSpPr>
            <p:cNvPr id="53" name="Freeform 15"/>
            <p:cNvSpPr/>
            <p:nvPr/>
          </p:nvSpPr>
          <p:spPr>
            <a:xfrm>
              <a:off x="0" y="0"/>
              <a:ext cx="2139060" cy="1859975"/>
            </a:xfrm>
            <a:custGeom>
              <a:avLst/>
              <a:gdLst/>
              <a:ahLst/>
              <a:cxnLst/>
              <a:rect l="l" t="t" r="r" b="b"/>
              <a:pathLst>
                <a:path w="2139060" h="1859975">
                  <a:moveTo>
                    <a:pt x="89942" y="0"/>
                  </a:moveTo>
                  <a:lnTo>
                    <a:pt x="2049118" y="0"/>
                  </a:lnTo>
                  <a:cubicBezTo>
                    <a:pt x="2098791" y="0"/>
                    <a:pt x="2139060" y="40268"/>
                    <a:pt x="2139060" y="89942"/>
                  </a:cubicBezTo>
                  <a:lnTo>
                    <a:pt x="2139060" y="1770033"/>
                  </a:lnTo>
                  <a:cubicBezTo>
                    <a:pt x="2139060" y="1793887"/>
                    <a:pt x="2129584" y="1816764"/>
                    <a:pt x="2112716" y="1833631"/>
                  </a:cubicBezTo>
                  <a:cubicBezTo>
                    <a:pt x="2095849" y="1850499"/>
                    <a:pt x="2072972" y="1859975"/>
                    <a:pt x="2049118" y="1859975"/>
                  </a:cubicBezTo>
                  <a:lnTo>
                    <a:pt x="89942" y="1859975"/>
                  </a:lnTo>
                  <a:cubicBezTo>
                    <a:pt x="66088" y="1859975"/>
                    <a:pt x="43211" y="1850499"/>
                    <a:pt x="26343" y="1833631"/>
                  </a:cubicBezTo>
                  <a:cubicBezTo>
                    <a:pt x="9476" y="1816764"/>
                    <a:pt x="0" y="1793887"/>
                    <a:pt x="0" y="1770033"/>
                  </a:cubicBezTo>
                  <a:lnTo>
                    <a:pt x="0" y="89942"/>
                  </a:lnTo>
                  <a:cubicBezTo>
                    <a:pt x="0" y="66088"/>
                    <a:pt x="9476" y="43211"/>
                    <a:pt x="26343" y="26343"/>
                  </a:cubicBezTo>
                  <a:cubicBezTo>
                    <a:pt x="43211" y="9476"/>
                    <a:pt x="66088" y="0"/>
                    <a:pt x="89942" y="0"/>
                  </a:cubicBezTo>
                  <a:close/>
                </a:path>
              </a:pathLst>
            </a:custGeom>
            <a:solidFill>
              <a:srgbClr val="FFC744"/>
            </a:solidFill>
            <a:ln w="28575">
              <a:solidFill>
                <a:srgbClr val="37319D"/>
              </a:solidFill>
            </a:ln>
          </p:spPr>
        </p:sp>
        <p:sp>
          <p:nvSpPr>
            <p:cNvPr id="54" name="TextBox 1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5" name="TextBox 35"/>
          <p:cNvSpPr txBox="1"/>
          <p:nvPr/>
        </p:nvSpPr>
        <p:spPr>
          <a:xfrm>
            <a:off x="11147113" y="8123197"/>
            <a:ext cx="1412271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00"/>
              </a:lnSpc>
            </a:pPr>
            <a:r>
              <a:rPr lang="en-US" sz="9300" spc="-483" dirty="0">
                <a:solidFill>
                  <a:srgbClr val="37319D"/>
                </a:solidFill>
                <a:latin typeface="Genty Sans"/>
              </a:rPr>
              <a:t>I</a:t>
            </a:r>
          </a:p>
        </p:txBody>
      </p:sp>
      <p:grpSp>
        <p:nvGrpSpPr>
          <p:cNvPr id="56" name="Group 14"/>
          <p:cNvGrpSpPr/>
          <p:nvPr/>
        </p:nvGrpSpPr>
        <p:grpSpPr>
          <a:xfrm>
            <a:off x="13926799" y="7649981"/>
            <a:ext cx="1694202" cy="1684519"/>
            <a:chOff x="0" y="0"/>
            <a:chExt cx="2139060" cy="1859975"/>
          </a:xfrm>
        </p:grpSpPr>
        <p:sp>
          <p:nvSpPr>
            <p:cNvPr id="57" name="Freeform 15"/>
            <p:cNvSpPr/>
            <p:nvPr/>
          </p:nvSpPr>
          <p:spPr>
            <a:xfrm>
              <a:off x="0" y="0"/>
              <a:ext cx="2139060" cy="1859975"/>
            </a:xfrm>
            <a:custGeom>
              <a:avLst/>
              <a:gdLst/>
              <a:ahLst/>
              <a:cxnLst/>
              <a:rect l="l" t="t" r="r" b="b"/>
              <a:pathLst>
                <a:path w="2139060" h="1859975">
                  <a:moveTo>
                    <a:pt x="89942" y="0"/>
                  </a:moveTo>
                  <a:lnTo>
                    <a:pt x="2049118" y="0"/>
                  </a:lnTo>
                  <a:cubicBezTo>
                    <a:pt x="2098791" y="0"/>
                    <a:pt x="2139060" y="40268"/>
                    <a:pt x="2139060" y="89942"/>
                  </a:cubicBezTo>
                  <a:lnTo>
                    <a:pt x="2139060" y="1770033"/>
                  </a:lnTo>
                  <a:cubicBezTo>
                    <a:pt x="2139060" y="1793887"/>
                    <a:pt x="2129584" y="1816764"/>
                    <a:pt x="2112716" y="1833631"/>
                  </a:cubicBezTo>
                  <a:cubicBezTo>
                    <a:pt x="2095849" y="1850499"/>
                    <a:pt x="2072972" y="1859975"/>
                    <a:pt x="2049118" y="1859975"/>
                  </a:cubicBezTo>
                  <a:lnTo>
                    <a:pt x="89942" y="1859975"/>
                  </a:lnTo>
                  <a:cubicBezTo>
                    <a:pt x="66088" y="1859975"/>
                    <a:pt x="43211" y="1850499"/>
                    <a:pt x="26343" y="1833631"/>
                  </a:cubicBezTo>
                  <a:cubicBezTo>
                    <a:pt x="9476" y="1816764"/>
                    <a:pt x="0" y="1793887"/>
                    <a:pt x="0" y="1770033"/>
                  </a:cubicBezTo>
                  <a:lnTo>
                    <a:pt x="0" y="89942"/>
                  </a:lnTo>
                  <a:cubicBezTo>
                    <a:pt x="0" y="66088"/>
                    <a:pt x="9476" y="43211"/>
                    <a:pt x="26343" y="26343"/>
                  </a:cubicBezTo>
                  <a:cubicBezTo>
                    <a:pt x="43211" y="9476"/>
                    <a:pt x="66088" y="0"/>
                    <a:pt x="89942" y="0"/>
                  </a:cubicBezTo>
                  <a:close/>
                </a:path>
              </a:pathLst>
            </a:custGeom>
            <a:solidFill>
              <a:srgbClr val="FFC744"/>
            </a:solidFill>
            <a:ln w="28575">
              <a:solidFill>
                <a:srgbClr val="37319D"/>
              </a:solidFill>
            </a:ln>
          </p:spPr>
        </p:sp>
        <p:sp>
          <p:nvSpPr>
            <p:cNvPr id="58" name="TextBox 16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9" name="TextBox 35"/>
          <p:cNvSpPr txBox="1"/>
          <p:nvPr/>
        </p:nvSpPr>
        <p:spPr>
          <a:xfrm>
            <a:off x="14118890" y="8123197"/>
            <a:ext cx="1412271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00"/>
              </a:lnSpc>
            </a:pPr>
            <a:r>
              <a:rPr lang="en-US" sz="9300" spc="-483" dirty="0">
                <a:solidFill>
                  <a:srgbClr val="37319D"/>
                </a:solidFill>
                <a:latin typeface="Genty Sans"/>
              </a:rPr>
              <a:t>N</a:t>
            </a:r>
          </a:p>
        </p:txBody>
      </p:sp>
      <p:grpSp>
        <p:nvGrpSpPr>
          <p:cNvPr id="60" name="Group 23"/>
          <p:cNvGrpSpPr/>
          <p:nvPr/>
        </p:nvGrpSpPr>
        <p:grpSpPr>
          <a:xfrm>
            <a:off x="13200869" y="5130950"/>
            <a:ext cx="1694202" cy="1684519"/>
            <a:chOff x="0" y="0"/>
            <a:chExt cx="2139060" cy="1859975"/>
          </a:xfrm>
        </p:grpSpPr>
        <p:sp>
          <p:nvSpPr>
            <p:cNvPr id="61" name="Freeform 24"/>
            <p:cNvSpPr/>
            <p:nvPr/>
          </p:nvSpPr>
          <p:spPr>
            <a:xfrm>
              <a:off x="0" y="0"/>
              <a:ext cx="2139060" cy="1859975"/>
            </a:xfrm>
            <a:custGeom>
              <a:avLst/>
              <a:gdLst/>
              <a:ahLst/>
              <a:cxnLst/>
              <a:rect l="l" t="t" r="r" b="b"/>
              <a:pathLst>
                <a:path w="2139060" h="1859975">
                  <a:moveTo>
                    <a:pt x="89942" y="0"/>
                  </a:moveTo>
                  <a:lnTo>
                    <a:pt x="2049118" y="0"/>
                  </a:lnTo>
                  <a:cubicBezTo>
                    <a:pt x="2098791" y="0"/>
                    <a:pt x="2139060" y="40268"/>
                    <a:pt x="2139060" y="89942"/>
                  </a:cubicBezTo>
                  <a:lnTo>
                    <a:pt x="2139060" y="1770033"/>
                  </a:lnTo>
                  <a:cubicBezTo>
                    <a:pt x="2139060" y="1793887"/>
                    <a:pt x="2129584" y="1816764"/>
                    <a:pt x="2112716" y="1833631"/>
                  </a:cubicBezTo>
                  <a:cubicBezTo>
                    <a:pt x="2095849" y="1850499"/>
                    <a:pt x="2072972" y="1859975"/>
                    <a:pt x="2049118" y="1859975"/>
                  </a:cubicBezTo>
                  <a:lnTo>
                    <a:pt x="89942" y="1859975"/>
                  </a:lnTo>
                  <a:cubicBezTo>
                    <a:pt x="66088" y="1859975"/>
                    <a:pt x="43211" y="1850499"/>
                    <a:pt x="26343" y="1833631"/>
                  </a:cubicBezTo>
                  <a:cubicBezTo>
                    <a:pt x="9476" y="1816764"/>
                    <a:pt x="0" y="1793887"/>
                    <a:pt x="0" y="1770033"/>
                  </a:cubicBezTo>
                  <a:lnTo>
                    <a:pt x="0" y="89942"/>
                  </a:lnTo>
                  <a:cubicBezTo>
                    <a:pt x="0" y="66088"/>
                    <a:pt x="9476" y="43211"/>
                    <a:pt x="26343" y="26343"/>
                  </a:cubicBezTo>
                  <a:cubicBezTo>
                    <a:pt x="43211" y="9476"/>
                    <a:pt x="66088" y="0"/>
                    <a:pt x="89942" y="0"/>
                  </a:cubicBezTo>
                  <a:close/>
                </a:path>
              </a:pathLst>
            </a:custGeom>
            <a:solidFill>
              <a:srgbClr val="FFC744"/>
            </a:solidFill>
            <a:ln w="28575">
              <a:solidFill>
                <a:srgbClr val="37319D"/>
              </a:solidFill>
            </a:ln>
          </p:spPr>
        </p:sp>
        <p:sp>
          <p:nvSpPr>
            <p:cNvPr id="62" name="TextBox 2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63" name="TextBox 38"/>
          <p:cNvSpPr txBox="1"/>
          <p:nvPr/>
        </p:nvSpPr>
        <p:spPr>
          <a:xfrm>
            <a:off x="13400893" y="5604166"/>
            <a:ext cx="1412271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00"/>
              </a:lnSpc>
            </a:pPr>
            <a:r>
              <a:rPr lang="en-US" sz="9300" spc="-483" dirty="0">
                <a:solidFill>
                  <a:srgbClr val="37319D"/>
                </a:solidFill>
                <a:latin typeface="Genty Sans"/>
              </a:rPr>
              <a:t>A</a:t>
            </a:r>
          </a:p>
        </p:txBody>
      </p:sp>
      <p:grpSp>
        <p:nvGrpSpPr>
          <p:cNvPr id="64" name="Group 23"/>
          <p:cNvGrpSpPr/>
          <p:nvPr/>
        </p:nvGrpSpPr>
        <p:grpSpPr>
          <a:xfrm>
            <a:off x="15603198" y="5126599"/>
            <a:ext cx="1694202" cy="1684519"/>
            <a:chOff x="0" y="0"/>
            <a:chExt cx="2139060" cy="1859975"/>
          </a:xfrm>
        </p:grpSpPr>
        <p:sp>
          <p:nvSpPr>
            <p:cNvPr id="65" name="Freeform 24"/>
            <p:cNvSpPr/>
            <p:nvPr/>
          </p:nvSpPr>
          <p:spPr>
            <a:xfrm>
              <a:off x="0" y="0"/>
              <a:ext cx="2139060" cy="1859975"/>
            </a:xfrm>
            <a:custGeom>
              <a:avLst/>
              <a:gdLst/>
              <a:ahLst/>
              <a:cxnLst/>
              <a:rect l="l" t="t" r="r" b="b"/>
              <a:pathLst>
                <a:path w="2139060" h="1859975">
                  <a:moveTo>
                    <a:pt x="89942" y="0"/>
                  </a:moveTo>
                  <a:lnTo>
                    <a:pt x="2049118" y="0"/>
                  </a:lnTo>
                  <a:cubicBezTo>
                    <a:pt x="2098791" y="0"/>
                    <a:pt x="2139060" y="40268"/>
                    <a:pt x="2139060" y="89942"/>
                  </a:cubicBezTo>
                  <a:lnTo>
                    <a:pt x="2139060" y="1770033"/>
                  </a:lnTo>
                  <a:cubicBezTo>
                    <a:pt x="2139060" y="1793887"/>
                    <a:pt x="2129584" y="1816764"/>
                    <a:pt x="2112716" y="1833631"/>
                  </a:cubicBezTo>
                  <a:cubicBezTo>
                    <a:pt x="2095849" y="1850499"/>
                    <a:pt x="2072972" y="1859975"/>
                    <a:pt x="2049118" y="1859975"/>
                  </a:cubicBezTo>
                  <a:lnTo>
                    <a:pt x="89942" y="1859975"/>
                  </a:lnTo>
                  <a:cubicBezTo>
                    <a:pt x="66088" y="1859975"/>
                    <a:pt x="43211" y="1850499"/>
                    <a:pt x="26343" y="1833631"/>
                  </a:cubicBezTo>
                  <a:cubicBezTo>
                    <a:pt x="9476" y="1816764"/>
                    <a:pt x="0" y="1793887"/>
                    <a:pt x="0" y="1770033"/>
                  </a:cubicBezTo>
                  <a:lnTo>
                    <a:pt x="0" y="89942"/>
                  </a:lnTo>
                  <a:cubicBezTo>
                    <a:pt x="0" y="66088"/>
                    <a:pt x="9476" y="43211"/>
                    <a:pt x="26343" y="26343"/>
                  </a:cubicBezTo>
                  <a:cubicBezTo>
                    <a:pt x="43211" y="9476"/>
                    <a:pt x="66088" y="0"/>
                    <a:pt x="89942" y="0"/>
                  </a:cubicBezTo>
                  <a:close/>
                </a:path>
              </a:pathLst>
            </a:custGeom>
            <a:solidFill>
              <a:srgbClr val="FFC744"/>
            </a:solidFill>
            <a:ln w="28575">
              <a:solidFill>
                <a:srgbClr val="37319D"/>
              </a:solidFill>
            </a:ln>
          </p:spPr>
        </p:sp>
        <p:sp>
          <p:nvSpPr>
            <p:cNvPr id="66" name="TextBox 2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67" name="TextBox 38"/>
          <p:cNvSpPr txBox="1"/>
          <p:nvPr/>
        </p:nvSpPr>
        <p:spPr>
          <a:xfrm>
            <a:off x="15803222" y="5599815"/>
            <a:ext cx="1412271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300"/>
              </a:lnSpc>
            </a:pPr>
            <a:r>
              <a:rPr lang="en-US" sz="9300" spc="-483" dirty="0">
                <a:solidFill>
                  <a:srgbClr val="37319D"/>
                </a:solidFill>
                <a:latin typeface="Genty Sans"/>
              </a:rPr>
              <a:t>L</a:t>
            </a:r>
          </a:p>
        </p:txBody>
      </p:sp>
      <p:sp>
        <p:nvSpPr>
          <p:cNvPr id="68" name="Freeform 31"/>
          <p:cNvSpPr/>
          <p:nvPr/>
        </p:nvSpPr>
        <p:spPr>
          <a:xfrm>
            <a:off x="14864638" y="4158538"/>
            <a:ext cx="756362" cy="756362"/>
          </a:xfrm>
          <a:custGeom>
            <a:avLst/>
            <a:gdLst/>
            <a:ahLst/>
            <a:cxnLst/>
            <a:rect l="l" t="t" r="r" b="b"/>
            <a:pathLst>
              <a:path w="756362" h="756362">
                <a:moveTo>
                  <a:pt x="0" y="0"/>
                </a:moveTo>
                <a:lnTo>
                  <a:pt x="756362" y="0"/>
                </a:lnTo>
                <a:lnTo>
                  <a:pt x="756362" y="756362"/>
                </a:lnTo>
                <a:lnTo>
                  <a:pt x="0" y="75636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pic>
        <p:nvPicPr>
          <p:cNvPr id="8" name="y2mate.com - Primary Elementary Music Lesson Steady Beat Game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8477" end="311501.875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1254808" y="1662254"/>
            <a:ext cx="820296" cy="820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15" y="1868834"/>
            <a:ext cx="12783609" cy="6699668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Adobe Gothic Std B"/>
                <a:ea typeface="Adobe Gothic Std B"/>
              </a:rPr>
              <a:t>WHICH ONE IS JUSTIN 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PREVIEW</a:t>
            </a:r>
          </a:p>
        </p:txBody>
      </p:sp>
    </p:spTree>
    <p:extLst>
      <p:ext uri="{BB962C8B-B14F-4D97-AF65-F5344CB8AC3E}">
        <p14:creationId xmlns:p14="http://schemas.microsoft.com/office/powerpoint/2010/main" val="787912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Adobe Gothic Std B"/>
                <a:ea typeface="Adobe Gothic Std B"/>
              </a:rPr>
              <a:t>WHICH ONE IS JUSTIN 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150598" y="93322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LANGUAGE FOCUS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009" y="651540"/>
            <a:ext cx="13762235" cy="10105503"/>
          </a:xfrm>
          <a:prstGeom prst="rect">
            <a:avLst/>
          </a:prstGeom>
        </p:spPr>
      </p:pic>
      <p:pic>
        <p:nvPicPr>
          <p:cNvPr id="4" name="EE_G8_1-0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99206" y="1598971"/>
            <a:ext cx="521495" cy="52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63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4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954006" y="-30286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Adobe Gothic Std B"/>
                <a:ea typeface="Adobe Gothic Std B"/>
              </a:rPr>
              <a:t>WHICH ONE IS JUSTIN 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150598" y="93322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LANGUAGE FOCUS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00" y="1023646"/>
            <a:ext cx="14589875" cy="920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089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954006" y="-30286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Adobe Gothic Std B"/>
                <a:ea typeface="Adobe Gothic Std B"/>
              </a:rPr>
              <a:t>WHICH ONE IS JUSTIN 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150598" y="93322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>
                <a:solidFill>
                  <a:prstClr val="white"/>
                </a:solidFill>
              </a:rPr>
              <a:t>REAL ENGLISH</a:t>
            </a:r>
            <a:endParaRPr lang="en-US" sz="3000" dirty="0">
              <a:solidFill>
                <a:prstClr val="white"/>
              </a:solidFill>
            </a:endParaRPr>
          </a:p>
        </p:txBody>
      </p:sp>
      <p:pic>
        <p:nvPicPr>
          <p:cNvPr id="1026" name="Picture 2" descr="Hangon">
            <a:extLst>
              <a:ext uri="{FF2B5EF4-FFF2-40B4-BE49-F238E27FC236}">
                <a16:creationId xmlns:a16="http://schemas.microsoft.com/office/drawing/2014/main" id="{757CCA0D-2DB1-4350-8E0D-776AF7458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400300"/>
            <a:ext cx="7945143" cy="45386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92DA9B9-06FE-49A8-8F04-6D43361DA061}"/>
              </a:ext>
            </a:extLst>
          </p:cNvPr>
          <p:cNvSpPr/>
          <p:nvPr/>
        </p:nvSpPr>
        <p:spPr>
          <a:xfrm rot="155323">
            <a:off x="10972800" y="4392428"/>
            <a:ext cx="7315200" cy="4838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Aft>
                <a:spcPts val="0"/>
              </a:spcAft>
            </a:pPr>
            <a:r>
              <a:rPr lang="en-US" sz="4000" dirty="0">
                <a:latin typeface=".VnSouthern" panose="020B7200000000000000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A: It takes 30 minutes to go to there. Let’s leave at 6:30 so we get there at 7:00.</a:t>
            </a:r>
          </a:p>
          <a:p>
            <a:pPr>
              <a:lnSpc>
                <a:spcPct val="130000"/>
              </a:lnSpc>
              <a:spcAft>
                <a:spcPts val="0"/>
              </a:spcAft>
            </a:pPr>
            <a:r>
              <a:rPr lang="en-US" sz="4000" dirty="0">
                <a:latin typeface=".VnSouthern" panose="020B7200000000000000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B: Hang on. We’re meeting everyone at 6:30. We should leave at 6:00.</a:t>
            </a:r>
            <a:endParaRPr lang="en-US" sz="4000" dirty="0">
              <a:effectLst/>
              <a:latin typeface=".VnSouthern" panose="020B7200000000000000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708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39400"/>
          </a:xfrm>
          <a:prstGeom prst="rect">
            <a:avLst/>
          </a:prstGeom>
        </p:spPr>
      </p:pic>
      <p:pic>
        <p:nvPicPr>
          <p:cNvPr id="29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762002" y="5355269"/>
            <a:ext cx="19549122" cy="5655632"/>
          </a:xfrm>
          <a:prstGeom prst="rect">
            <a:avLst/>
          </a:prstGeom>
        </p:spPr>
      </p:pic>
      <p:pic>
        <p:nvPicPr>
          <p:cNvPr id="30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-762001" y="-266700"/>
            <a:ext cx="19811999" cy="56549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76682" y="4065539"/>
            <a:ext cx="1003620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60460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482</Words>
  <Application>Microsoft Office PowerPoint</Application>
  <PresentationFormat>Custom</PresentationFormat>
  <Paragraphs>70</Paragraphs>
  <Slides>9</Slides>
  <Notes>6</Notes>
  <HiddenSlides>0</HiddenSlides>
  <MMClips>7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Calibri</vt:lpstr>
      <vt:lpstr>Times New Roman</vt:lpstr>
      <vt:lpstr>Genty Sans</vt:lpstr>
      <vt:lpstr>Adobe Gothic Std B</vt:lpstr>
      <vt:lpstr>Arial</vt:lpstr>
      <vt:lpstr>.VnSouthern</vt:lpstr>
      <vt:lpstr>MV Boli</vt:lpstr>
      <vt:lpstr>Gulfs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Purple Retro Illustration Word Puzzle Game Presentation</dc:title>
  <dc:creator>ADMIN</dc:creator>
  <cp:lastModifiedBy>Administrator</cp:lastModifiedBy>
  <cp:revision>11</cp:revision>
  <dcterms:created xsi:type="dcterms:W3CDTF">2006-08-16T00:00:00Z</dcterms:created>
  <dcterms:modified xsi:type="dcterms:W3CDTF">2023-08-16T18:04:16Z</dcterms:modified>
  <dc:identifier>DAFq26t7MEo</dc:identifier>
</cp:coreProperties>
</file>