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sldIdLst>
    <p:sldId id="264" r:id="rId2"/>
    <p:sldId id="269" r:id="rId3"/>
    <p:sldId id="268" r:id="rId4"/>
    <p:sldId id="265" r:id="rId5"/>
    <p:sldId id="266" r:id="rId6"/>
    <p:sldId id="267" r:id="rId7"/>
    <p:sldId id="263" r:id="rId8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730" y="1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BFD4F2-06B0-4B23-ACDB-6D8D4D7376E9}" type="datetimeFigureOut">
              <a:rPr lang="en-US" smtClean="0"/>
              <a:t>8/26/2023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DC719-9497-4EE4-99A9-82CF0ADA9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448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describe the picture on p.140, then connect all the information together to guess what the video is going to be about.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Call on some students to share their thoughts and let the class vote on the best prediction.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DC719-9497-4EE4-99A9-82CF0ADA982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159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Tell students they will get into pairs and talk about the video.</a:t>
            </a:r>
          </a:p>
          <a:p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/>
            </a:r>
            <a:b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US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students follow along in their books, read the two questions aloud.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ADC719-9497-4EE4-99A9-82CF0ADA982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267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8288000" cy="11728646"/>
          </a:xfrm>
          <a:prstGeom prst="rect">
            <a:avLst/>
          </a:prstGeom>
        </p:spPr>
      </p:pic>
      <p:pic>
        <p:nvPicPr>
          <p:cNvPr id="10" name="EE_G8_1-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2063" y="4881563"/>
            <a:ext cx="521495" cy="521495"/>
          </a:xfrm>
          <a:prstGeom prst="rect">
            <a:avLst/>
          </a:prstGeom>
        </p:spPr>
      </p:pic>
      <p:pic>
        <p:nvPicPr>
          <p:cNvPr id="9" name="EE_G8_1-0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411777" y="2759194"/>
            <a:ext cx="521495" cy="52149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2725400" y="2130425"/>
            <a:ext cx="5257799" cy="3848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600" b="1" dirty="0">
                <a:solidFill>
                  <a:schemeClr val="tx1"/>
                </a:solidFill>
                <a:latin typeface="Myriad Pro" panose="020B0503030403020204" pitchFamily="34" charset="0"/>
              </a:rPr>
              <a:t>Video</a:t>
            </a:r>
          </a:p>
          <a:p>
            <a:pPr algn="ctr"/>
            <a:r>
              <a:rPr lang="en-US" sz="5600" b="1" dirty="0">
                <a:solidFill>
                  <a:schemeClr val="tx1"/>
                </a:solidFill>
                <a:latin typeface="Myriad Pro" panose="020B0503030403020204" pitchFamily="34" charset="0"/>
              </a:rPr>
              <a:t>and</a:t>
            </a:r>
          </a:p>
          <a:p>
            <a:pPr algn="ctr"/>
            <a:r>
              <a:rPr lang="en-US" sz="5600" b="1" dirty="0">
                <a:solidFill>
                  <a:schemeClr val="tx1"/>
                </a:solidFill>
                <a:latin typeface="Myriad Pro" panose="020B0503030403020204" pitchFamily="34" charset="0"/>
              </a:rPr>
              <a:t>Video </a:t>
            </a:r>
          </a:p>
          <a:p>
            <a:pPr algn="ctr"/>
            <a:r>
              <a:rPr lang="en-US" sz="5600" b="1" dirty="0">
                <a:solidFill>
                  <a:schemeClr val="tx1"/>
                </a:solidFill>
                <a:latin typeface="Myriad Pro" panose="020B0503030403020204" pitchFamily="34" charset="0"/>
              </a:rPr>
              <a:t>Worksheet</a:t>
            </a:r>
          </a:p>
          <a:p>
            <a:pPr algn="ctr"/>
            <a:endParaRPr lang="en-US" sz="5600" dirty="0">
              <a:solidFill>
                <a:schemeClr val="tx1"/>
              </a:solidFill>
              <a:latin typeface="Myriad Pro" panose="020B05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4453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3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231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4" name="Unit 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28741"/>
            <a:ext cx="18288002" cy="10258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682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" y="4229100"/>
            <a:ext cx="18133890" cy="83619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0EE313A-E5EE-47E1-9809-996BE96D9F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746916"/>
              </p:ext>
            </p:extLst>
          </p:nvPr>
        </p:nvGraphicFramePr>
        <p:xfrm>
          <a:off x="1" y="757531"/>
          <a:ext cx="18133890" cy="38337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33890">
                  <a:extLst>
                    <a:ext uri="{9D8B030D-6E8A-4147-A177-3AD203B41FA5}">
                      <a16:colId xmlns:a16="http://schemas.microsoft.com/office/drawing/2014/main" val="1536827861"/>
                    </a:ext>
                  </a:extLst>
                </a:gridCol>
              </a:tblGrid>
              <a:tr h="383377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Being a Sherpa is a risky, as many lose their lives or get hurt in accidents and avalanches. Although it may seem puzzling why they continue as mountain guides, some have no other job options due to a lack of education, and they want their children to have better opportunities in life. Others continue for financial reasons, as one expedition up the mountain can support a family for a year. In other cases, it’s personal. For instance, one Sherpa aims to achieve her father’s unfulfilled dream of reaching the summit. </a:t>
                      </a:r>
                      <a:endParaRPr lang="en-US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5338871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67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4229100"/>
            <a:ext cx="18592800" cy="8573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3"/>
          <a:srcRect l="86430" t="15954" r="3940" b="52139"/>
          <a:stretch/>
        </p:blipFill>
        <p:spPr>
          <a:xfrm>
            <a:off x="-152400" y="626285"/>
            <a:ext cx="18440400" cy="40600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/>
          <a:srcRect l="44584" t="26031" r="7082" b="45045"/>
          <a:stretch/>
        </p:blipFill>
        <p:spPr>
          <a:xfrm>
            <a:off x="-19396" y="777058"/>
            <a:ext cx="10972802" cy="37837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Oval 22"/>
          <p:cNvSpPr/>
          <p:nvPr/>
        </p:nvSpPr>
        <p:spPr>
          <a:xfrm>
            <a:off x="7467600" y="2668920"/>
            <a:ext cx="457200" cy="493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8229600" y="3278520"/>
            <a:ext cx="457200" cy="493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467600" y="3848100"/>
            <a:ext cx="457200" cy="4933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39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90908" t="33252" r="4734" b="17117"/>
          <a:stretch/>
        </p:blipFill>
        <p:spPr>
          <a:xfrm>
            <a:off x="9296400" y="495300"/>
            <a:ext cx="8988972" cy="60733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4800" y="6057900"/>
            <a:ext cx="18745200" cy="6684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>
                <a:solidFill>
                  <a:prstClr val="white"/>
                </a:solidFill>
              </a:rPr>
              <a:t>VIDEO</a:t>
            </a:r>
            <a:endParaRPr lang="en-US" sz="3000" dirty="0">
              <a:solidFill>
                <a:prstClr val="white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3332" t="33252" r="4734" b="28695"/>
          <a:stretch/>
        </p:blipFill>
        <p:spPr>
          <a:xfrm>
            <a:off x="0" y="654573"/>
            <a:ext cx="13150597" cy="5419940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7315200" y="2933700"/>
            <a:ext cx="24384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467600" y="3602380"/>
            <a:ext cx="1066800" cy="5505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743200" y="4686300"/>
            <a:ext cx="1066800" cy="55052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248400" y="5273062"/>
            <a:ext cx="2724966" cy="6324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4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  <p:bldP spid="20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3924300"/>
            <a:ext cx="18745200" cy="6684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Rectangle 12"/>
          <p:cNvSpPr/>
          <p:nvPr/>
        </p:nvSpPr>
        <p:spPr>
          <a:xfrm>
            <a:off x="-1054683" y="2"/>
            <a:ext cx="19342685" cy="65153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" y="72287"/>
            <a:ext cx="208952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UNIT 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57038" y="64049"/>
            <a:ext cx="7753193" cy="600164"/>
          </a:xfrm>
          <a:prstGeom prst="rect">
            <a:avLst/>
          </a:prstGeom>
          <a:noFill/>
        </p:spPr>
        <p:txBody>
          <a:bodyPr wrap="square" lIns="137160" tIns="68580" rIns="137160" bIns="68580" rtlCol="0" anchor="t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Adobe Gothic Std B"/>
                <a:ea typeface="Adobe Gothic Std B"/>
              </a:rPr>
              <a:t>WHICH ONE IS JUSTIN 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150598" y="93320"/>
            <a:ext cx="4983293" cy="5539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defRPr>
            </a:lvl1pPr>
          </a:lstStyle>
          <a:p>
            <a:pPr algn="r" defTabSz="1371600">
              <a:defRPr/>
            </a:pPr>
            <a:r>
              <a:rPr lang="en-US" sz="3000" dirty="0">
                <a:solidFill>
                  <a:prstClr val="white"/>
                </a:solidFill>
              </a:rPr>
              <a:t>VIDEO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4"/>
          <a:srcRect l="90481" t="70142" r="3898" b="17318"/>
          <a:stretch/>
        </p:blipFill>
        <p:spPr>
          <a:xfrm>
            <a:off x="1" y="664213"/>
            <a:ext cx="18287999" cy="3442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45406" t="70142" r="3898" b="17318"/>
          <a:stretch/>
        </p:blipFill>
        <p:spPr>
          <a:xfrm>
            <a:off x="228600" y="1104900"/>
            <a:ext cx="15253672" cy="212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24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288000" cy="10439400"/>
          </a:xfrm>
          <a:prstGeom prst="rect">
            <a:avLst/>
          </a:prstGeom>
        </p:spPr>
      </p:pic>
      <p:pic>
        <p:nvPicPr>
          <p:cNvPr id="29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62002" y="5355269"/>
            <a:ext cx="19549122" cy="5655632"/>
          </a:xfrm>
          <a:prstGeom prst="rect">
            <a:avLst/>
          </a:prstGeom>
        </p:spPr>
      </p:pic>
      <p:pic>
        <p:nvPicPr>
          <p:cNvPr id="30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0800000">
            <a:off x="-762001" y="-266700"/>
            <a:ext cx="19811999" cy="565498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376682" y="4065539"/>
            <a:ext cx="10036209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4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50147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188</Words>
  <Application>Microsoft Office PowerPoint</Application>
  <PresentationFormat>Custom</PresentationFormat>
  <Paragraphs>28</Paragraphs>
  <Slides>7</Slides>
  <Notes>2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Adobe Gothic Std B</vt:lpstr>
      <vt:lpstr>Myriad Pro</vt:lpstr>
      <vt:lpstr>Calibri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Purple Retro Illustration Word Puzzle Game Presentation</dc:title>
  <dc:creator>ADMIN</dc:creator>
  <cp:lastModifiedBy>ADMIN</cp:lastModifiedBy>
  <cp:revision>15</cp:revision>
  <dcterms:created xsi:type="dcterms:W3CDTF">2006-08-16T00:00:00Z</dcterms:created>
  <dcterms:modified xsi:type="dcterms:W3CDTF">2023-08-26T14:24:47Z</dcterms:modified>
  <dc:identifier>DAFq26t7MEo</dc:identifier>
</cp:coreProperties>
</file>