
<file path=[Content_Types].xml><?xml version="1.0" encoding="utf-8"?>
<Types xmlns="http://schemas.openxmlformats.org/package/2006/content-types">
  <Default Extension="png" ContentType="image/png"/>
  <Default Extension="svg" ContentType="image/svg+xml"/>
  <Default Extension="mp3" ContentType="audio/mpeg"/>
  <Default Extension="jpeg" ContentType="image/jpeg"/>
  <Default Extension="rels" ContentType="application/vnd.openxmlformats-package.relationships+xml"/>
  <Default Extension="xml" ContentType="application/xml"/>
  <Default Extension="fntdata" ContentType="application/x-fontdata"/>
  <Default Extension="wdp" ContentType="image/vnd.ms-photo"/>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2"/>
  </p:notesMasterIdLst>
  <p:sldIdLst>
    <p:sldId id="258" r:id="rId2"/>
    <p:sldId id="256" r:id="rId3"/>
    <p:sldId id="257" r:id="rId4"/>
    <p:sldId id="259" r:id="rId5"/>
    <p:sldId id="260" r:id="rId6"/>
    <p:sldId id="261" r:id="rId7"/>
    <p:sldId id="262" r:id="rId8"/>
    <p:sldId id="317" r:id="rId9"/>
    <p:sldId id="318" r:id="rId10"/>
    <p:sldId id="316" r:id="rId11"/>
  </p:sldIdLst>
  <p:sldSz cx="18288000" cy="10287000"/>
  <p:notesSz cx="6858000" cy="9144000"/>
  <p:embeddedFontLst>
    <p:embeddedFont>
      <p:font typeface="Brush Script MT" panose="03060802040406070304" pitchFamily="66" charset="0"/>
      <p:italic r:id="rId13"/>
    </p:embeddedFont>
    <p:embeddedFont>
      <p:font typeface="Calibri" panose="020F0502020204030204" pitchFamily="34" charset="0"/>
      <p:regular r:id="rId14"/>
      <p:bold r:id="rId15"/>
      <p:italic r:id="rId16"/>
      <p:boldItalic r:id="rId17"/>
    </p:embeddedFont>
    <p:embeddedFont>
      <p:font typeface="Calibri Light" panose="020F0302020204030204" pitchFamily="34" charset="0"/>
      <p:regular r:id="rId18"/>
      <p:italic r:id="rId19"/>
    </p:embeddedFont>
    <p:embeddedFont>
      <p:font typeface="DengXian" panose="02010600030101010101" pitchFamily="2" charset="-122"/>
      <p:regular r:id="rId20"/>
      <p:bold r:id="rId21"/>
    </p:embeddedFont>
    <p:embeddedFont>
      <p:font typeface="Lazydog" panose="020B0604020202020204" charset="0"/>
      <p:regular r:id="rId22"/>
    </p:embeddedFont>
    <p:embeddedFont>
      <p:font typeface="Segoe UI" panose="020B0502040204020203"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8FAEA"/>
    <a:srgbClr val="4D3407"/>
    <a:srgbClr val="5026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07" autoAdjust="0"/>
    <p:restoredTop sz="94622" autoAdjust="0"/>
  </p:normalViewPr>
  <p:slideViewPr>
    <p:cSldViewPr>
      <p:cViewPr varScale="1">
        <p:scale>
          <a:sx n="42" d="100"/>
          <a:sy n="42" d="100"/>
        </p:scale>
        <p:origin x="836" y="6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1.fntdata"/><Relationship Id="rId18" Type="http://schemas.openxmlformats.org/officeDocument/2006/relationships/font" Target="fonts/font6.fntdata"/><Relationship Id="rId26" Type="http://schemas.openxmlformats.org/officeDocument/2006/relationships/font" Target="fonts/font14.fntdata"/><Relationship Id="rId3" Type="http://schemas.openxmlformats.org/officeDocument/2006/relationships/slide" Target="slides/slide2.xml"/><Relationship Id="rId21" Type="http://schemas.openxmlformats.org/officeDocument/2006/relationships/font" Target="fonts/font9.fntdata"/><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font" Target="fonts/font5.fntdata"/><Relationship Id="rId25" Type="http://schemas.openxmlformats.org/officeDocument/2006/relationships/font" Target="fonts/font13.fntdata"/><Relationship Id="rId2" Type="http://schemas.openxmlformats.org/officeDocument/2006/relationships/slide" Target="slides/slide1.xml"/><Relationship Id="rId16" Type="http://schemas.openxmlformats.org/officeDocument/2006/relationships/font" Target="fonts/font4.fntdata"/><Relationship Id="rId20" Type="http://schemas.openxmlformats.org/officeDocument/2006/relationships/font" Target="fonts/font8.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2.fntdata"/><Relationship Id="rId5" Type="http://schemas.openxmlformats.org/officeDocument/2006/relationships/slide" Target="slides/slide4.xml"/><Relationship Id="rId15" Type="http://schemas.openxmlformats.org/officeDocument/2006/relationships/font" Target="fonts/font3.fntdata"/><Relationship Id="rId23" Type="http://schemas.openxmlformats.org/officeDocument/2006/relationships/font" Target="fonts/font1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7.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2.fntdata"/><Relationship Id="rId22" Type="http://schemas.openxmlformats.org/officeDocument/2006/relationships/font" Target="fonts/font10.fntdata"/><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AA6D6B9-C806-4717-9FC8-B0FBF7FCDEA3}" type="datetimeFigureOut">
              <a:rPr lang="en-US" smtClean="0"/>
              <a:t>8/17/2023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99B027-D9D8-49BD-BF78-01B929BBA423}" type="slidenum">
              <a:rPr lang="en-US" smtClean="0"/>
              <a:t>‹#›</a:t>
            </a:fld>
            <a:endParaRPr lang="en-US"/>
          </a:p>
        </p:txBody>
      </p:sp>
    </p:spTree>
    <p:extLst>
      <p:ext uri="{BB962C8B-B14F-4D97-AF65-F5344CB8AC3E}">
        <p14:creationId xmlns:p14="http://schemas.microsoft.com/office/powerpoint/2010/main" val="29442248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Divide class into 2 teams. Each team gives one job, turn by turn (during 2 mins). The team that finishes first will be a loser.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Have students read the unit title themselves as you read it aloud. Explain that in this unit they will learn to talk about jobs and the kinds of work people do.</a:t>
            </a:r>
            <a:endParaRPr lang="en-US" dirty="0"/>
          </a:p>
        </p:txBody>
      </p:sp>
      <p:sp>
        <p:nvSpPr>
          <p:cNvPr id="4" name="Slide Number Placeholder 3"/>
          <p:cNvSpPr>
            <a:spLocks noGrp="1"/>
          </p:cNvSpPr>
          <p:nvPr>
            <p:ph type="sldNum" sz="quarter" idx="5"/>
          </p:nvPr>
        </p:nvSpPr>
        <p:spPr/>
        <p:txBody>
          <a:bodyPr/>
          <a:lstStyle/>
          <a:p>
            <a:fld id="{4E99B027-D9D8-49BD-BF78-01B929BBA423}" type="slidenum">
              <a:rPr lang="en-US" smtClean="0"/>
              <a:t>2</a:t>
            </a:fld>
            <a:endParaRPr lang="en-US"/>
          </a:p>
        </p:txBody>
      </p:sp>
    </p:spTree>
    <p:extLst>
      <p:ext uri="{BB962C8B-B14F-4D97-AF65-F5344CB8AC3E}">
        <p14:creationId xmlns:p14="http://schemas.microsoft.com/office/powerpoint/2010/main" val="235280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Tell students that they will hear a</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conversation between a teacher and her</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students as they talk about jobs, and</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they should circle the kind of job each</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student wants. Before playing the CD,</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read the sentences and the answer</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choices.</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Play the CD. Play again, if necessary.</a:t>
            </a:r>
          </a:p>
          <a:p>
            <a:endParaRPr lang="en-US" dirty="0"/>
          </a:p>
        </p:txBody>
      </p:sp>
      <p:sp>
        <p:nvSpPr>
          <p:cNvPr id="4" name="Slide Number Placeholder 3"/>
          <p:cNvSpPr>
            <a:spLocks noGrp="1"/>
          </p:cNvSpPr>
          <p:nvPr>
            <p:ph type="sldNum" sz="quarter" idx="5"/>
          </p:nvPr>
        </p:nvSpPr>
        <p:spPr/>
        <p:txBody>
          <a:bodyPr/>
          <a:lstStyle/>
          <a:p>
            <a:fld id="{4E99B027-D9D8-49BD-BF78-01B929BBA423}" type="slidenum">
              <a:rPr lang="en-US" smtClean="0"/>
              <a:t>3</a:t>
            </a:fld>
            <a:endParaRPr lang="en-US"/>
          </a:p>
        </p:txBody>
      </p:sp>
    </p:spTree>
    <p:extLst>
      <p:ext uri="{BB962C8B-B14F-4D97-AF65-F5344CB8AC3E}">
        <p14:creationId xmlns:p14="http://schemas.microsoft.com/office/powerpoint/2010/main" val="10083917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Tell students that they should think</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about what kind of job the students in </a:t>
            </a:r>
            <a:r>
              <a:rPr lang="en-US" sz="1200" b="1" kern="1200" dirty="0">
                <a:solidFill>
                  <a:schemeClr val="tx1"/>
                </a:solidFill>
                <a:effectLst/>
                <a:latin typeface="+mn-lt"/>
                <a:ea typeface="+mn-ea"/>
                <a:cs typeface="+mn-cs"/>
              </a:rPr>
              <a:t>A </a:t>
            </a:r>
            <a:r>
              <a:rPr lang="en-US" sz="1200" kern="1200" dirty="0">
                <a:solidFill>
                  <a:schemeClr val="tx1"/>
                </a:solidFill>
                <a:effectLst/>
                <a:latin typeface="+mn-lt"/>
                <a:ea typeface="+mn-ea"/>
                <a:cs typeface="+mn-cs"/>
              </a:rPr>
              <a:t>want and match the student with the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job. As students follow along, read the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job choices.</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Have students do the task.</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Tell students they should listen to the</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conversation and check their answers</a:t>
            </a:r>
            <a:endParaRPr lang="en-US" dirty="0"/>
          </a:p>
        </p:txBody>
      </p:sp>
      <p:sp>
        <p:nvSpPr>
          <p:cNvPr id="4" name="Slide Number Placeholder 3"/>
          <p:cNvSpPr>
            <a:spLocks noGrp="1"/>
          </p:cNvSpPr>
          <p:nvPr>
            <p:ph type="sldNum" sz="quarter" idx="5"/>
          </p:nvPr>
        </p:nvSpPr>
        <p:spPr/>
        <p:txBody>
          <a:bodyPr/>
          <a:lstStyle/>
          <a:p>
            <a:fld id="{4E99B027-D9D8-49BD-BF78-01B929BBA423}" type="slidenum">
              <a:rPr lang="en-US" smtClean="0"/>
              <a:t>4</a:t>
            </a:fld>
            <a:endParaRPr lang="en-US"/>
          </a:p>
        </p:txBody>
      </p:sp>
    </p:spTree>
    <p:extLst>
      <p:ext uri="{BB962C8B-B14F-4D97-AF65-F5344CB8AC3E}">
        <p14:creationId xmlns:p14="http://schemas.microsoft.com/office/powerpoint/2010/main" val="22800792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Have students brainstorm other jobs: teacher/ doctor….</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Tell students they are going to get into</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pairs and take turns describing other</a:t>
            </a:r>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jobs that match the descriptions in </a:t>
            </a:r>
            <a:r>
              <a:rPr lang="en-US" sz="1200" b="1" kern="1200" dirty="0">
                <a:solidFill>
                  <a:schemeClr val="tx1"/>
                </a:solidFill>
                <a:effectLst/>
                <a:latin typeface="+mn-lt"/>
                <a:ea typeface="+mn-ea"/>
                <a:cs typeface="+mn-cs"/>
              </a:rPr>
              <a:t>A</a:t>
            </a:r>
            <a:r>
              <a:rPr lang="en-US" sz="1200" kern="1200" dirty="0">
                <a:solidFill>
                  <a:schemeClr val="tx1"/>
                </a:solidFill>
                <a:effectLst/>
                <a:latin typeface="+mn-lt"/>
                <a:ea typeface="+mn-ea"/>
                <a:cs typeface="+mn-cs"/>
              </a:rPr>
              <a:t>.</a:t>
            </a:r>
          </a:p>
          <a:p>
            <a:endParaRPr lang="en-US" dirty="0"/>
          </a:p>
        </p:txBody>
      </p:sp>
      <p:sp>
        <p:nvSpPr>
          <p:cNvPr id="4" name="Slide Number Placeholder 3"/>
          <p:cNvSpPr>
            <a:spLocks noGrp="1"/>
          </p:cNvSpPr>
          <p:nvPr>
            <p:ph type="sldNum" sz="quarter" idx="5"/>
          </p:nvPr>
        </p:nvSpPr>
        <p:spPr/>
        <p:txBody>
          <a:bodyPr/>
          <a:lstStyle/>
          <a:p>
            <a:fld id="{4E99B027-D9D8-49BD-BF78-01B929BBA423}" type="slidenum">
              <a:rPr lang="en-US" smtClean="0"/>
              <a:t>5</a:t>
            </a:fld>
            <a:endParaRPr lang="en-US"/>
          </a:p>
        </p:txBody>
      </p:sp>
    </p:spTree>
    <p:extLst>
      <p:ext uri="{BB962C8B-B14F-4D97-AF65-F5344CB8AC3E}">
        <p14:creationId xmlns:p14="http://schemas.microsoft.com/office/powerpoint/2010/main" val="1069469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E99B027-D9D8-49BD-BF78-01B929BBA423}" type="slidenum">
              <a:rPr lang="en-US" smtClean="0"/>
              <a:t>8</a:t>
            </a:fld>
            <a:endParaRPr lang="en-US"/>
          </a:p>
        </p:txBody>
      </p:sp>
    </p:spTree>
    <p:extLst>
      <p:ext uri="{BB962C8B-B14F-4D97-AF65-F5344CB8AC3E}">
        <p14:creationId xmlns:p14="http://schemas.microsoft.com/office/powerpoint/2010/main" val="34577568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Explain: “</a:t>
            </a:r>
            <a:r>
              <a:rPr lang="en-US" sz="1200" i="1" kern="1200" dirty="0">
                <a:solidFill>
                  <a:schemeClr val="tx1"/>
                </a:solidFill>
                <a:effectLst/>
                <a:latin typeface="+mn-lt"/>
                <a:ea typeface="+mn-ea"/>
                <a:cs typeface="+mn-cs"/>
              </a:rPr>
              <a:t>Why don’t you?” </a:t>
            </a:r>
            <a:r>
              <a:rPr lang="en-US" sz="1200" kern="1200" dirty="0">
                <a:solidFill>
                  <a:schemeClr val="tx1"/>
                </a:solidFill>
                <a:effectLst/>
                <a:latin typeface="+mn-lt"/>
                <a:ea typeface="+mn-ea"/>
                <a:cs typeface="+mn-cs"/>
              </a:rPr>
              <a:t>is a polite way to make a suggestion.</a:t>
            </a:r>
          </a:p>
          <a:p>
            <a:br>
              <a:rPr lang="en-US" sz="1200" kern="1200" dirty="0">
                <a:solidFill>
                  <a:schemeClr val="tx1"/>
                </a:solidFill>
                <a:effectLst/>
                <a:latin typeface="+mn-lt"/>
                <a:ea typeface="+mn-ea"/>
                <a:cs typeface="+mn-cs"/>
              </a:rPr>
            </a:br>
            <a:r>
              <a:rPr lang="en-US" sz="1200" kern="1200" dirty="0">
                <a:solidFill>
                  <a:schemeClr val="tx1"/>
                </a:solidFill>
                <a:effectLst/>
                <a:latin typeface="+mn-lt"/>
                <a:ea typeface="+mn-ea"/>
                <a:cs typeface="+mn-cs"/>
              </a:rPr>
              <a:t>Explain to students that it is less forceful than giving a suggestion using </a:t>
            </a:r>
            <a:r>
              <a:rPr lang="en-US" sz="1200" i="1" kern="1200" dirty="0">
                <a:solidFill>
                  <a:schemeClr val="tx1"/>
                </a:solidFill>
                <a:effectLst/>
                <a:latin typeface="+mn-lt"/>
                <a:ea typeface="+mn-ea"/>
                <a:cs typeface="+mn-cs"/>
              </a:rPr>
              <a:t>should. </a:t>
            </a:r>
            <a:r>
              <a:rPr lang="en-US" sz="1200" kern="1200" dirty="0">
                <a:solidFill>
                  <a:schemeClr val="tx1"/>
                </a:solidFill>
                <a:effectLst/>
                <a:latin typeface="+mn-lt"/>
                <a:ea typeface="+mn-ea"/>
                <a:cs typeface="+mn-cs"/>
              </a:rPr>
              <a:t>(e.g., </a:t>
            </a:r>
            <a:r>
              <a:rPr lang="en-US" sz="1200" i="1" kern="1200" dirty="0">
                <a:solidFill>
                  <a:schemeClr val="tx1"/>
                </a:solidFill>
                <a:effectLst/>
                <a:latin typeface="+mn-lt"/>
                <a:ea typeface="+mn-ea"/>
                <a:cs typeface="+mn-cs"/>
              </a:rPr>
              <a:t>You should be a pilot.</a:t>
            </a:r>
            <a:r>
              <a:rPr lang="en-US" sz="1200" kern="1200" dirty="0">
                <a:solidFill>
                  <a:schemeClr val="tx1"/>
                </a:solidFill>
                <a:effectLst/>
                <a:latin typeface="+mn-lt"/>
                <a:ea typeface="+mn-ea"/>
                <a:cs typeface="+mn-cs"/>
              </a:rPr>
              <a:t>) </a:t>
            </a:r>
            <a:r>
              <a:rPr lang="en-US" sz="1200" i="1" kern="1200" dirty="0">
                <a:solidFill>
                  <a:schemeClr val="tx1"/>
                </a:solidFill>
                <a:effectLst/>
                <a:latin typeface="+mn-lt"/>
                <a:ea typeface="+mn-ea"/>
                <a:cs typeface="+mn-cs"/>
              </a:rPr>
              <a:t>Why don’t you </a:t>
            </a:r>
            <a:r>
              <a:rPr lang="en-US" sz="1200" kern="1200" dirty="0">
                <a:solidFill>
                  <a:schemeClr val="tx1"/>
                </a:solidFill>
                <a:effectLst/>
                <a:latin typeface="+mn-lt"/>
                <a:ea typeface="+mn-ea"/>
                <a:cs typeface="+mn-cs"/>
              </a:rPr>
              <a:t>gives the listener the opportunity to refuse the suggestion</a:t>
            </a:r>
            <a:endParaRPr lang="en-US" dirty="0"/>
          </a:p>
        </p:txBody>
      </p:sp>
      <p:sp>
        <p:nvSpPr>
          <p:cNvPr id="4" name="Slide Number Placeholder 3"/>
          <p:cNvSpPr>
            <a:spLocks noGrp="1"/>
          </p:cNvSpPr>
          <p:nvPr>
            <p:ph type="sldNum" sz="quarter" idx="10"/>
          </p:nvPr>
        </p:nvSpPr>
        <p:spPr/>
        <p:txBody>
          <a:bodyPr/>
          <a:lstStyle/>
          <a:p>
            <a:fld id="{4E99B027-D9D8-49BD-BF78-01B929BBA423}" type="slidenum">
              <a:rPr lang="en-US" smtClean="0"/>
              <a:t>9</a:t>
            </a:fld>
            <a:endParaRPr lang="en-US"/>
          </a:p>
        </p:txBody>
      </p:sp>
    </p:spTree>
    <p:extLst>
      <p:ext uri="{BB962C8B-B14F-4D97-AF65-F5344CB8AC3E}">
        <p14:creationId xmlns:p14="http://schemas.microsoft.com/office/powerpoint/2010/main" val="444189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8/17/2023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8.svg"/><Relationship Id="rId13" Type="http://schemas.openxmlformats.org/officeDocument/2006/relationships/image" Target="../media/image13.png"/><Relationship Id="rId3" Type="http://schemas.openxmlformats.org/officeDocument/2006/relationships/slideLayout" Target="../slideLayouts/slideLayout7.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6.svg"/><Relationship Id="rId11" Type="http://schemas.openxmlformats.org/officeDocument/2006/relationships/image" Target="../media/image11.sv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notesSlide" Target="../notesSlides/notesSlide1.xml"/><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15.png"/><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7.xml"/><Relationship Id="rId7" Type="http://schemas.openxmlformats.org/officeDocument/2006/relationships/image" Target="../media/image22.png"/><Relationship Id="rId2" Type="http://schemas.openxmlformats.org/officeDocument/2006/relationships/audio" Target="../media/media4.mp3"/><Relationship Id="rId1" Type="http://schemas.microsoft.com/office/2007/relationships/media" Target="../media/media4.mp3"/><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5">
            <a:extLst>
              <a:ext uri="{FF2B5EF4-FFF2-40B4-BE49-F238E27FC236}">
                <a16:creationId xmlns:a16="http://schemas.microsoft.com/office/drawing/2014/main" id="{4ADFB125-2709-F9C1-27DB-2DF0DB640F4F}"/>
              </a:ext>
            </a:extLst>
          </p:cNvPr>
          <p:cNvGrpSpPr/>
          <p:nvPr/>
        </p:nvGrpSpPr>
        <p:grpSpPr>
          <a:xfrm>
            <a:off x="0" y="0"/>
            <a:ext cx="18288001" cy="11809848"/>
            <a:chOff x="838200" y="-97155"/>
            <a:chExt cx="11353800" cy="7279120"/>
          </a:xfrm>
        </p:grpSpPr>
        <p:pic>
          <p:nvPicPr>
            <p:cNvPr id="10" name="Picture 9">
              <a:extLst>
                <a:ext uri="{FF2B5EF4-FFF2-40B4-BE49-F238E27FC236}">
                  <a16:creationId xmlns:a16="http://schemas.microsoft.com/office/drawing/2014/main" id="{C5FC1CF5-410B-40B7-8ED2-4C80440B4AF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467856" y="-97155"/>
              <a:ext cx="5724144" cy="7279120"/>
            </a:xfrm>
            <a:prstGeom prst="rect">
              <a:avLst/>
            </a:prstGeom>
          </p:spPr>
        </p:pic>
        <p:pic>
          <p:nvPicPr>
            <p:cNvPr id="15" name="Picture 14">
              <a:extLst>
                <a:ext uri="{FF2B5EF4-FFF2-40B4-BE49-F238E27FC236}">
                  <a16:creationId xmlns:a16="http://schemas.microsoft.com/office/drawing/2014/main" id="{B49E6DB2-2A49-910B-636A-C6E95BCA34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38200" y="-97155"/>
              <a:ext cx="5724144" cy="7279120"/>
            </a:xfrm>
            <a:prstGeom prst="rect">
              <a:avLst/>
            </a:prstGeom>
          </p:spPr>
        </p:pic>
      </p:grpSp>
      <p:sp>
        <p:nvSpPr>
          <p:cNvPr id="11" name="Rectangle 10"/>
          <p:cNvSpPr/>
          <p:nvPr/>
        </p:nvSpPr>
        <p:spPr>
          <a:xfrm>
            <a:off x="658363" y="9963835"/>
            <a:ext cx="17407109" cy="276999"/>
          </a:xfrm>
          <a:prstGeom prst="rect">
            <a:avLst/>
          </a:prstGeom>
        </p:spPr>
        <p:txBody>
          <a:bodyPr wrap="square">
            <a:spAutoFit/>
          </a:bodyPr>
          <a:lstStyle/>
          <a:p>
            <a:r>
              <a:rPr lang="en-GB" sz="1200" dirty="0">
                <a:solidFill>
                  <a:schemeClr val="bg1"/>
                </a:solidFill>
                <a:latin typeface="Calibri Light" panose="020F0302020204030204" pitchFamily="34" charset="0"/>
                <a:ea typeface="DengXian"/>
                <a:cs typeface="Segoe UI" panose="020B0502040204020203" pitchFamily="34" charset="0"/>
              </a:rPr>
              <a:t>National Geographic Learning, a Cengage Company © 2022 Cengage Learning, Inc. ALL RIGHTS RESERVED. This presentation tool is intended for teaching purposes only and may not be scanned, copied, duplicated, or posted to a publicly accessible platform in whole or in part.</a:t>
            </a:r>
            <a:endParaRPr lang="en-US" sz="1200" dirty="0">
              <a:solidFill>
                <a:schemeClr val="bg1"/>
              </a:solidFill>
            </a:endParaRPr>
          </a:p>
        </p:txBody>
      </p:sp>
      <p:pic>
        <p:nvPicPr>
          <p:cNvPr id="12" name="Picture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4804114" y="-879990"/>
            <a:ext cx="1947116" cy="2599580"/>
          </a:xfrm>
          <a:prstGeom prst="rect">
            <a:avLst/>
          </a:prstGeom>
        </p:spPr>
      </p:pic>
      <p:pic>
        <p:nvPicPr>
          <p:cNvPr id="13" name="Picture 12"/>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6420391" y="89729"/>
            <a:ext cx="1645080" cy="660141"/>
          </a:xfrm>
          <a:prstGeom prst="rect">
            <a:avLst/>
          </a:prstGeom>
        </p:spPr>
      </p:pic>
    </p:spTree>
    <p:extLst>
      <p:ext uri="{BB962C8B-B14F-4D97-AF65-F5344CB8AC3E}">
        <p14:creationId xmlns:p14="http://schemas.microsoft.com/office/powerpoint/2010/main" val="294875666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p:cNvSpPr/>
          <p:nvPr/>
        </p:nvSpPr>
        <p:spPr>
          <a:xfrm>
            <a:off x="2248" y="273"/>
            <a:ext cx="18285751" cy="5973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extBox 11"/>
          <p:cNvSpPr txBox="1"/>
          <p:nvPr/>
        </p:nvSpPr>
        <p:spPr>
          <a:xfrm>
            <a:off x="76200" y="109835"/>
            <a:ext cx="131682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13" name="TextBox 12"/>
          <p:cNvSpPr txBox="1"/>
          <p:nvPr/>
        </p:nvSpPr>
        <p:spPr>
          <a:xfrm>
            <a:off x="6096000" y="57697"/>
            <a:ext cx="4886058"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14" name="TextBox 13"/>
          <p:cNvSpPr txBox="1"/>
          <p:nvPr/>
        </p:nvSpPr>
        <p:spPr>
          <a:xfrm>
            <a:off x="16306800" y="68094"/>
            <a:ext cx="1697820"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PREVIEW</a:t>
            </a:r>
          </a:p>
        </p:txBody>
      </p:sp>
      <p:pic>
        <p:nvPicPr>
          <p:cNvPr id="17" name="Picture 2"/>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4164011" y="993944"/>
            <a:ext cx="7315200" cy="3803904"/>
          </a:xfrm>
          <a:prstGeom prst="rect">
            <a:avLst/>
          </a:prstGeom>
        </p:spPr>
      </p:pic>
      <p:pic>
        <p:nvPicPr>
          <p:cNvPr id="18" name="Picture 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2962607" y="5309198"/>
            <a:ext cx="4114800" cy="4114800"/>
          </a:xfrm>
          <a:prstGeom prst="rect">
            <a:avLst/>
          </a:prstGeom>
        </p:spPr>
      </p:pic>
      <p:pic>
        <p:nvPicPr>
          <p:cNvPr id="19" name="Picture 4"/>
          <p:cNvPicPr>
            <a:picLocks noChangeAspect="1"/>
          </p:cNvPicPr>
          <p:nvPr/>
        </p:nvPicPr>
        <p:blipFill>
          <a:blip r:embed="rId9"/>
          <a:srcRect/>
          <a:stretch>
            <a:fillRect/>
          </a:stretch>
        </p:blipFill>
        <p:spPr>
          <a:xfrm>
            <a:off x="2366795" y="1801994"/>
            <a:ext cx="13554411" cy="7014407"/>
          </a:xfrm>
          <a:prstGeom prst="rect">
            <a:avLst/>
          </a:prstGeom>
        </p:spPr>
      </p:pic>
      <p:pic>
        <p:nvPicPr>
          <p:cNvPr id="20" name="Picture 5"/>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1028700" y="1141120"/>
            <a:ext cx="3728008" cy="1321748"/>
          </a:xfrm>
          <a:prstGeom prst="rect">
            <a:avLst/>
          </a:prstGeom>
        </p:spPr>
      </p:pic>
      <p:pic>
        <p:nvPicPr>
          <p:cNvPr id="21" name="Picture 6"/>
          <p:cNvPicPr>
            <a:picLocks noChangeAspect="1"/>
          </p:cNvPicPr>
          <p:nvPr/>
        </p:nvPicPr>
        <p:blipFill>
          <a:blip r:embed="rId12"/>
          <a:srcRect/>
          <a:stretch>
            <a:fillRect/>
          </a:stretch>
        </p:blipFill>
        <p:spPr>
          <a:xfrm>
            <a:off x="-1417039" y="5658950"/>
            <a:ext cx="9003738" cy="4760726"/>
          </a:xfrm>
          <a:prstGeom prst="rect">
            <a:avLst/>
          </a:prstGeom>
        </p:spPr>
      </p:pic>
      <p:sp>
        <p:nvSpPr>
          <p:cNvPr id="22" name="TextBox 7"/>
          <p:cNvSpPr txBox="1"/>
          <p:nvPr/>
        </p:nvSpPr>
        <p:spPr>
          <a:xfrm>
            <a:off x="4988115" y="2819215"/>
            <a:ext cx="8311769" cy="1603003"/>
          </a:xfrm>
          <a:prstGeom prst="rect">
            <a:avLst/>
          </a:prstGeom>
        </p:spPr>
        <p:txBody>
          <a:bodyPr lIns="0" tIns="0" rIns="0" bIns="0" rtlCol="0" anchor="t">
            <a:spAutoFit/>
          </a:bodyPr>
          <a:lstStyle/>
          <a:p>
            <a:pPr algn="ctr">
              <a:lnSpc>
                <a:spcPts val="12480"/>
              </a:lnSpc>
            </a:pPr>
            <a:r>
              <a:rPr lang="en-US" sz="10400" dirty="0">
                <a:solidFill>
                  <a:srgbClr val="5D492B"/>
                </a:solidFill>
                <a:latin typeface="Brush Script MT" panose="03060802040406070304" pitchFamily="66" charset="0"/>
                <a:cs typeface="Adobe Arabic" panose="02040503050201020203" pitchFamily="18" charset="-78"/>
              </a:rPr>
              <a:t>WARM UP</a:t>
            </a:r>
          </a:p>
        </p:txBody>
      </p:sp>
      <p:sp>
        <p:nvSpPr>
          <p:cNvPr id="2" name="TextBox 1"/>
          <p:cNvSpPr txBox="1"/>
          <p:nvPr/>
        </p:nvSpPr>
        <p:spPr>
          <a:xfrm>
            <a:off x="5225345" y="4914900"/>
            <a:ext cx="2286000" cy="769441"/>
          </a:xfrm>
          <a:prstGeom prst="rect">
            <a:avLst/>
          </a:prstGeom>
          <a:noFill/>
        </p:spPr>
        <p:txBody>
          <a:bodyPr wrap="square" rtlCol="0">
            <a:spAutoFit/>
          </a:bodyPr>
          <a:lstStyle/>
          <a:p>
            <a:r>
              <a:rPr lang="en-US" sz="4400" dirty="0">
                <a:solidFill>
                  <a:schemeClr val="accent3">
                    <a:lumMod val="75000"/>
                  </a:schemeClr>
                </a:solidFill>
                <a:latin typeface="Lazydog" panose="020B0604020202020204" charset="0"/>
              </a:rPr>
              <a:t>Team 1</a:t>
            </a:r>
          </a:p>
        </p:txBody>
      </p:sp>
      <p:sp>
        <p:nvSpPr>
          <p:cNvPr id="15" name="TextBox 14"/>
          <p:cNvSpPr txBox="1"/>
          <p:nvPr/>
        </p:nvSpPr>
        <p:spPr>
          <a:xfrm>
            <a:off x="11582400" y="4876325"/>
            <a:ext cx="2286000" cy="769441"/>
          </a:xfrm>
          <a:prstGeom prst="rect">
            <a:avLst/>
          </a:prstGeom>
          <a:noFill/>
        </p:spPr>
        <p:txBody>
          <a:bodyPr wrap="square" rtlCol="0">
            <a:spAutoFit/>
          </a:bodyPr>
          <a:lstStyle/>
          <a:p>
            <a:r>
              <a:rPr lang="en-US" sz="4400" dirty="0">
                <a:solidFill>
                  <a:schemeClr val="accent2"/>
                </a:solidFill>
                <a:latin typeface="Lazydog" panose="020B0604020202020204" charset="0"/>
              </a:rPr>
              <a:t>Team 2</a:t>
            </a:r>
          </a:p>
        </p:txBody>
      </p:sp>
      <p:pic>
        <p:nvPicPr>
          <p:cNvPr id="5" name="0322 (1)">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rotWithShape="1">
          <a:blip r:embed="rId13"/>
          <a:srcRect l="30400" t="38661" r="27303" b="36971"/>
          <a:stretch/>
        </p:blipFill>
        <p:spPr>
          <a:xfrm>
            <a:off x="8391260" y="4615723"/>
            <a:ext cx="1973959" cy="2021819"/>
          </a:xfrm>
          <a:prstGeom prst="ellipse">
            <a:avLst/>
          </a:prstGeom>
        </p:spPr>
      </p:pic>
    </p:spTree>
  </p:cSld>
  <p:clrMapOvr>
    <a:masterClrMapping/>
  </p:clrMapOvr>
  <p:transition spd="slow">
    <p:wipe/>
  </p:transition>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80000">
                <p:cTn id="7" fill="hold" display="0">
                  <p:stCondLst>
                    <p:cond delay="indefinite"/>
                  </p:stCondLst>
                </p:cTn>
                <p:tgtEl>
                  <p:spTgt spid="5"/>
                </p:tgtEl>
              </p:cMediaNode>
            </p:vide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248" y="273"/>
            <a:ext cx="18285751" cy="5973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p:cNvSpPr txBox="1"/>
          <p:nvPr/>
        </p:nvSpPr>
        <p:spPr>
          <a:xfrm>
            <a:off x="76200" y="109835"/>
            <a:ext cx="131682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12" name="TextBox 11"/>
          <p:cNvSpPr txBox="1"/>
          <p:nvPr/>
        </p:nvSpPr>
        <p:spPr>
          <a:xfrm>
            <a:off x="6924942" y="74882"/>
            <a:ext cx="4886058"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13" name="TextBox 12"/>
          <p:cNvSpPr txBox="1"/>
          <p:nvPr/>
        </p:nvSpPr>
        <p:spPr>
          <a:xfrm>
            <a:off x="16306800" y="68094"/>
            <a:ext cx="1697820"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PREVIEW</a:t>
            </a:r>
          </a:p>
        </p:txBody>
      </p:sp>
      <p:pic>
        <p:nvPicPr>
          <p:cNvPr id="15" name="Picture 14"/>
          <p:cNvPicPr>
            <a:picLocks noChangeAspect="1"/>
          </p:cNvPicPr>
          <p:nvPr/>
        </p:nvPicPr>
        <p:blipFill rotWithShape="1">
          <a:blip r:embed="rId5" cstate="print">
            <a:extLst>
              <a:ext uri="{28A0092B-C50C-407E-A947-70E740481C1C}">
                <a14:useLocalDpi xmlns:a14="http://schemas.microsoft.com/office/drawing/2010/main" val="0"/>
              </a:ext>
            </a:extLst>
          </a:blip>
          <a:srcRect l="8979" r="12352"/>
          <a:stretch/>
        </p:blipFill>
        <p:spPr>
          <a:xfrm>
            <a:off x="381000" y="1257300"/>
            <a:ext cx="17373600" cy="7742583"/>
          </a:xfrm>
          <a:prstGeom prst="rect">
            <a:avLst/>
          </a:prstGeom>
        </p:spPr>
      </p:pic>
      <p:sp>
        <p:nvSpPr>
          <p:cNvPr id="17" name="Oval 16"/>
          <p:cNvSpPr/>
          <p:nvPr/>
        </p:nvSpPr>
        <p:spPr>
          <a:xfrm>
            <a:off x="9525000" y="4152900"/>
            <a:ext cx="3048000" cy="762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p:cNvSpPr/>
          <p:nvPr/>
        </p:nvSpPr>
        <p:spPr>
          <a:xfrm>
            <a:off x="6781800" y="5143500"/>
            <a:ext cx="1371600" cy="609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p:cNvSpPr/>
          <p:nvPr/>
        </p:nvSpPr>
        <p:spPr>
          <a:xfrm>
            <a:off x="9372600" y="5981700"/>
            <a:ext cx="4038600" cy="7620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p:cNvSpPr/>
          <p:nvPr/>
        </p:nvSpPr>
        <p:spPr>
          <a:xfrm>
            <a:off x="9144000" y="6896100"/>
            <a:ext cx="4267200" cy="838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6858000" y="7810500"/>
            <a:ext cx="2057400" cy="838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6" name="EE_G8_1-10">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391400" y="3238500"/>
            <a:ext cx="914400" cy="914400"/>
          </a:xfrm>
          <a:prstGeom prst="rect">
            <a:avLst/>
          </a:prstGeom>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heel(1)">
                                      <p:cBhvr>
                                        <p:cTn id="7" dur="1000"/>
                                        <p:tgtEl>
                                          <p:spTgt spid="17"/>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heel(1)">
                                      <p:cBhvr>
                                        <p:cTn id="12" dur="10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heel(1)">
                                      <p:cBhvr>
                                        <p:cTn id="17" dur="10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grpId="0"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heel(1)">
                                      <p:cBhvr>
                                        <p:cTn id="22" dur="10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grpId="0" nodeType="click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heel(1)">
                                      <p:cBhvr>
                                        <p:cTn id="27" dur="10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26"/>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55902" fill="hold"/>
                                        <p:tgtEl>
                                          <p:spTgt spid="26"/>
                                        </p:tgtEl>
                                      </p:cBhvr>
                                    </p:cmd>
                                  </p:childTnLst>
                                </p:cTn>
                              </p:par>
                            </p:childTnLst>
                          </p:cTn>
                        </p:par>
                      </p:childTnLst>
                    </p:cTn>
                  </p:par>
                </p:childTnLst>
              </p:cTn>
              <p:nextCondLst>
                <p:cond evt="onClick" delay="0">
                  <p:tgtEl>
                    <p:spTgt spid="26"/>
                  </p:tgtEl>
                </p:cond>
              </p:nextCondLst>
            </p:seq>
            <p:audio>
              <p:cMediaNode vol="80000">
                <p:cTn id="33" fill="hold" display="0">
                  <p:stCondLst>
                    <p:cond delay="indefinite"/>
                  </p:stCondLst>
                  <p:endCondLst>
                    <p:cond evt="onStopAudio" delay="0">
                      <p:tgtEl>
                        <p:sldTgt/>
                      </p:tgtEl>
                    </p:cond>
                  </p:endCondLst>
                </p:cTn>
                <p:tgtEl>
                  <p:spTgt spid="26"/>
                </p:tgtEl>
              </p:cMediaNode>
            </p:audio>
          </p:childTnLst>
        </p:cTn>
      </p:par>
    </p:tnLst>
    <p:bldLst>
      <p:bldP spid="17" grpId="0" animBg="1"/>
      <p:bldP spid="21" grpId="0" animBg="1"/>
      <p:bldP spid="22" grpId="0" animBg="1"/>
      <p:bldP spid="23" grpId="0" animBg="1"/>
      <p:bldP spid="2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248" y="273"/>
            <a:ext cx="18285751" cy="5973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7" name="Group 26">
            <a:extLst>
              <a:ext uri="{FF2B5EF4-FFF2-40B4-BE49-F238E27FC236}">
                <a16:creationId xmlns:a16="http://schemas.microsoft.com/office/drawing/2014/main" id="{7AF7531D-B302-961F-A5A1-3829A3FC715B}"/>
              </a:ext>
            </a:extLst>
          </p:cNvPr>
          <p:cNvGrpSpPr/>
          <p:nvPr/>
        </p:nvGrpSpPr>
        <p:grpSpPr>
          <a:xfrm>
            <a:off x="182969" y="2191771"/>
            <a:ext cx="17924308" cy="5999729"/>
            <a:chOff x="13519" y="1248209"/>
            <a:chExt cx="12208048" cy="4086349"/>
          </a:xfrm>
        </p:grpSpPr>
        <p:pic>
          <p:nvPicPr>
            <p:cNvPr id="28" name="Picture 27">
              <a:extLst>
                <a:ext uri="{FF2B5EF4-FFF2-40B4-BE49-F238E27FC236}">
                  <a16:creationId xmlns:a16="http://schemas.microsoft.com/office/drawing/2014/main" id="{49EE5A1D-6F5A-D79B-882D-A665D3AC8FE3}"/>
                </a:ext>
              </a:extLst>
            </p:cNvPr>
            <p:cNvPicPr>
              <a:picLocks noChangeAspect="1"/>
            </p:cNvPicPr>
            <p:nvPr/>
          </p:nvPicPr>
          <p:blipFill rotWithShape="1">
            <a:blip r:embed="rId5">
              <a:extLst>
                <a:ext uri="{28A0092B-C50C-407E-A947-70E740481C1C}">
                  <a14:useLocalDpi xmlns:a14="http://schemas.microsoft.com/office/drawing/2010/main" val="0"/>
                </a:ext>
              </a:extLst>
            </a:blip>
            <a:srcRect t="30325"/>
            <a:stretch/>
          </p:blipFill>
          <p:spPr>
            <a:xfrm>
              <a:off x="13519" y="2042057"/>
              <a:ext cx="12208048" cy="3292501"/>
            </a:xfrm>
            <a:prstGeom prst="rect">
              <a:avLst/>
            </a:prstGeom>
          </p:spPr>
        </p:pic>
        <p:pic>
          <p:nvPicPr>
            <p:cNvPr id="29" name="Picture 28">
              <a:extLst>
                <a:ext uri="{FF2B5EF4-FFF2-40B4-BE49-F238E27FC236}">
                  <a16:creationId xmlns:a16="http://schemas.microsoft.com/office/drawing/2014/main" id="{356CDBCA-4EF1-7139-8F5B-63713974CA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1543" y="1248209"/>
              <a:ext cx="12192001" cy="1046645"/>
            </a:xfrm>
            <a:prstGeom prst="rect">
              <a:avLst/>
            </a:prstGeom>
          </p:spPr>
        </p:pic>
      </p:grpSp>
      <p:sp>
        <p:nvSpPr>
          <p:cNvPr id="11" name="TextBox 10"/>
          <p:cNvSpPr txBox="1"/>
          <p:nvPr/>
        </p:nvSpPr>
        <p:spPr>
          <a:xfrm>
            <a:off x="76200" y="109835"/>
            <a:ext cx="131682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12" name="TextBox 11"/>
          <p:cNvSpPr txBox="1"/>
          <p:nvPr/>
        </p:nvSpPr>
        <p:spPr>
          <a:xfrm>
            <a:off x="6924942" y="74882"/>
            <a:ext cx="4886058"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13" name="TextBox 12"/>
          <p:cNvSpPr txBox="1"/>
          <p:nvPr/>
        </p:nvSpPr>
        <p:spPr>
          <a:xfrm>
            <a:off x="16306800" y="68094"/>
            <a:ext cx="1697820"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PREVIEW</a:t>
            </a:r>
          </a:p>
        </p:txBody>
      </p:sp>
      <p:sp>
        <p:nvSpPr>
          <p:cNvPr id="18" name="Oval 17"/>
          <p:cNvSpPr/>
          <p:nvPr/>
        </p:nvSpPr>
        <p:spPr>
          <a:xfrm>
            <a:off x="8382000" y="3657042"/>
            <a:ext cx="3048000" cy="838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p:cNvSpPr/>
          <p:nvPr/>
        </p:nvSpPr>
        <p:spPr>
          <a:xfrm>
            <a:off x="5638800" y="4647642"/>
            <a:ext cx="1295400" cy="685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p:cNvSpPr/>
          <p:nvPr/>
        </p:nvSpPr>
        <p:spPr>
          <a:xfrm>
            <a:off x="8305800" y="5485842"/>
            <a:ext cx="3810000" cy="838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8077200" y="6476442"/>
            <a:ext cx="4267200" cy="8382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5791200" y="7314642"/>
            <a:ext cx="2133600" cy="876858"/>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0" name="Straight Connector 29">
            <a:extLst>
              <a:ext uri="{FF2B5EF4-FFF2-40B4-BE49-F238E27FC236}">
                <a16:creationId xmlns:a16="http://schemas.microsoft.com/office/drawing/2014/main" id="{61D2D1C2-8B8A-0E35-FB2D-E368C2BE0D4C}"/>
              </a:ext>
            </a:extLst>
          </p:cNvPr>
          <p:cNvCxnSpPr>
            <a:cxnSpLocks/>
          </p:cNvCxnSpPr>
          <p:nvPr/>
        </p:nvCxnSpPr>
        <p:spPr>
          <a:xfrm>
            <a:off x="13549438" y="4195014"/>
            <a:ext cx="1583793" cy="2548686"/>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1" name="Straight Connector 30">
            <a:extLst>
              <a:ext uri="{FF2B5EF4-FFF2-40B4-BE49-F238E27FC236}">
                <a16:creationId xmlns:a16="http://schemas.microsoft.com/office/drawing/2014/main" id="{538284A6-7368-7559-4230-811E7985CE91}"/>
              </a:ext>
            </a:extLst>
          </p:cNvPr>
          <p:cNvCxnSpPr>
            <a:cxnSpLocks/>
          </p:cNvCxnSpPr>
          <p:nvPr/>
        </p:nvCxnSpPr>
        <p:spPr>
          <a:xfrm flipV="1">
            <a:off x="13549438" y="4195014"/>
            <a:ext cx="1538162" cy="809100"/>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2" name="Straight Connector 31">
            <a:extLst>
              <a:ext uri="{FF2B5EF4-FFF2-40B4-BE49-F238E27FC236}">
                <a16:creationId xmlns:a16="http://schemas.microsoft.com/office/drawing/2014/main" id="{DB556037-EF4F-2A70-FA52-A0AFDC711FAA}"/>
              </a:ext>
            </a:extLst>
          </p:cNvPr>
          <p:cNvCxnSpPr>
            <a:cxnSpLocks/>
          </p:cNvCxnSpPr>
          <p:nvPr/>
        </p:nvCxnSpPr>
        <p:spPr>
          <a:xfrm flipV="1">
            <a:off x="13560324" y="5154098"/>
            <a:ext cx="1527276" cy="830794"/>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3" name="Straight Connector 32">
            <a:extLst>
              <a:ext uri="{FF2B5EF4-FFF2-40B4-BE49-F238E27FC236}">
                <a16:creationId xmlns:a16="http://schemas.microsoft.com/office/drawing/2014/main" id="{DB2318A1-635A-1CF3-FD17-C804D9B11A88}"/>
              </a:ext>
            </a:extLst>
          </p:cNvPr>
          <p:cNvCxnSpPr>
            <a:cxnSpLocks/>
          </p:cNvCxnSpPr>
          <p:nvPr/>
        </p:nvCxnSpPr>
        <p:spPr>
          <a:xfrm flipV="1">
            <a:off x="13560324" y="6134876"/>
            <a:ext cx="1572907" cy="1589839"/>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cxnSp>
        <p:nvCxnSpPr>
          <p:cNvPr id="34" name="Straight Connector 33">
            <a:extLst>
              <a:ext uri="{FF2B5EF4-FFF2-40B4-BE49-F238E27FC236}">
                <a16:creationId xmlns:a16="http://schemas.microsoft.com/office/drawing/2014/main" id="{40600533-311F-9300-05DE-2A11305A4BC3}"/>
              </a:ext>
            </a:extLst>
          </p:cNvPr>
          <p:cNvCxnSpPr>
            <a:cxnSpLocks/>
          </p:cNvCxnSpPr>
          <p:nvPr/>
        </p:nvCxnSpPr>
        <p:spPr>
          <a:xfrm>
            <a:off x="13549438" y="6857442"/>
            <a:ext cx="1538162" cy="816636"/>
          </a:xfrm>
          <a:prstGeom prst="line">
            <a:avLst/>
          </a:prstGeom>
          <a:ln w="38100">
            <a:solidFill>
              <a:srgbClr val="FF0000"/>
            </a:solidFill>
          </a:ln>
        </p:spPr>
        <p:style>
          <a:lnRef idx="1">
            <a:schemeClr val="accent2"/>
          </a:lnRef>
          <a:fillRef idx="0">
            <a:schemeClr val="accent2"/>
          </a:fillRef>
          <a:effectRef idx="0">
            <a:schemeClr val="accent2"/>
          </a:effectRef>
          <a:fontRef idx="minor">
            <a:schemeClr val="tx1"/>
          </a:fontRef>
        </p:style>
      </p:cxnSp>
      <p:pic>
        <p:nvPicPr>
          <p:cNvPr id="47" name="EE_G8_1-11">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192000" y="3009900"/>
            <a:ext cx="957263" cy="957263"/>
          </a:xfrm>
          <a:prstGeom prst="rect">
            <a:avLst/>
          </a:prstGeom>
        </p:spPr>
      </p:pic>
    </p:spTree>
    <p:extLst>
      <p:ext uri="{BB962C8B-B14F-4D97-AF65-F5344CB8AC3E}">
        <p14:creationId xmlns:p14="http://schemas.microsoft.com/office/powerpoint/2010/main" val="3831957666"/>
      </p:ext>
    </p:extLst>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down)">
                                      <p:cBhvr>
                                        <p:cTn id="7" dur="500"/>
                                        <p:tgtEl>
                                          <p:spTgt spid="3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wipe(down)">
                                      <p:cBhvr>
                                        <p:cTn id="12" dur="500"/>
                                        <p:tgtEl>
                                          <p:spTgt spid="31"/>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wipe(down)">
                                      <p:cBhvr>
                                        <p:cTn id="17" dur="500"/>
                                        <p:tgtEl>
                                          <p:spTgt spid="3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34"/>
                                        </p:tgtEl>
                                        <p:attrNameLst>
                                          <p:attrName>style.visibility</p:attrName>
                                        </p:attrNameLst>
                                      </p:cBhvr>
                                      <p:to>
                                        <p:strVal val="visible"/>
                                      </p:to>
                                    </p:set>
                                    <p:animEffect transition="in" filter="wipe(down)">
                                      <p:cBhvr>
                                        <p:cTn id="22" dur="500"/>
                                        <p:tgtEl>
                                          <p:spTgt spid="34"/>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33"/>
                                        </p:tgtEl>
                                        <p:attrNameLst>
                                          <p:attrName>style.visibility</p:attrName>
                                        </p:attrNameLst>
                                      </p:cBhvr>
                                      <p:to>
                                        <p:strVal val="visible"/>
                                      </p:to>
                                    </p:set>
                                    <p:animEffect transition="in" filter="wipe(down)">
                                      <p:cBhvr>
                                        <p:cTn id="27"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7"/>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99761" fill="hold"/>
                                        <p:tgtEl>
                                          <p:spTgt spid="47"/>
                                        </p:tgtEl>
                                      </p:cBhvr>
                                    </p:cmd>
                                  </p:childTnLst>
                                </p:cTn>
                              </p:par>
                            </p:childTnLst>
                          </p:cTn>
                        </p:par>
                      </p:childTnLst>
                    </p:cTn>
                  </p:par>
                </p:childTnLst>
              </p:cTn>
              <p:nextCondLst>
                <p:cond evt="onClick" delay="0">
                  <p:tgtEl>
                    <p:spTgt spid="47"/>
                  </p:tgtEl>
                </p:cond>
              </p:nextCondLst>
            </p:seq>
            <p:audio>
              <p:cMediaNode vol="80000">
                <p:cTn id="33" fill="hold" display="0">
                  <p:stCondLst>
                    <p:cond delay="indefinite"/>
                  </p:stCondLst>
                  <p:endCondLst>
                    <p:cond evt="onStopAudio" delay="0">
                      <p:tgtEl>
                        <p:sldTgt/>
                      </p:tgtEl>
                    </p:cond>
                  </p:endCondLst>
                </p:cTn>
                <p:tgtEl>
                  <p:spTgt spid="47"/>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248" y="273"/>
            <a:ext cx="18285751" cy="5973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p:cNvSpPr txBox="1"/>
          <p:nvPr/>
        </p:nvSpPr>
        <p:spPr>
          <a:xfrm>
            <a:off x="76200" y="109835"/>
            <a:ext cx="131682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12" name="TextBox 11"/>
          <p:cNvSpPr txBox="1"/>
          <p:nvPr/>
        </p:nvSpPr>
        <p:spPr>
          <a:xfrm>
            <a:off x="6924942" y="74882"/>
            <a:ext cx="4886058"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13" name="TextBox 12"/>
          <p:cNvSpPr txBox="1"/>
          <p:nvPr/>
        </p:nvSpPr>
        <p:spPr>
          <a:xfrm>
            <a:off x="16306800" y="68094"/>
            <a:ext cx="1697820"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PREVIEW</a:t>
            </a:r>
          </a:p>
        </p:txBody>
      </p:sp>
      <p:pic>
        <p:nvPicPr>
          <p:cNvPr id="21" name="Picture 20">
            <a:extLst>
              <a:ext uri="{FF2B5EF4-FFF2-40B4-BE49-F238E27FC236}">
                <a16:creationId xmlns:a16="http://schemas.microsoft.com/office/drawing/2014/main" id="{AE6DD236-E75B-1B00-024D-F4F6591AA5F8}"/>
              </a:ext>
            </a:extLst>
          </p:cNvPr>
          <p:cNvPicPr>
            <a:picLocks noChangeAspect="1"/>
          </p:cNvPicPr>
          <p:nvPr/>
        </p:nvPicPr>
        <p:blipFill rotWithShape="1">
          <a:blip r:embed="rId3">
            <a:extLst>
              <a:ext uri="{28A0092B-C50C-407E-A947-70E740481C1C}">
                <a14:useLocalDpi xmlns:a14="http://schemas.microsoft.com/office/drawing/2010/main" val="0"/>
              </a:ext>
            </a:extLst>
          </a:blip>
          <a:srcRect r="4209"/>
          <a:stretch/>
        </p:blipFill>
        <p:spPr>
          <a:xfrm>
            <a:off x="311726" y="2552700"/>
            <a:ext cx="17692894" cy="3514980"/>
          </a:xfrm>
          <a:prstGeom prst="rect">
            <a:avLst/>
          </a:prstGeom>
        </p:spPr>
      </p:pic>
    </p:spTree>
    <p:extLst>
      <p:ext uri="{BB962C8B-B14F-4D97-AF65-F5344CB8AC3E}">
        <p14:creationId xmlns:p14="http://schemas.microsoft.com/office/powerpoint/2010/main" val="3254042887"/>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248" y="273"/>
            <a:ext cx="18285751" cy="5973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p:cNvSpPr txBox="1"/>
          <p:nvPr/>
        </p:nvSpPr>
        <p:spPr>
          <a:xfrm>
            <a:off x="76200" y="109835"/>
            <a:ext cx="131682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12" name="TextBox 11"/>
          <p:cNvSpPr txBox="1"/>
          <p:nvPr/>
        </p:nvSpPr>
        <p:spPr>
          <a:xfrm>
            <a:off x="6924942" y="74882"/>
            <a:ext cx="4886058"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13" name="TextBox 12"/>
          <p:cNvSpPr txBox="1"/>
          <p:nvPr/>
        </p:nvSpPr>
        <p:spPr>
          <a:xfrm>
            <a:off x="15087600" y="68094"/>
            <a:ext cx="2917020"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a:t>
            </a:r>
            <a:r>
              <a:rPr kumimoji="0" lang="en-US" sz="2400" b="1" i="0" u="none" strike="noStrike" kern="1200" cap="none" spc="0" normalizeH="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 FOCUS</a:t>
            </a:r>
            <a:endPar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endParaRPr>
          </a:p>
        </p:txBody>
      </p:sp>
      <p:pic>
        <p:nvPicPr>
          <p:cNvPr id="7" name="Picture 6">
            <a:extLst>
              <a:ext uri="{FF2B5EF4-FFF2-40B4-BE49-F238E27FC236}">
                <a16:creationId xmlns:a16="http://schemas.microsoft.com/office/drawing/2014/main" id="{B5771CD9-420D-252F-9EED-6A77C08B592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821" y="571541"/>
            <a:ext cx="8559779" cy="1904959"/>
          </a:xfrm>
          <a:prstGeom prst="rect">
            <a:avLst/>
          </a:prstGeom>
        </p:spPr>
      </p:pic>
      <p:pic>
        <p:nvPicPr>
          <p:cNvPr id="8" name="Picture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62200" y="2393625"/>
            <a:ext cx="12408418" cy="7702875"/>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11000" y="1267122"/>
            <a:ext cx="6133653" cy="1183795"/>
          </a:xfrm>
          <a:prstGeom prst="rect">
            <a:avLst/>
          </a:prstGeom>
        </p:spPr>
      </p:pic>
      <p:pic>
        <p:nvPicPr>
          <p:cNvPr id="14" name="EE_G8_1-12">
            <a:hlinkClick r:id="" action="ppaction://media"/>
            <a:extLst>
              <a:ext uri="{FF2B5EF4-FFF2-40B4-BE49-F238E27FC236}">
                <a16:creationId xmlns:a16="http://schemas.microsoft.com/office/drawing/2014/main" id="{3AB93776-F812-884B-B6DE-5396AE6B4636}"/>
              </a:ext>
            </a:extLst>
          </p:cNvPr>
          <p:cNvPicPr>
            <a:picLocks noChangeAspect="1"/>
          </p:cNvPicPr>
          <p:nvPr>
            <a:audioFile r:link="rId2"/>
            <p:extLst>
              <p:ext uri="{DAA4B4D4-6D71-4841-9C94-3DE7FCFB9230}">
                <p14:media xmlns:p14="http://schemas.microsoft.com/office/powerpoint/2010/main" r:embed="rId1"/>
              </p:ext>
            </p:extLst>
          </p:nvPr>
        </p:nvPicPr>
        <p:blipFill>
          <a:blip r:embed="rId7">
            <a:duotone>
              <a:schemeClr val="accent2">
                <a:shade val="45000"/>
                <a:satMod val="135000"/>
              </a:schemeClr>
              <a:prstClr val="white"/>
            </a:duotone>
            <a:extLst>
              <a:ext uri="{BEBA8EAE-BF5A-486C-A8C5-ECC9F3942E4B}">
                <a14:imgProps xmlns:a14="http://schemas.microsoft.com/office/drawing/2010/main">
                  <a14:imgLayer r:embed="rId8">
                    <a14:imgEffect>
                      <a14:brightnessContrast bright="-40000" contrast="40000"/>
                    </a14:imgEffect>
                  </a14:imgLayer>
                </a14:imgProps>
              </a:ext>
            </a:extLst>
          </a:blip>
          <a:stretch>
            <a:fillRect/>
          </a:stretch>
        </p:blipFill>
        <p:spPr>
          <a:xfrm>
            <a:off x="8950273" y="1526060"/>
            <a:ext cx="833094" cy="833094"/>
          </a:xfrm>
          <a:prstGeom prst="rect">
            <a:avLst/>
          </a:prstGeom>
        </p:spPr>
      </p:pic>
    </p:spTree>
    <p:extLst>
      <p:ext uri="{BB962C8B-B14F-4D97-AF65-F5344CB8AC3E}">
        <p14:creationId xmlns:p14="http://schemas.microsoft.com/office/powerpoint/2010/main" val="3483571610"/>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134" fill="hold"/>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14"/>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248" y="273"/>
            <a:ext cx="18285751" cy="5973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p:cNvSpPr txBox="1"/>
          <p:nvPr/>
        </p:nvSpPr>
        <p:spPr>
          <a:xfrm>
            <a:off x="76200" y="109835"/>
            <a:ext cx="131682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12" name="TextBox 11"/>
          <p:cNvSpPr txBox="1"/>
          <p:nvPr/>
        </p:nvSpPr>
        <p:spPr>
          <a:xfrm>
            <a:off x="6924942" y="74882"/>
            <a:ext cx="4886058"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13" name="TextBox 12"/>
          <p:cNvSpPr txBox="1"/>
          <p:nvPr/>
        </p:nvSpPr>
        <p:spPr>
          <a:xfrm>
            <a:off x="14706600" y="68094"/>
            <a:ext cx="3298020"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FOCUS</a:t>
            </a:r>
          </a:p>
        </p:txBody>
      </p:sp>
      <p:pic>
        <p:nvPicPr>
          <p:cNvPr id="7" name="Picture 6" descr="20.3"/>
          <p:cNvPicPr>
            <a:picLocks noChangeAspect="1"/>
          </p:cNvPicPr>
          <p:nvPr/>
        </p:nvPicPr>
        <p:blipFill>
          <a:blip r:embed="rId2"/>
          <a:stretch>
            <a:fillRect/>
          </a:stretch>
        </p:blipFill>
        <p:spPr>
          <a:xfrm>
            <a:off x="385646" y="927735"/>
            <a:ext cx="15000806" cy="802734"/>
          </a:xfrm>
          <a:prstGeom prst="rect">
            <a:avLst/>
          </a:prstGeom>
        </p:spPr>
      </p:pic>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09800" y="1608548"/>
            <a:ext cx="12691092" cy="7878352"/>
          </a:xfrm>
          <a:prstGeom prst="rect">
            <a:avLst/>
          </a:prstGeom>
        </p:spPr>
      </p:pic>
    </p:spTree>
    <p:extLst>
      <p:ext uri="{BB962C8B-B14F-4D97-AF65-F5344CB8AC3E}">
        <p14:creationId xmlns:p14="http://schemas.microsoft.com/office/powerpoint/2010/main" val="2392655447"/>
      </p:ext>
    </p:extLst>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2248" y="273"/>
            <a:ext cx="18285751" cy="5973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p:cNvSpPr txBox="1"/>
          <p:nvPr/>
        </p:nvSpPr>
        <p:spPr>
          <a:xfrm>
            <a:off x="76200" y="109835"/>
            <a:ext cx="131682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12" name="TextBox 11"/>
          <p:cNvSpPr txBox="1"/>
          <p:nvPr/>
        </p:nvSpPr>
        <p:spPr>
          <a:xfrm>
            <a:off x="6924942" y="74882"/>
            <a:ext cx="4886058"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13" name="TextBox 12"/>
          <p:cNvSpPr txBox="1"/>
          <p:nvPr/>
        </p:nvSpPr>
        <p:spPr>
          <a:xfrm>
            <a:off x="14706600" y="68094"/>
            <a:ext cx="3298020"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LANGUAGE FOCUS</a:t>
            </a:r>
          </a:p>
        </p:txBody>
      </p:sp>
      <p:graphicFrame>
        <p:nvGraphicFramePr>
          <p:cNvPr id="14" name="Table 5"/>
          <p:cNvGraphicFramePr>
            <a:graphicFrameLocks noGrp="1"/>
          </p:cNvGraphicFramePr>
          <p:nvPr>
            <p:extLst>
              <p:ext uri="{D42A27DB-BD31-4B8C-83A1-F6EECF244321}">
                <p14:modId xmlns:p14="http://schemas.microsoft.com/office/powerpoint/2010/main" val="790824666"/>
              </p:ext>
            </p:extLst>
          </p:nvPr>
        </p:nvGraphicFramePr>
        <p:xfrm>
          <a:off x="1447800" y="1790700"/>
          <a:ext cx="15773400" cy="7391401"/>
        </p:xfrm>
        <a:graphic>
          <a:graphicData uri="http://schemas.openxmlformats.org/drawingml/2006/table">
            <a:tbl>
              <a:tblPr/>
              <a:tblGrid>
                <a:gridCol w="8352521">
                  <a:extLst>
                    <a:ext uri="{9D8B030D-6E8A-4147-A177-3AD203B41FA5}">
                      <a16:colId xmlns:a16="http://schemas.microsoft.com/office/drawing/2014/main" val="20000"/>
                    </a:ext>
                  </a:extLst>
                </a:gridCol>
                <a:gridCol w="7420879">
                  <a:extLst>
                    <a:ext uri="{9D8B030D-6E8A-4147-A177-3AD203B41FA5}">
                      <a16:colId xmlns:a16="http://schemas.microsoft.com/office/drawing/2014/main" val="20001"/>
                    </a:ext>
                  </a:extLst>
                </a:gridCol>
              </a:tblGrid>
              <a:tr h="1098721">
                <a:tc>
                  <a:txBody>
                    <a:bodyPr/>
                    <a:lstStyle/>
                    <a:p>
                      <a:pPr algn="ctr">
                        <a:lnSpc>
                          <a:spcPts val="3219"/>
                        </a:lnSpc>
                        <a:defRPr/>
                      </a:pPr>
                      <a:r>
                        <a:rPr lang="en-US" sz="2800" b="1" dirty="0">
                          <a:solidFill>
                            <a:srgbClr val="000000"/>
                          </a:solidFill>
                          <a:latin typeface="Myriad Pro" panose="020B0503030403020204" pitchFamily="34" charset="0"/>
                        </a:rPr>
                        <a:t>Vocabulary</a:t>
                      </a:r>
                      <a:endParaRPr lang="en-US" sz="2800" b="1" dirty="0">
                        <a:latin typeface="Myriad Pro" panose="020B0503030403020204" pitchFamily="34" charset="0"/>
                      </a:endParaRPr>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A6A0D4"/>
                    </a:solidFill>
                  </a:tcPr>
                </a:tc>
                <a:tc>
                  <a:txBody>
                    <a:bodyPr/>
                    <a:lstStyle/>
                    <a:p>
                      <a:pPr algn="ctr">
                        <a:lnSpc>
                          <a:spcPts val="3219"/>
                        </a:lnSpc>
                        <a:defRPr/>
                      </a:pPr>
                      <a:r>
                        <a:rPr lang="en-US" sz="2800" b="1" dirty="0">
                          <a:solidFill>
                            <a:srgbClr val="000000"/>
                          </a:solidFill>
                          <a:latin typeface="Myriad Pro" panose="020B0503030403020204" pitchFamily="34" charset="0"/>
                        </a:rPr>
                        <a:t>Structures</a:t>
                      </a:r>
                      <a:endParaRPr lang="en-US" sz="2800" b="1" dirty="0">
                        <a:latin typeface="Myriad Pro" panose="020B0503030403020204" pitchFamily="34" charset="0"/>
                      </a:endParaRPr>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A0D4CE"/>
                    </a:solidFill>
                  </a:tcPr>
                </a:tc>
                <a:extLst>
                  <a:ext uri="{0D108BD9-81ED-4DB2-BD59-A6C34878D82A}">
                    <a16:rowId xmlns:a16="http://schemas.microsoft.com/office/drawing/2014/main" val="10000"/>
                  </a:ext>
                </a:extLst>
              </a:tr>
              <a:tr h="1048780">
                <a:tc>
                  <a:txBody>
                    <a:bodyPr/>
                    <a:lstStyle/>
                    <a:p>
                      <a:pPr marL="342900" indent="-342900" algn="l">
                        <a:lnSpc>
                          <a:spcPts val="2939"/>
                        </a:lnSpc>
                        <a:buFont typeface="Arial" panose="020B0604020202020204" pitchFamily="34" charset="0"/>
                        <a:buChar char="•"/>
                        <a:defRPr/>
                      </a:pPr>
                      <a:r>
                        <a:rPr lang="en-US" sz="2400" dirty="0">
                          <a:solidFill>
                            <a:srgbClr val="000000"/>
                          </a:solidFill>
                          <a:latin typeface="Myriad Pro" panose="020B0503030403020204" pitchFamily="34" charset="0"/>
                        </a:rPr>
                        <a:t>Accountant</a:t>
                      </a:r>
                      <a:r>
                        <a:rPr lang="en-US" sz="2400" baseline="0" dirty="0">
                          <a:solidFill>
                            <a:srgbClr val="000000"/>
                          </a:solidFill>
                          <a:latin typeface="Myriad Pro" panose="020B0503030403020204" pitchFamily="34" charset="0"/>
                        </a:rPr>
                        <a:t> (n): </a:t>
                      </a:r>
                      <a:r>
                        <a:rPr lang="en-US" sz="2400" baseline="0" dirty="0" err="1">
                          <a:solidFill>
                            <a:srgbClr val="000000"/>
                          </a:solidFill>
                          <a:latin typeface="Myriad Pro" panose="020B0503030403020204" pitchFamily="34" charset="0"/>
                        </a:rPr>
                        <a:t>kế</a:t>
                      </a:r>
                      <a:r>
                        <a:rPr lang="en-US" sz="2400" baseline="0" dirty="0">
                          <a:solidFill>
                            <a:srgbClr val="000000"/>
                          </a:solidFill>
                          <a:latin typeface="Myriad Pro" panose="020B0503030403020204" pitchFamily="34" charset="0"/>
                        </a:rPr>
                        <a:t> </a:t>
                      </a:r>
                      <a:r>
                        <a:rPr lang="en-US" sz="2400" baseline="0" dirty="0" err="1">
                          <a:solidFill>
                            <a:srgbClr val="000000"/>
                          </a:solidFill>
                          <a:latin typeface="Myriad Pro" panose="020B0503030403020204" pitchFamily="34" charset="0"/>
                        </a:rPr>
                        <a:t>toán</a:t>
                      </a:r>
                      <a:endParaRPr lang="en-US" sz="2400" dirty="0">
                        <a:latin typeface="Myriad Pro" panose="020B0503030403020204" pitchFamily="34" charset="0"/>
                      </a:endParaRPr>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EDDE6"/>
                    </a:solidFill>
                  </a:tcPr>
                </a:tc>
                <a:tc>
                  <a:txBody>
                    <a:bodyPr/>
                    <a:lstStyle/>
                    <a:p>
                      <a:pPr marL="342900" indent="-342900" algn="l">
                        <a:lnSpc>
                          <a:spcPts val="2939"/>
                        </a:lnSpc>
                        <a:buFont typeface="Arial" panose="020B0604020202020204" pitchFamily="34" charset="0"/>
                        <a:buChar char="•"/>
                        <a:defRPr/>
                      </a:pPr>
                      <a:r>
                        <a:rPr lang="en-US" sz="2400" kern="1200" dirty="0">
                          <a:solidFill>
                            <a:schemeClr val="tx1"/>
                          </a:solidFill>
                          <a:effectLst/>
                          <a:latin typeface="Myriad Pro" panose="020B0503030403020204" pitchFamily="34" charset="0"/>
                          <a:ea typeface="+mn-ea"/>
                          <a:cs typeface="+mn-cs"/>
                        </a:rPr>
                        <a:t>Let</a:t>
                      </a:r>
                      <a:r>
                        <a:rPr lang="en-US" sz="2400" kern="1200" baseline="0" dirty="0">
                          <a:solidFill>
                            <a:schemeClr val="tx1"/>
                          </a:solidFill>
                          <a:effectLst/>
                          <a:latin typeface="Myriad Pro" panose="020B0503030403020204" pitchFamily="34" charset="0"/>
                          <a:ea typeface="+mn-ea"/>
                          <a:cs typeface="+mn-cs"/>
                        </a:rPr>
                        <a:t>s me…</a:t>
                      </a:r>
                      <a:r>
                        <a:rPr lang="en-US" sz="2400" kern="1200" dirty="0">
                          <a:solidFill>
                            <a:schemeClr val="tx1"/>
                          </a:solidFill>
                          <a:effectLst/>
                          <a:latin typeface="Myriad Pro" panose="020B0503030403020204" pitchFamily="34" charset="0"/>
                          <a:ea typeface="+mn-ea"/>
                          <a:cs typeface="+mn-cs"/>
                        </a:rPr>
                        <a:t>:  </a:t>
                      </a:r>
                      <a:r>
                        <a:rPr lang="en-US" sz="2400" kern="1200" dirty="0" err="1">
                          <a:solidFill>
                            <a:schemeClr val="tx1"/>
                          </a:solidFill>
                          <a:effectLst/>
                          <a:latin typeface="Myriad Pro" panose="020B0503030403020204" pitchFamily="34" charset="0"/>
                          <a:ea typeface="+mn-ea"/>
                          <a:cs typeface="+mn-cs"/>
                        </a:rPr>
                        <a:t>cho</a:t>
                      </a:r>
                      <a:r>
                        <a:rPr lang="en-US" sz="2400" kern="1200" dirty="0">
                          <a:solidFill>
                            <a:schemeClr val="tx1"/>
                          </a:solidFill>
                          <a:effectLst/>
                          <a:latin typeface="Myriad Pro" panose="020B0503030403020204" pitchFamily="34" charset="0"/>
                          <a:ea typeface="+mn-ea"/>
                          <a:cs typeface="+mn-cs"/>
                        </a:rPr>
                        <a:t> </a:t>
                      </a:r>
                      <a:r>
                        <a:rPr lang="en-US" sz="2400" kern="1200" dirty="0" err="1">
                          <a:solidFill>
                            <a:schemeClr val="tx1"/>
                          </a:solidFill>
                          <a:effectLst/>
                          <a:latin typeface="Myriad Pro" panose="020B0503030403020204" pitchFamily="34" charset="0"/>
                          <a:ea typeface="+mn-ea"/>
                          <a:cs typeface="+mn-cs"/>
                        </a:rPr>
                        <a:t>phép</a:t>
                      </a:r>
                      <a:r>
                        <a:rPr lang="en-US" sz="2400" kern="1200" baseline="0" dirty="0">
                          <a:solidFill>
                            <a:schemeClr val="tx1"/>
                          </a:solidFill>
                          <a:effectLst/>
                          <a:latin typeface="Myriad Pro" panose="020B0503030403020204" pitchFamily="34" charset="0"/>
                          <a:ea typeface="+mn-ea"/>
                          <a:cs typeface="+mn-cs"/>
                        </a:rPr>
                        <a:t> </a:t>
                      </a:r>
                      <a:r>
                        <a:rPr lang="en-US" sz="2400" kern="1200" baseline="0" dirty="0" err="1">
                          <a:solidFill>
                            <a:schemeClr val="tx1"/>
                          </a:solidFill>
                          <a:effectLst/>
                          <a:latin typeface="Myriad Pro" panose="020B0503030403020204" pitchFamily="34" charset="0"/>
                          <a:ea typeface="+mn-ea"/>
                          <a:cs typeface="+mn-cs"/>
                        </a:rPr>
                        <a:t>tôi</a:t>
                      </a:r>
                      <a:r>
                        <a:rPr lang="en-US" sz="2400" kern="1200" baseline="0" dirty="0">
                          <a:solidFill>
                            <a:schemeClr val="tx1"/>
                          </a:solidFill>
                          <a:effectLst/>
                          <a:latin typeface="Myriad Pro" panose="020B0503030403020204" pitchFamily="34" charset="0"/>
                          <a:ea typeface="+mn-ea"/>
                          <a:cs typeface="+mn-cs"/>
                        </a:rPr>
                        <a:t> </a:t>
                      </a:r>
                      <a:r>
                        <a:rPr lang="en-US" sz="2400" kern="1200" baseline="0" dirty="0" err="1">
                          <a:solidFill>
                            <a:schemeClr val="tx1"/>
                          </a:solidFill>
                          <a:effectLst/>
                          <a:latin typeface="Myriad Pro" panose="020B0503030403020204" pitchFamily="34" charset="0"/>
                          <a:ea typeface="+mn-ea"/>
                          <a:cs typeface="+mn-cs"/>
                        </a:rPr>
                        <a:t>làm</a:t>
                      </a:r>
                      <a:r>
                        <a:rPr lang="en-US" sz="2400" kern="1200" baseline="0" dirty="0">
                          <a:solidFill>
                            <a:schemeClr val="tx1"/>
                          </a:solidFill>
                          <a:effectLst/>
                          <a:latin typeface="Myriad Pro" panose="020B0503030403020204" pitchFamily="34" charset="0"/>
                          <a:ea typeface="+mn-ea"/>
                          <a:cs typeface="+mn-cs"/>
                        </a:rPr>
                        <a:t> </a:t>
                      </a:r>
                      <a:r>
                        <a:rPr lang="en-US" sz="2400" kern="1200" baseline="0" dirty="0" err="1">
                          <a:solidFill>
                            <a:schemeClr val="tx1"/>
                          </a:solidFill>
                          <a:effectLst/>
                          <a:latin typeface="Myriad Pro" panose="020B0503030403020204" pitchFamily="34" charset="0"/>
                          <a:ea typeface="+mn-ea"/>
                          <a:cs typeface="+mn-cs"/>
                        </a:rPr>
                        <a:t>gì</a:t>
                      </a:r>
                      <a:endParaRPr lang="en-US" sz="2400" dirty="0">
                        <a:latin typeface="Myriad Pro" panose="020B0503030403020204" pitchFamily="34" charset="0"/>
                      </a:endParaRPr>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6EDE5"/>
                    </a:solidFill>
                  </a:tcPr>
                </a:tc>
                <a:extLst>
                  <a:ext uri="{0D108BD9-81ED-4DB2-BD59-A6C34878D82A}">
                    <a16:rowId xmlns:a16="http://schemas.microsoft.com/office/drawing/2014/main" val="10001"/>
                  </a:ext>
                </a:extLst>
              </a:tr>
              <a:tr h="1048780">
                <a:tc>
                  <a:txBody>
                    <a:bodyPr/>
                    <a:lstStyle/>
                    <a:p>
                      <a:pPr marL="342900" indent="-342900" algn="l">
                        <a:lnSpc>
                          <a:spcPts val="2939"/>
                        </a:lnSpc>
                        <a:buFont typeface="Arial" panose="020B0604020202020204" pitchFamily="34" charset="0"/>
                        <a:buChar char="•"/>
                        <a:defRPr/>
                      </a:pPr>
                      <a:r>
                        <a:rPr lang="en-US" sz="2400" kern="1200" dirty="0">
                          <a:solidFill>
                            <a:schemeClr val="tx1"/>
                          </a:solidFill>
                          <a:effectLst/>
                          <a:latin typeface="Myriad Pro" panose="020B0503030403020204" pitchFamily="34" charset="0"/>
                          <a:ea typeface="+mn-ea"/>
                          <a:cs typeface="+mn-cs"/>
                        </a:rPr>
                        <a:t>Flight attendance (n): </a:t>
                      </a:r>
                      <a:r>
                        <a:rPr lang="en-US" sz="2400" kern="1200" dirty="0" err="1">
                          <a:solidFill>
                            <a:schemeClr val="tx1"/>
                          </a:solidFill>
                          <a:effectLst/>
                          <a:latin typeface="Myriad Pro" panose="020B0503030403020204" pitchFamily="34" charset="0"/>
                          <a:ea typeface="+mn-ea"/>
                          <a:cs typeface="+mn-cs"/>
                        </a:rPr>
                        <a:t>tiếp</a:t>
                      </a:r>
                      <a:r>
                        <a:rPr lang="en-US" sz="2400" kern="1200" baseline="0" dirty="0">
                          <a:solidFill>
                            <a:schemeClr val="tx1"/>
                          </a:solidFill>
                          <a:effectLst/>
                          <a:latin typeface="Myriad Pro" panose="020B0503030403020204" pitchFamily="34" charset="0"/>
                          <a:ea typeface="+mn-ea"/>
                          <a:cs typeface="+mn-cs"/>
                        </a:rPr>
                        <a:t> </a:t>
                      </a:r>
                      <a:r>
                        <a:rPr lang="en-US" sz="2400" kern="1200" baseline="0" dirty="0" err="1">
                          <a:solidFill>
                            <a:schemeClr val="tx1"/>
                          </a:solidFill>
                          <a:effectLst/>
                          <a:latin typeface="Myriad Pro" panose="020B0503030403020204" pitchFamily="34" charset="0"/>
                          <a:ea typeface="+mn-ea"/>
                          <a:cs typeface="+mn-cs"/>
                        </a:rPr>
                        <a:t>viên</a:t>
                      </a:r>
                      <a:r>
                        <a:rPr lang="en-US" sz="2400" kern="1200" baseline="0" dirty="0">
                          <a:solidFill>
                            <a:schemeClr val="tx1"/>
                          </a:solidFill>
                          <a:effectLst/>
                          <a:latin typeface="Myriad Pro" panose="020B0503030403020204" pitchFamily="34" charset="0"/>
                          <a:ea typeface="+mn-ea"/>
                          <a:cs typeface="+mn-cs"/>
                        </a:rPr>
                        <a:t> </a:t>
                      </a:r>
                      <a:r>
                        <a:rPr lang="en-US" sz="2400" kern="1200" baseline="0" dirty="0" err="1">
                          <a:solidFill>
                            <a:schemeClr val="tx1"/>
                          </a:solidFill>
                          <a:effectLst/>
                          <a:latin typeface="Myriad Pro" panose="020B0503030403020204" pitchFamily="34" charset="0"/>
                          <a:ea typeface="+mn-ea"/>
                          <a:cs typeface="+mn-cs"/>
                        </a:rPr>
                        <a:t>hàng</a:t>
                      </a:r>
                      <a:r>
                        <a:rPr lang="en-US" sz="2400" kern="1200" baseline="0" dirty="0">
                          <a:solidFill>
                            <a:schemeClr val="tx1"/>
                          </a:solidFill>
                          <a:effectLst/>
                          <a:latin typeface="Myriad Pro" panose="020B0503030403020204" pitchFamily="34" charset="0"/>
                          <a:ea typeface="+mn-ea"/>
                          <a:cs typeface="+mn-cs"/>
                        </a:rPr>
                        <a:t> </a:t>
                      </a:r>
                      <a:r>
                        <a:rPr lang="en-US" sz="2400" kern="1200" baseline="0" dirty="0" err="1">
                          <a:solidFill>
                            <a:schemeClr val="tx1"/>
                          </a:solidFill>
                          <a:effectLst/>
                          <a:latin typeface="Myriad Pro" panose="020B0503030403020204" pitchFamily="34" charset="0"/>
                          <a:ea typeface="+mn-ea"/>
                          <a:cs typeface="+mn-cs"/>
                        </a:rPr>
                        <a:t>không</a:t>
                      </a:r>
                      <a:endParaRPr lang="en-US" sz="2400" dirty="0">
                        <a:latin typeface="Myriad Pro" panose="020B0503030403020204" pitchFamily="34" charset="0"/>
                      </a:endParaRPr>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EDDE6"/>
                    </a:solidFill>
                  </a:tcPr>
                </a:tc>
                <a:tc>
                  <a:txBody>
                    <a:bodyPr/>
                    <a:lstStyle/>
                    <a:p>
                      <a:pPr marL="342900" indent="-342900" algn="l">
                        <a:lnSpc>
                          <a:spcPts val="2939"/>
                        </a:lnSpc>
                        <a:buFont typeface="Arial" panose="020B0604020202020204" pitchFamily="34" charset="0"/>
                        <a:buChar char="•"/>
                        <a:defRPr/>
                      </a:pPr>
                      <a:r>
                        <a:rPr lang="en-US" sz="2400" kern="1200" dirty="0">
                          <a:solidFill>
                            <a:schemeClr val="tx1"/>
                          </a:solidFill>
                          <a:effectLst/>
                          <a:latin typeface="Myriad Pro" panose="020B0503030403020204" pitchFamily="34" charset="0"/>
                          <a:ea typeface="+mn-ea"/>
                          <a:cs typeface="+mn-cs"/>
                        </a:rPr>
                        <a:t>Work</a:t>
                      </a:r>
                      <a:r>
                        <a:rPr lang="en-US" sz="2400" kern="1200" baseline="0" dirty="0">
                          <a:solidFill>
                            <a:schemeClr val="tx1"/>
                          </a:solidFill>
                          <a:effectLst/>
                          <a:latin typeface="Myriad Pro" panose="020B0503030403020204" pitchFamily="34" charset="0"/>
                          <a:ea typeface="+mn-ea"/>
                          <a:cs typeface="+mn-cs"/>
                        </a:rPr>
                        <a:t> with…</a:t>
                      </a:r>
                      <a:r>
                        <a:rPr lang="en-US" sz="2400" kern="1200" dirty="0">
                          <a:solidFill>
                            <a:schemeClr val="tx1"/>
                          </a:solidFill>
                          <a:effectLst/>
                          <a:latin typeface="Myriad Pro" panose="020B0503030403020204" pitchFamily="34" charset="0"/>
                          <a:ea typeface="+mn-ea"/>
                          <a:cs typeface="+mn-cs"/>
                        </a:rPr>
                        <a:t>:  </a:t>
                      </a:r>
                      <a:r>
                        <a:rPr lang="en-US" sz="2400" kern="1200" dirty="0" err="1">
                          <a:solidFill>
                            <a:schemeClr val="tx1"/>
                          </a:solidFill>
                          <a:effectLst/>
                          <a:latin typeface="Myriad Pro" panose="020B0503030403020204" pitchFamily="34" charset="0"/>
                          <a:ea typeface="+mn-ea"/>
                          <a:cs typeface="+mn-cs"/>
                        </a:rPr>
                        <a:t>làm</a:t>
                      </a:r>
                      <a:r>
                        <a:rPr lang="en-US" sz="2400" kern="1200" baseline="0" dirty="0">
                          <a:solidFill>
                            <a:schemeClr val="tx1"/>
                          </a:solidFill>
                          <a:effectLst/>
                          <a:latin typeface="Myriad Pro" panose="020B0503030403020204" pitchFamily="34" charset="0"/>
                          <a:ea typeface="+mn-ea"/>
                          <a:cs typeface="+mn-cs"/>
                        </a:rPr>
                        <a:t> </a:t>
                      </a:r>
                      <a:r>
                        <a:rPr lang="en-US" sz="2400" kern="1200" baseline="0" dirty="0" err="1">
                          <a:solidFill>
                            <a:schemeClr val="tx1"/>
                          </a:solidFill>
                          <a:effectLst/>
                          <a:latin typeface="Myriad Pro" panose="020B0503030403020204" pitchFamily="34" charset="0"/>
                          <a:ea typeface="+mn-ea"/>
                          <a:cs typeface="+mn-cs"/>
                        </a:rPr>
                        <a:t>việc</a:t>
                      </a:r>
                      <a:r>
                        <a:rPr lang="en-US" sz="2400" kern="1200" baseline="0" dirty="0">
                          <a:solidFill>
                            <a:schemeClr val="tx1"/>
                          </a:solidFill>
                          <a:effectLst/>
                          <a:latin typeface="Myriad Pro" panose="020B0503030403020204" pitchFamily="34" charset="0"/>
                          <a:ea typeface="+mn-ea"/>
                          <a:cs typeface="+mn-cs"/>
                        </a:rPr>
                        <a:t> </a:t>
                      </a:r>
                      <a:r>
                        <a:rPr lang="en-US" sz="2400" kern="1200" baseline="0" dirty="0" err="1">
                          <a:solidFill>
                            <a:schemeClr val="tx1"/>
                          </a:solidFill>
                          <a:effectLst/>
                          <a:latin typeface="Myriad Pro" panose="020B0503030403020204" pitchFamily="34" charset="0"/>
                          <a:ea typeface="+mn-ea"/>
                          <a:cs typeface="+mn-cs"/>
                        </a:rPr>
                        <a:t>với</a:t>
                      </a:r>
                      <a:r>
                        <a:rPr lang="en-US" sz="2400" kern="1200" baseline="0" dirty="0">
                          <a:solidFill>
                            <a:schemeClr val="tx1"/>
                          </a:solidFill>
                          <a:effectLst/>
                          <a:latin typeface="Myriad Pro" panose="020B0503030403020204" pitchFamily="34" charset="0"/>
                          <a:ea typeface="+mn-ea"/>
                          <a:cs typeface="+mn-cs"/>
                        </a:rPr>
                        <a:t>…</a:t>
                      </a:r>
                      <a:endParaRPr lang="en-US" sz="2400" dirty="0">
                        <a:latin typeface="Myriad Pro" panose="020B0503030403020204" pitchFamily="34" charset="0"/>
                      </a:endParaRPr>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6EDE5"/>
                    </a:solidFill>
                  </a:tcPr>
                </a:tc>
                <a:extLst>
                  <a:ext uri="{0D108BD9-81ED-4DB2-BD59-A6C34878D82A}">
                    <a16:rowId xmlns:a16="http://schemas.microsoft.com/office/drawing/2014/main" val="10002"/>
                  </a:ext>
                </a:extLst>
              </a:tr>
              <a:tr h="1048780">
                <a:tc>
                  <a:txBody>
                    <a:bodyPr/>
                    <a:lstStyle/>
                    <a:p>
                      <a:pPr marL="342900" indent="-342900" algn="l">
                        <a:lnSpc>
                          <a:spcPts val="2939"/>
                        </a:lnSpc>
                        <a:buFont typeface="Arial" panose="020B0604020202020204" pitchFamily="34" charset="0"/>
                        <a:buChar char="•"/>
                        <a:defRPr/>
                      </a:pPr>
                      <a:r>
                        <a:rPr lang="en-US" sz="2400" kern="1200" dirty="0">
                          <a:solidFill>
                            <a:schemeClr val="tx1"/>
                          </a:solidFill>
                          <a:effectLst/>
                          <a:latin typeface="Myriad Pro" panose="020B0503030403020204" pitchFamily="34" charset="0"/>
                          <a:ea typeface="+mn-ea"/>
                          <a:cs typeface="+mn-cs"/>
                        </a:rPr>
                        <a:t>Lawyer (n): </a:t>
                      </a:r>
                      <a:r>
                        <a:rPr lang="en-US" sz="2400" kern="1200" dirty="0" err="1">
                          <a:solidFill>
                            <a:schemeClr val="tx1"/>
                          </a:solidFill>
                          <a:effectLst/>
                          <a:latin typeface="Myriad Pro" panose="020B0503030403020204" pitchFamily="34" charset="0"/>
                          <a:ea typeface="+mn-ea"/>
                          <a:cs typeface="+mn-cs"/>
                        </a:rPr>
                        <a:t>luật</a:t>
                      </a:r>
                      <a:r>
                        <a:rPr lang="en-US" sz="2400" kern="1200" baseline="0" dirty="0">
                          <a:solidFill>
                            <a:schemeClr val="tx1"/>
                          </a:solidFill>
                          <a:effectLst/>
                          <a:latin typeface="Myriad Pro" panose="020B0503030403020204" pitchFamily="34" charset="0"/>
                          <a:ea typeface="+mn-ea"/>
                          <a:cs typeface="+mn-cs"/>
                        </a:rPr>
                        <a:t> </a:t>
                      </a:r>
                      <a:r>
                        <a:rPr lang="en-US" sz="2400" kern="1200" baseline="0" dirty="0" err="1">
                          <a:solidFill>
                            <a:schemeClr val="tx1"/>
                          </a:solidFill>
                          <a:effectLst/>
                          <a:latin typeface="Myriad Pro" panose="020B0503030403020204" pitchFamily="34" charset="0"/>
                          <a:ea typeface="+mn-ea"/>
                          <a:cs typeface="+mn-cs"/>
                        </a:rPr>
                        <a:t>sư</a:t>
                      </a:r>
                      <a:endParaRPr lang="en-US" sz="2400" dirty="0">
                        <a:latin typeface="Myriad Pro" panose="020B0503030403020204" pitchFamily="34" charset="0"/>
                      </a:endParaRPr>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EDDE6"/>
                    </a:solidFill>
                  </a:tcPr>
                </a:tc>
                <a:tc>
                  <a:txBody>
                    <a:bodyPr/>
                    <a:lstStyle/>
                    <a:p>
                      <a:pPr marL="342900" indent="-342900" algn="l">
                        <a:lnSpc>
                          <a:spcPts val="2939"/>
                        </a:lnSpc>
                        <a:buFont typeface="Arial" panose="020B0604020202020204" pitchFamily="34" charset="0"/>
                        <a:buChar char="•"/>
                        <a:defRPr/>
                      </a:pPr>
                      <a:r>
                        <a:rPr lang="en-US" sz="2400" kern="1200" dirty="0">
                          <a:solidFill>
                            <a:schemeClr val="tx1"/>
                          </a:solidFill>
                          <a:effectLst/>
                          <a:latin typeface="Myriad Pro" panose="020B0503030403020204" pitchFamily="34" charset="0"/>
                          <a:ea typeface="+mn-ea"/>
                          <a:cs typeface="+mn-cs"/>
                        </a:rPr>
                        <a:t>Work</a:t>
                      </a:r>
                      <a:r>
                        <a:rPr lang="en-US" sz="2400" kern="1200" baseline="0" dirty="0">
                          <a:solidFill>
                            <a:schemeClr val="tx1"/>
                          </a:solidFill>
                          <a:effectLst/>
                          <a:latin typeface="Myriad Pro" panose="020B0503030403020204" pitchFamily="34" charset="0"/>
                          <a:ea typeface="+mn-ea"/>
                          <a:cs typeface="+mn-cs"/>
                        </a:rPr>
                        <a:t> as…</a:t>
                      </a:r>
                      <a:r>
                        <a:rPr lang="en-US" sz="2400" kern="1200" dirty="0">
                          <a:solidFill>
                            <a:schemeClr val="tx1"/>
                          </a:solidFill>
                          <a:effectLst/>
                          <a:latin typeface="Myriad Pro" panose="020B0503030403020204" pitchFamily="34" charset="0"/>
                          <a:ea typeface="+mn-ea"/>
                          <a:cs typeface="+mn-cs"/>
                        </a:rPr>
                        <a:t>:</a:t>
                      </a:r>
                      <a:r>
                        <a:rPr lang="en-US" sz="2400" kern="1200" baseline="0" dirty="0">
                          <a:solidFill>
                            <a:schemeClr val="tx1"/>
                          </a:solidFill>
                          <a:effectLst/>
                          <a:latin typeface="Myriad Pro" panose="020B0503030403020204" pitchFamily="34" charset="0"/>
                          <a:ea typeface="+mn-ea"/>
                          <a:cs typeface="+mn-cs"/>
                        </a:rPr>
                        <a:t> </a:t>
                      </a:r>
                      <a:r>
                        <a:rPr lang="en-US" sz="2400" kern="1200" baseline="0" dirty="0" err="1">
                          <a:solidFill>
                            <a:schemeClr val="tx1"/>
                          </a:solidFill>
                          <a:effectLst/>
                          <a:latin typeface="Myriad Pro" panose="020B0503030403020204" pitchFamily="34" charset="0"/>
                          <a:ea typeface="+mn-ea"/>
                          <a:cs typeface="+mn-cs"/>
                        </a:rPr>
                        <a:t>làm</a:t>
                      </a:r>
                      <a:r>
                        <a:rPr lang="en-US" sz="2400" kern="1200" baseline="0" dirty="0">
                          <a:solidFill>
                            <a:schemeClr val="tx1"/>
                          </a:solidFill>
                          <a:effectLst/>
                          <a:latin typeface="Myriad Pro" panose="020B0503030403020204" pitchFamily="34" charset="0"/>
                          <a:ea typeface="+mn-ea"/>
                          <a:cs typeface="+mn-cs"/>
                        </a:rPr>
                        <a:t> </a:t>
                      </a:r>
                      <a:r>
                        <a:rPr lang="en-US" sz="2400" kern="1200" baseline="0" dirty="0" err="1">
                          <a:solidFill>
                            <a:schemeClr val="tx1"/>
                          </a:solidFill>
                          <a:effectLst/>
                          <a:latin typeface="Myriad Pro" panose="020B0503030403020204" pitchFamily="34" charset="0"/>
                          <a:ea typeface="+mn-ea"/>
                          <a:cs typeface="+mn-cs"/>
                        </a:rPr>
                        <a:t>việc</a:t>
                      </a:r>
                      <a:r>
                        <a:rPr lang="en-US" sz="2400" kern="1200" baseline="0" dirty="0">
                          <a:solidFill>
                            <a:schemeClr val="tx1"/>
                          </a:solidFill>
                          <a:effectLst/>
                          <a:latin typeface="Myriad Pro" panose="020B0503030403020204" pitchFamily="34" charset="0"/>
                          <a:ea typeface="+mn-ea"/>
                          <a:cs typeface="+mn-cs"/>
                        </a:rPr>
                        <a:t> </a:t>
                      </a:r>
                      <a:r>
                        <a:rPr lang="en-US" sz="2400" kern="1200" baseline="0" dirty="0" err="1">
                          <a:solidFill>
                            <a:schemeClr val="tx1"/>
                          </a:solidFill>
                          <a:effectLst/>
                          <a:latin typeface="Myriad Pro" panose="020B0503030403020204" pitchFamily="34" charset="0"/>
                          <a:ea typeface="+mn-ea"/>
                          <a:cs typeface="+mn-cs"/>
                        </a:rPr>
                        <a:t>với</a:t>
                      </a:r>
                      <a:r>
                        <a:rPr lang="en-US" sz="2400" kern="1200" baseline="0" dirty="0">
                          <a:solidFill>
                            <a:schemeClr val="tx1"/>
                          </a:solidFill>
                          <a:effectLst/>
                          <a:latin typeface="Myriad Pro" panose="020B0503030403020204" pitchFamily="34" charset="0"/>
                          <a:ea typeface="+mn-ea"/>
                          <a:cs typeface="+mn-cs"/>
                        </a:rPr>
                        <a:t> </a:t>
                      </a:r>
                      <a:r>
                        <a:rPr lang="en-US" sz="2400" kern="1200" baseline="0" dirty="0" err="1">
                          <a:solidFill>
                            <a:schemeClr val="tx1"/>
                          </a:solidFill>
                          <a:effectLst/>
                          <a:latin typeface="Myriad Pro" panose="020B0503030403020204" pitchFamily="34" charset="0"/>
                          <a:ea typeface="+mn-ea"/>
                          <a:cs typeface="+mn-cs"/>
                        </a:rPr>
                        <a:t>vai</a:t>
                      </a:r>
                      <a:r>
                        <a:rPr lang="en-US" sz="2400" kern="1200" baseline="0" dirty="0">
                          <a:solidFill>
                            <a:schemeClr val="tx1"/>
                          </a:solidFill>
                          <a:effectLst/>
                          <a:latin typeface="Myriad Pro" panose="020B0503030403020204" pitchFamily="34" charset="0"/>
                          <a:ea typeface="+mn-ea"/>
                          <a:cs typeface="+mn-cs"/>
                        </a:rPr>
                        <a:t> </a:t>
                      </a:r>
                      <a:r>
                        <a:rPr lang="en-US" sz="2400" kern="1200" baseline="0" dirty="0" err="1">
                          <a:solidFill>
                            <a:schemeClr val="tx1"/>
                          </a:solidFill>
                          <a:effectLst/>
                          <a:latin typeface="Myriad Pro" panose="020B0503030403020204" pitchFamily="34" charset="0"/>
                          <a:ea typeface="+mn-ea"/>
                          <a:cs typeface="+mn-cs"/>
                        </a:rPr>
                        <a:t>trò</a:t>
                      </a:r>
                      <a:r>
                        <a:rPr lang="en-US" sz="2400" kern="1200" baseline="0" dirty="0">
                          <a:solidFill>
                            <a:schemeClr val="tx1"/>
                          </a:solidFill>
                          <a:effectLst/>
                          <a:latin typeface="Myriad Pro" panose="020B0503030403020204" pitchFamily="34" charset="0"/>
                          <a:ea typeface="+mn-ea"/>
                          <a:cs typeface="+mn-cs"/>
                        </a:rPr>
                        <a:t>/</a:t>
                      </a:r>
                      <a:r>
                        <a:rPr lang="en-US" sz="2400" kern="1200" baseline="0" dirty="0" err="1">
                          <a:solidFill>
                            <a:schemeClr val="tx1"/>
                          </a:solidFill>
                          <a:effectLst/>
                          <a:latin typeface="Myriad Pro" panose="020B0503030403020204" pitchFamily="34" charset="0"/>
                          <a:ea typeface="+mn-ea"/>
                          <a:cs typeface="+mn-cs"/>
                        </a:rPr>
                        <a:t>chức</a:t>
                      </a:r>
                      <a:r>
                        <a:rPr lang="en-US" sz="2400" kern="1200" baseline="0" dirty="0">
                          <a:solidFill>
                            <a:schemeClr val="tx1"/>
                          </a:solidFill>
                          <a:effectLst/>
                          <a:latin typeface="Myriad Pro" panose="020B0503030403020204" pitchFamily="34" charset="0"/>
                          <a:ea typeface="+mn-ea"/>
                          <a:cs typeface="+mn-cs"/>
                        </a:rPr>
                        <a:t> </a:t>
                      </a:r>
                      <a:r>
                        <a:rPr lang="en-US" sz="2400" kern="1200" baseline="0" dirty="0" err="1">
                          <a:solidFill>
                            <a:schemeClr val="tx1"/>
                          </a:solidFill>
                          <a:effectLst/>
                          <a:latin typeface="Myriad Pro" panose="020B0503030403020204" pitchFamily="34" charset="0"/>
                          <a:ea typeface="+mn-ea"/>
                          <a:cs typeface="+mn-cs"/>
                        </a:rPr>
                        <a:t>vụ</a:t>
                      </a:r>
                      <a:r>
                        <a:rPr lang="en-US" sz="2400" kern="1200" baseline="0" dirty="0">
                          <a:solidFill>
                            <a:schemeClr val="tx1"/>
                          </a:solidFill>
                          <a:effectLst/>
                          <a:latin typeface="Myriad Pro" panose="020B0503030403020204" pitchFamily="34" charset="0"/>
                          <a:ea typeface="+mn-ea"/>
                          <a:cs typeface="+mn-cs"/>
                        </a:rPr>
                        <a:t> …</a:t>
                      </a:r>
                      <a:endParaRPr lang="en-US" sz="2400" dirty="0">
                        <a:latin typeface="Myriad Pro" panose="020B0503030403020204" pitchFamily="34" charset="0"/>
                      </a:endParaRPr>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6EDE5"/>
                    </a:solidFill>
                  </a:tcPr>
                </a:tc>
                <a:extLst>
                  <a:ext uri="{0D108BD9-81ED-4DB2-BD59-A6C34878D82A}">
                    <a16:rowId xmlns:a16="http://schemas.microsoft.com/office/drawing/2014/main" val="10003"/>
                  </a:ext>
                </a:extLst>
              </a:tr>
              <a:tr h="1048780">
                <a:tc>
                  <a:txBody>
                    <a:bodyPr/>
                    <a:lstStyle/>
                    <a:p>
                      <a:pPr marL="342900" indent="-342900" algn="l">
                        <a:lnSpc>
                          <a:spcPts val="2939"/>
                        </a:lnSpc>
                        <a:buFont typeface="Arial" panose="020B0604020202020204" pitchFamily="34" charset="0"/>
                        <a:buChar char="•"/>
                        <a:defRPr/>
                      </a:pPr>
                      <a:r>
                        <a:rPr lang="en-US" sz="2400" kern="1200" dirty="0">
                          <a:solidFill>
                            <a:schemeClr val="tx1"/>
                          </a:solidFill>
                          <a:effectLst/>
                          <a:latin typeface="Myriad Pro" panose="020B0503030403020204" pitchFamily="34" charset="0"/>
                          <a:ea typeface="+mn-ea"/>
                          <a:cs typeface="+mn-cs"/>
                        </a:rPr>
                        <a:t>Challenging</a:t>
                      </a:r>
                      <a:r>
                        <a:rPr lang="en-US" sz="2400" kern="1200" baseline="0" dirty="0">
                          <a:solidFill>
                            <a:schemeClr val="tx1"/>
                          </a:solidFill>
                          <a:effectLst/>
                          <a:latin typeface="Myriad Pro" panose="020B0503030403020204" pitchFamily="34" charset="0"/>
                          <a:ea typeface="+mn-ea"/>
                          <a:cs typeface="+mn-cs"/>
                        </a:rPr>
                        <a:t> </a:t>
                      </a:r>
                      <a:r>
                        <a:rPr lang="en-US" sz="2400" kern="1200" dirty="0">
                          <a:solidFill>
                            <a:schemeClr val="tx1"/>
                          </a:solidFill>
                          <a:effectLst/>
                          <a:latin typeface="Myriad Pro" panose="020B0503030403020204" pitchFamily="34" charset="0"/>
                          <a:ea typeface="+mn-ea"/>
                          <a:cs typeface="+mn-cs"/>
                        </a:rPr>
                        <a:t>(</a:t>
                      </a:r>
                      <a:r>
                        <a:rPr lang="en-US" sz="2400" kern="1200" dirty="0" err="1">
                          <a:solidFill>
                            <a:schemeClr val="tx1"/>
                          </a:solidFill>
                          <a:effectLst/>
                          <a:latin typeface="Myriad Pro" panose="020B0503030403020204" pitchFamily="34" charset="0"/>
                          <a:ea typeface="+mn-ea"/>
                          <a:cs typeface="+mn-cs"/>
                        </a:rPr>
                        <a:t>adj</a:t>
                      </a:r>
                      <a:r>
                        <a:rPr lang="en-US" sz="2400" kern="1200" dirty="0">
                          <a:solidFill>
                            <a:schemeClr val="tx1"/>
                          </a:solidFill>
                          <a:effectLst/>
                          <a:latin typeface="Myriad Pro" panose="020B0503030403020204" pitchFamily="34" charset="0"/>
                          <a:ea typeface="+mn-ea"/>
                          <a:cs typeface="+mn-cs"/>
                        </a:rPr>
                        <a:t>):</a:t>
                      </a:r>
                      <a:r>
                        <a:rPr lang="en-US" sz="2400" kern="1200" baseline="0" dirty="0">
                          <a:solidFill>
                            <a:schemeClr val="tx1"/>
                          </a:solidFill>
                          <a:effectLst/>
                          <a:latin typeface="Myriad Pro" panose="020B0503030403020204" pitchFamily="34" charset="0"/>
                          <a:ea typeface="+mn-ea"/>
                          <a:cs typeface="+mn-cs"/>
                        </a:rPr>
                        <a:t> </a:t>
                      </a:r>
                      <a:r>
                        <a:rPr lang="en-US" sz="2400" kern="1200" baseline="0" dirty="0" err="1">
                          <a:solidFill>
                            <a:schemeClr val="tx1"/>
                          </a:solidFill>
                          <a:effectLst/>
                          <a:latin typeface="Myriad Pro" panose="020B0503030403020204" pitchFamily="34" charset="0"/>
                          <a:ea typeface="+mn-ea"/>
                          <a:cs typeface="+mn-cs"/>
                        </a:rPr>
                        <a:t>thử</a:t>
                      </a:r>
                      <a:r>
                        <a:rPr lang="en-US" sz="2400" kern="1200" baseline="0" dirty="0">
                          <a:solidFill>
                            <a:schemeClr val="tx1"/>
                          </a:solidFill>
                          <a:effectLst/>
                          <a:latin typeface="Myriad Pro" panose="020B0503030403020204" pitchFamily="34" charset="0"/>
                          <a:ea typeface="+mn-ea"/>
                          <a:cs typeface="+mn-cs"/>
                        </a:rPr>
                        <a:t> </a:t>
                      </a:r>
                      <a:r>
                        <a:rPr lang="en-US" sz="2400" kern="1200" baseline="0" dirty="0" err="1">
                          <a:solidFill>
                            <a:schemeClr val="tx1"/>
                          </a:solidFill>
                          <a:effectLst/>
                          <a:latin typeface="Myriad Pro" panose="020B0503030403020204" pitchFamily="34" charset="0"/>
                          <a:ea typeface="+mn-ea"/>
                          <a:cs typeface="+mn-cs"/>
                        </a:rPr>
                        <a:t>thách</a:t>
                      </a:r>
                      <a:endParaRPr lang="en-US" sz="2400" dirty="0">
                        <a:latin typeface="Myriad Pro" panose="020B0503030403020204" pitchFamily="34" charset="0"/>
                      </a:endParaRPr>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EDDE6"/>
                    </a:solidFill>
                  </a:tcPr>
                </a:tc>
                <a:tc>
                  <a:txBody>
                    <a:bodyPr/>
                    <a:lstStyle/>
                    <a:p>
                      <a:pPr marL="342900" indent="-342900" algn="l">
                        <a:lnSpc>
                          <a:spcPts val="2939"/>
                        </a:lnSpc>
                        <a:buFont typeface="Arial" panose="020B0604020202020204" pitchFamily="34" charset="0"/>
                        <a:buChar char="•"/>
                        <a:defRPr/>
                      </a:pPr>
                      <a:endParaRPr lang="en-US" sz="2400" dirty="0">
                        <a:latin typeface="Myriad Pro" panose="020B0503030403020204" pitchFamily="34" charset="0"/>
                      </a:endParaRPr>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6EDE5"/>
                    </a:solidFill>
                  </a:tcPr>
                </a:tc>
                <a:extLst>
                  <a:ext uri="{0D108BD9-81ED-4DB2-BD59-A6C34878D82A}">
                    <a16:rowId xmlns:a16="http://schemas.microsoft.com/office/drawing/2014/main" val="10004"/>
                  </a:ext>
                </a:extLst>
              </a:tr>
              <a:tr h="1048780">
                <a:tc>
                  <a:txBody>
                    <a:bodyPr/>
                    <a:lstStyle/>
                    <a:p>
                      <a:pPr marL="342900" indent="-342900" algn="l">
                        <a:lnSpc>
                          <a:spcPts val="2939"/>
                        </a:lnSpc>
                        <a:buFont typeface="Arial" panose="020B0604020202020204" pitchFamily="34" charset="0"/>
                        <a:buChar char="•"/>
                        <a:defRPr/>
                      </a:pPr>
                      <a:r>
                        <a:rPr lang="en-US" sz="2400" kern="1200" dirty="0">
                          <a:solidFill>
                            <a:schemeClr val="tx1"/>
                          </a:solidFill>
                          <a:effectLst/>
                          <a:latin typeface="Myriad Pro" panose="020B0503030403020204" pitchFamily="34" charset="0"/>
                          <a:ea typeface="+mn-ea"/>
                          <a:cs typeface="+mn-cs"/>
                        </a:rPr>
                        <a:t>Dangerous (</a:t>
                      </a:r>
                      <a:r>
                        <a:rPr lang="en-US" sz="2400" kern="1200" dirty="0" err="1">
                          <a:solidFill>
                            <a:schemeClr val="tx1"/>
                          </a:solidFill>
                          <a:effectLst/>
                          <a:latin typeface="Myriad Pro" panose="020B0503030403020204" pitchFamily="34" charset="0"/>
                          <a:ea typeface="+mn-ea"/>
                          <a:cs typeface="+mn-cs"/>
                        </a:rPr>
                        <a:t>adj</a:t>
                      </a:r>
                      <a:r>
                        <a:rPr lang="en-US" sz="2400" kern="1200" dirty="0">
                          <a:solidFill>
                            <a:schemeClr val="tx1"/>
                          </a:solidFill>
                          <a:effectLst/>
                          <a:latin typeface="Myriad Pro" panose="020B0503030403020204" pitchFamily="34" charset="0"/>
                          <a:ea typeface="+mn-ea"/>
                          <a:cs typeface="+mn-cs"/>
                        </a:rPr>
                        <a:t>): </a:t>
                      </a:r>
                      <a:r>
                        <a:rPr lang="en-US" sz="2400" kern="1200" dirty="0" err="1">
                          <a:solidFill>
                            <a:schemeClr val="tx1"/>
                          </a:solidFill>
                          <a:effectLst/>
                          <a:latin typeface="Myriad Pro" panose="020B0503030403020204" pitchFamily="34" charset="0"/>
                          <a:ea typeface="+mn-ea"/>
                          <a:cs typeface="+mn-cs"/>
                        </a:rPr>
                        <a:t>nguy</a:t>
                      </a:r>
                      <a:r>
                        <a:rPr lang="en-US" sz="2400" kern="1200" dirty="0">
                          <a:solidFill>
                            <a:schemeClr val="tx1"/>
                          </a:solidFill>
                          <a:effectLst/>
                          <a:latin typeface="Myriad Pro" panose="020B0503030403020204" pitchFamily="34" charset="0"/>
                          <a:ea typeface="+mn-ea"/>
                          <a:cs typeface="+mn-cs"/>
                        </a:rPr>
                        <a:t> </a:t>
                      </a:r>
                      <a:r>
                        <a:rPr lang="en-US" sz="2400" kern="1200" dirty="0" err="1">
                          <a:solidFill>
                            <a:schemeClr val="tx1"/>
                          </a:solidFill>
                          <a:effectLst/>
                          <a:latin typeface="Myriad Pro" panose="020B0503030403020204" pitchFamily="34" charset="0"/>
                          <a:ea typeface="+mn-ea"/>
                          <a:cs typeface="+mn-cs"/>
                        </a:rPr>
                        <a:t>hiểm</a:t>
                      </a:r>
                      <a:endParaRPr lang="en-US" sz="2400" dirty="0">
                        <a:latin typeface="Myriad Pro" panose="020B0503030403020204" pitchFamily="34" charset="0"/>
                      </a:endParaRPr>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EDDE6"/>
                    </a:solidFill>
                  </a:tcPr>
                </a:tc>
                <a:tc>
                  <a:txBody>
                    <a:bodyPr/>
                    <a:lstStyle/>
                    <a:p>
                      <a:pPr marL="342900" indent="-342900" algn="l">
                        <a:lnSpc>
                          <a:spcPts val="2939"/>
                        </a:lnSpc>
                        <a:buFont typeface="Arial" panose="020B0604020202020204" pitchFamily="34" charset="0"/>
                        <a:buChar char="•"/>
                        <a:defRPr/>
                      </a:pPr>
                      <a:endParaRPr lang="en-US" sz="2400" dirty="0">
                        <a:latin typeface="Myriad Pro" panose="020B0503030403020204" pitchFamily="34" charset="0"/>
                      </a:endParaRPr>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6EDE5"/>
                    </a:solidFill>
                  </a:tcPr>
                </a:tc>
                <a:extLst>
                  <a:ext uri="{0D108BD9-81ED-4DB2-BD59-A6C34878D82A}">
                    <a16:rowId xmlns:a16="http://schemas.microsoft.com/office/drawing/2014/main" val="10005"/>
                  </a:ext>
                </a:extLst>
              </a:tr>
              <a:tr h="1048780">
                <a:tc>
                  <a:txBody>
                    <a:bodyPr/>
                    <a:lstStyle/>
                    <a:p>
                      <a:pPr marL="342900" indent="-342900" algn="l">
                        <a:lnSpc>
                          <a:spcPts val="2939"/>
                        </a:lnSpc>
                        <a:buFont typeface="Arial" panose="020B0604020202020204" pitchFamily="34" charset="0"/>
                        <a:buChar char="•"/>
                        <a:defRPr/>
                      </a:pPr>
                      <a:r>
                        <a:rPr lang="en-US" sz="2400" kern="1200" dirty="0">
                          <a:solidFill>
                            <a:schemeClr val="tx1"/>
                          </a:solidFill>
                          <a:effectLst/>
                          <a:latin typeface="Myriad Pro" panose="020B0503030403020204" pitchFamily="34" charset="0"/>
                          <a:ea typeface="+mn-ea"/>
                          <a:cs typeface="+mn-cs"/>
                        </a:rPr>
                        <a:t>Creative (</a:t>
                      </a:r>
                      <a:r>
                        <a:rPr lang="en-US" sz="2400" kern="1200" dirty="0" err="1">
                          <a:solidFill>
                            <a:schemeClr val="tx1"/>
                          </a:solidFill>
                          <a:effectLst/>
                          <a:latin typeface="Myriad Pro" panose="020B0503030403020204" pitchFamily="34" charset="0"/>
                          <a:ea typeface="+mn-ea"/>
                          <a:cs typeface="+mn-cs"/>
                        </a:rPr>
                        <a:t>adj</a:t>
                      </a:r>
                      <a:r>
                        <a:rPr lang="en-US" sz="2400" kern="1200" dirty="0">
                          <a:solidFill>
                            <a:schemeClr val="tx1"/>
                          </a:solidFill>
                          <a:effectLst/>
                          <a:latin typeface="Myriad Pro" panose="020B0503030403020204" pitchFamily="34" charset="0"/>
                          <a:ea typeface="+mn-ea"/>
                          <a:cs typeface="+mn-cs"/>
                        </a:rPr>
                        <a:t>): </a:t>
                      </a:r>
                      <a:r>
                        <a:rPr lang="en-US" sz="2400" kern="1200" dirty="0" err="1">
                          <a:solidFill>
                            <a:schemeClr val="tx1"/>
                          </a:solidFill>
                          <a:effectLst/>
                          <a:latin typeface="Myriad Pro" panose="020B0503030403020204" pitchFamily="34" charset="0"/>
                          <a:ea typeface="+mn-ea"/>
                          <a:cs typeface="+mn-cs"/>
                        </a:rPr>
                        <a:t>sáng</a:t>
                      </a:r>
                      <a:r>
                        <a:rPr lang="en-US" sz="2400" kern="1200" baseline="0" dirty="0">
                          <a:solidFill>
                            <a:schemeClr val="tx1"/>
                          </a:solidFill>
                          <a:effectLst/>
                          <a:latin typeface="Myriad Pro" panose="020B0503030403020204" pitchFamily="34" charset="0"/>
                          <a:ea typeface="+mn-ea"/>
                          <a:cs typeface="+mn-cs"/>
                        </a:rPr>
                        <a:t> </a:t>
                      </a:r>
                      <a:r>
                        <a:rPr lang="en-US" sz="2400" kern="1200" baseline="0" dirty="0" err="1">
                          <a:solidFill>
                            <a:schemeClr val="tx1"/>
                          </a:solidFill>
                          <a:effectLst/>
                          <a:latin typeface="Myriad Pro" panose="020B0503030403020204" pitchFamily="34" charset="0"/>
                          <a:ea typeface="+mn-ea"/>
                          <a:cs typeface="+mn-cs"/>
                        </a:rPr>
                        <a:t>tạo</a:t>
                      </a:r>
                      <a:endParaRPr lang="en-US" sz="2400" dirty="0">
                        <a:latin typeface="Myriad Pro" panose="020B0503030403020204" pitchFamily="34" charset="0"/>
                      </a:endParaRPr>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EDDE6"/>
                    </a:solidFill>
                  </a:tcPr>
                </a:tc>
                <a:tc>
                  <a:txBody>
                    <a:bodyPr/>
                    <a:lstStyle/>
                    <a:p>
                      <a:pPr marL="342900" indent="-342900" algn="l">
                        <a:lnSpc>
                          <a:spcPts val="2939"/>
                        </a:lnSpc>
                        <a:buFont typeface="Arial" panose="020B0604020202020204" pitchFamily="34" charset="0"/>
                        <a:buChar char="•"/>
                        <a:defRPr/>
                      </a:pPr>
                      <a:endParaRPr lang="en-US" sz="2400" dirty="0">
                        <a:latin typeface="Myriad Pro" panose="020B0503030403020204" pitchFamily="34" charset="0"/>
                      </a:endParaRPr>
                    </a:p>
                  </a:txBody>
                  <a:tcPr marL="190500" marR="190500" marT="190500" marB="190500" anchor="ctr">
                    <a:lnL w="0" cap="flat" cmpd="sng" algn="ctr">
                      <a:solidFill>
                        <a:srgbClr val="FF9999"/>
                      </a:solidFill>
                      <a:prstDash val="solid"/>
                      <a:round/>
                      <a:headEnd type="none" w="med" len="med"/>
                      <a:tailEnd type="none" w="med" len="med"/>
                    </a:lnL>
                    <a:lnR w="0" cap="flat" cmpd="sng" algn="ctr">
                      <a:solidFill>
                        <a:srgbClr val="FF9999"/>
                      </a:solidFill>
                      <a:prstDash val="solid"/>
                      <a:round/>
                      <a:headEnd type="none" w="med" len="med"/>
                      <a:tailEnd type="none" w="med" len="med"/>
                    </a:lnR>
                    <a:lnT w="0" cap="flat" cmpd="sng" algn="ctr">
                      <a:solidFill>
                        <a:srgbClr val="FF9999"/>
                      </a:solidFill>
                      <a:prstDash val="solid"/>
                      <a:round/>
                      <a:headEnd type="none" w="med" len="med"/>
                      <a:tailEnd type="none" w="med" len="med"/>
                    </a:lnT>
                    <a:lnB w="0" cap="flat" cmpd="sng" algn="ctr">
                      <a:solidFill>
                        <a:srgbClr val="FF9999"/>
                      </a:solidFill>
                      <a:prstDash val="solid"/>
                      <a:round/>
                      <a:headEnd type="none" w="med" len="med"/>
                      <a:tailEnd type="none" w="med" len="med"/>
                    </a:lnB>
                    <a:solidFill>
                      <a:srgbClr val="D6EDE5"/>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1136895948"/>
      </p:ext>
    </p:extLst>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98FAEA"/>
        </a:solidFill>
        <a:effectLst/>
      </p:bgPr>
    </p:bg>
    <p:spTree>
      <p:nvGrpSpPr>
        <p:cNvPr id="1" name=""/>
        <p:cNvGrpSpPr/>
        <p:nvPr/>
      </p:nvGrpSpPr>
      <p:grpSpPr>
        <a:xfrm>
          <a:off x="0" y="0"/>
          <a:ext cx="0" cy="0"/>
          <a:chOff x="0" y="0"/>
          <a:chExt cx="0" cy="0"/>
        </a:xfrm>
      </p:grpSpPr>
      <p:sp>
        <p:nvSpPr>
          <p:cNvPr id="10" name="Rectangle 9"/>
          <p:cNvSpPr/>
          <p:nvPr/>
        </p:nvSpPr>
        <p:spPr>
          <a:xfrm>
            <a:off x="2248" y="273"/>
            <a:ext cx="18285751" cy="59730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 name="TextBox 10"/>
          <p:cNvSpPr txBox="1"/>
          <p:nvPr/>
        </p:nvSpPr>
        <p:spPr>
          <a:xfrm>
            <a:off x="76200" y="109835"/>
            <a:ext cx="1316820" cy="461665"/>
          </a:xfrm>
          <a:prstGeom prst="rect">
            <a:avLst/>
          </a:prstGeom>
          <a:noFill/>
        </p:spPr>
        <p:txBody>
          <a:bodyPr wrap="square" rtlCol="0">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UNIT 2</a:t>
            </a:r>
          </a:p>
        </p:txBody>
      </p:sp>
      <p:sp>
        <p:nvSpPr>
          <p:cNvPr id="12" name="TextBox 11"/>
          <p:cNvSpPr txBox="1"/>
          <p:nvPr/>
        </p:nvSpPr>
        <p:spPr>
          <a:xfrm>
            <a:off x="6924942" y="74882"/>
            <a:ext cx="4886058" cy="461665"/>
          </a:xfrm>
          <a:prstGeom prst="rect">
            <a:avLst/>
          </a:prstGeom>
          <a:noFill/>
        </p:spPr>
        <p:txBody>
          <a:bodyPr wrap="square" lIns="91440" tIns="45720" rIns="91440" bIns="45720" rtlCol="0" anchor="t">
            <a:spAutoFit/>
          </a:bodyPr>
          <a:lstStyle/>
          <a:p>
            <a:pPr algn="ctr">
              <a:defRPr/>
            </a:pPr>
            <a:r>
              <a:rPr lang="en-US" sz="2400" b="1" dirty="0">
                <a:solidFill>
                  <a:schemeClr val="bg1"/>
                </a:solidFill>
                <a:latin typeface="Adobe Gothic Std B"/>
                <a:ea typeface="Adobe Gothic Std B"/>
              </a:rPr>
              <a:t>I'D LIKE TO BE A PILOT.</a:t>
            </a:r>
            <a:endParaRPr kumimoji="0" lang="en-US" sz="2400" b="1" i="0" u="none" strike="noStrike" kern="1200" cap="none" spc="0" normalizeH="0" baseline="0" noProof="0" dirty="0">
              <a:ln>
                <a:noFill/>
              </a:ln>
              <a:solidFill>
                <a:schemeClr val="bg1"/>
              </a:solidFill>
              <a:effectLst/>
              <a:uLnTx/>
              <a:uFillTx/>
              <a:latin typeface="Adobe Gothic Std B"/>
              <a:ea typeface="Adobe Gothic Std B"/>
            </a:endParaRPr>
          </a:p>
        </p:txBody>
      </p:sp>
      <p:sp>
        <p:nvSpPr>
          <p:cNvPr id="13" name="TextBox 12"/>
          <p:cNvSpPr txBox="1"/>
          <p:nvPr/>
        </p:nvSpPr>
        <p:spPr>
          <a:xfrm>
            <a:off x="14706600" y="68094"/>
            <a:ext cx="3298020" cy="461665"/>
          </a:xfrm>
          <a:prstGeom prst="rect">
            <a:avLst/>
          </a:prstGeom>
          <a:noFill/>
        </p:spPr>
        <p:txBody>
          <a:bodyPr wrap="square" rtlCol="0" anchor="ctr">
            <a:spAutoFit/>
          </a:bodyPr>
          <a:lstStyle>
            <a:defPPr>
              <a:defRPr lang="en-US"/>
            </a:defPPr>
            <a:lvl1pPr algn="ctr">
              <a:defRPr b="1">
                <a:solidFill>
                  <a:schemeClr val="bg1"/>
                </a:solidFill>
                <a:latin typeface="Adobe Gothic Std B" panose="020B0800000000000000" pitchFamily="34" charset="-128"/>
                <a:ea typeface="Adobe Gothic Std B" panose="020B0800000000000000" pitchFamily="34" charset="-128"/>
              </a:defRPr>
            </a:lvl1p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en-US" sz="2400" b="1" i="0" u="none" strike="noStrike" kern="1200" cap="none" spc="0" normalizeH="0" baseline="0" noProof="0" dirty="0">
                <a:ln>
                  <a:noFill/>
                </a:ln>
                <a:solidFill>
                  <a:prstClr val="white"/>
                </a:solidFill>
                <a:effectLst/>
                <a:uLnTx/>
                <a:uFillTx/>
                <a:latin typeface="Adobe Gothic Std B" panose="020B0800000000000000" pitchFamily="34" charset="-128"/>
                <a:ea typeface="Adobe Gothic Std B" panose="020B0800000000000000" pitchFamily="34" charset="-128"/>
                <a:cs typeface="+mn-cs"/>
              </a:rPr>
              <a:t>REAL ENGLISH</a:t>
            </a:r>
          </a:p>
        </p:txBody>
      </p:sp>
      <p:pic>
        <p:nvPicPr>
          <p:cNvPr id="1026" name="Picture 2" descr="미드 영어회화] why don't you : 네이버 블로그">
            <a:extLst>
              <a:ext uri="{FF2B5EF4-FFF2-40B4-BE49-F238E27FC236}">
                <a16:creationId xmlns:a16="http://schemas.microsoft.com/office/drawing/2014/main" id="{AA00BBE5-81C4-4CF8-9C78-57C7274219F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1409700"/>
            <a:ext cx="7299275" cy="6477000"/>
          </a:xfrm>
          <a:prstGeom prst="rect">
            <a:avLst/>
          </a:prstGeom>
          <a:solidFill>
            <a:srgbClr val="FFFFFF">
              <a:shade val="85000"/>
            </a:srgbClr>
          </a:solidFill>
          <a:ln w="101600" cap="sq">
            <a:solidFill>
              <a:srgbClr val="FDFDFD"/>
            </a:solidFill>
            <a:miter lim="800000"/>
          </a:ln>
          <a:effectLst>
            <a:outerShdw blurRad="57150" dist="37500" dir="7560000" sy="98000" kx="110000" ky="200000" algn="tl" rotWithShape="0">
              <a:srgbClr val="000000">
                <a:alpha val="20000"/>
              </a:srgbClr>
            </a:outerShdw>
          </a:effectLst>
          <a:scene3d>
            <a:camera prst="perspectiveRelaxed">
              <a:rot lat="18960000" lon="0" rev="0"/>
            </a:camera>
            <a:lightRig rig="twoPt" dir="t">
              <a:rot lat="0" lon="0" rev="7200000"/>
            </a:lightRig>
          </a:scene3d>
          <a:sp3d prstMaterial="matte">
            <a:bevelT w="22860" h="12700"/>
            <a:contourClr>
              <a:srgbClr val="FFFFFF"/>
            </a:contourClr>
          </a:sp3d>
          <a:extLst/>
        </p:spPr>
      </p:pic>
      <p:sp>
        <p:nvSpPr>
          <p:cNvPr id="2" name="Rectangle 1">
            <a:extLst>
              <a:ext uri="{FF2B5EF4-FFF2-40B4-BE49-F238E27FC236}">
                <a16:creationId xmlns:a16="http://schemas.microsoft.com/office/drawing/2014/main" id="{3A5B02EF-4D62-4A24-8250-B7B146110C11}"/>
              </a:ext>
            </a:extLst>
          </p:cNvPr>
          <p:cNvSpPr/>
          <p:nvPr/>
        </p:nvSpPr>
        <p:spPr>
          <a:xfrm>
            <a:off x="11430000" y="3329316"/>
            <a:ext cx="6574620" cy="5262979"/>
          </a:xfrm>
          <a:prstGeom prst="rect">
            <a:avLst/>
          </a:prstGeom>
        </p:spPr>
        <p:txBody>
          <a:bodyPr wrap="square">
            <a:spAutoFit/>
          </a:bodyPr>
          <a:lstStyle/>
          <a:p>
            <a:r>
              <a:rPr lang="en-US" sz="4800" dirty="0">
                <a:solidFill>
                  <a:srgbClr val="242021"/>
                </a:solidFill>
                <a:latin typeface="Times New Roman" panose="02020603050405020304" pitchFamily="18" charset="0"/>
                <a:ea typeface="Times New Roman" panose="02020603050405020304" pitchFamily="18" charset="0"/>
              </a:rPr>
              <a:t>A: Oh no! I think I have a fever.</a:t>
            </a:r>
            <a:br>
              <a:rPr lang="en-US" sz="4800" dirty="0">
                <a:solidFill>
                  <a:srgbClr val="242021"/>
                </a:solidFill>
                <a:latin typeface="Times New Roman" panose="02020603050405020304" pitchFamily="18" charset="0"/>
                <a:ea typeface="Times New Roman" panose="02020603050405020304" pitchFamily="18" charset="0"/>
              </a:rPr>
            </a:br>
            <a:r>
              <a:rPr lang="en-US" sz="4800" dirty="0">
                <a:solidFill>
                  <a:srgbClr val="242021"/>
                </a:solidFill>
                <a:latin typeface="Times New Roman" panose="02020603050405020304" pitchFamily="18" charset="0"/>
                <a:ea typeface="Times New Roman" panose="02020603050405020304" pitchFamily="18" charset="0"/>
              </a:rPr>
              <a:t>B: Really? Why don’t you stay home from</a:t>
            </a:r>
            <a:br>
              <a:rPr lang="en-US" sz="4800" dirty="0">
                <a:solidFill>
                  <a:srgbClr val="242021"/>
                </a:solidFill>
                <a:latin typeface="Times New Roman" panose="02020603050405020304" pitchFamily="18" charset="0"/>
                <a:ea typeface="Times New Roman" panose="02020603050405020304" pitchFamily="18" charset="0"/>
              </a:rPr>
            </a:br>
            <a:r>
              <a:rPr lang="en-US" sz="4800" dirty="0">
                <a:solidFill>
                  <a:srgbClr val="242021"/>
                </a:solidFill>
                <a:latin typeface="Times New Roman" panose="02020603050405020304" pitchFamily="18" charset="0"/>
                <a:ea typeface="Times New Roman" panose="02020603050405020304" pitchFamily="18" charset="0"/>
              </a:rPr>
              <a:t>school today and rest?</a:t>
            </a:r>
            <a:br>
              <a:rPr lang="en-US" sz="4800" dirty="0">
                <a:solidFill>
                  <a:srgbClr val="242021"/>
                </a:solidFill>
                <a:latin typeface="Times New Roman" panose="02020603050405020304" pitchFamily="18" charset="0"/>
                <a:ea typeface="Times New Roman" panose="02020603050405020304" pitchFamily="18" charset="0"/>
              </a:rPr>
            </a:br>
            <a:r>
              <a:rPr lang="en-US" sz="4800" dirty="0">
                <a:solidFill>
                  <a:srgbClr val="242021"/>
                </a:solidFill>
                <a:latin typeface="Times New Roman" panose="02020603050405020304" pitchFamily="18" charset="0"/>
                <a:ea typeface="Times New Roman" panose="02020603050405020304" pitchFamily="18" charset="0"/>
              </a:rPr>
              <a:t>A: Um, I can’t. I have a test this morning.</a:t>
            </a:r>
            <a:endParaRPr lang="en-US" sz="4800" dirty="0"/>
          </a:p>
        </p:txBody>
      </p:sp>
    </p:spTree>
    <p:extLst>
      <p:ext uri="{BB962C8B-B14F-4D97-AF65-F5344CB8AC3E}">
        <p14:creationId xmlns:p14="http://schemas.microsoft.com/office/powerpoint/2010/main" val="1709238529"/>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8288000" cy="10439400"/>
          </a:xfrm>
          <a:prstGeom prst="rect">
            <a:avLst/>
          </a:prstGeom>
        </p:spPr>
      </p:pic>
      <p:pic>
        <p:nvPicPr>
          <p:cNvPr id="29" name="Picture 2"/>
          <p:cNvPicPr>
            <a:picLocks noChangeAspect="1"/>
          </p:cNvPicPr>
          <p:nvPr/>
        </p:nvPicPr>
        <p:blipFill>
          <a:blip r:embed="rId3"/>
          <a:srcRect/>
          <a:stretch>
            <a:fillRect/>
          </a:stretch>
        </p:blipFill>
        <p:spPr>
          <a:xfrm>
            <a:off x="-762002" y="5355268"/>
            <a:ext cx="19549122" cy="5655631"/>
          </a:xfrm>
          <a:prstGeom prst="rect">
            <a:avLst/>
          </a:prstGeom>
        </p:spPr>
      </p:pic>
      <p:pic>
        <p:nvPicPr>
          <p:cNvPr id="30" name="Picture 3"/>
          <p:cNvPicPr>
            <a:picLocks noChangeAspect="1"/>
          </p:cNvPicPr>
          <p:nvPr/>
        </p:nvPicPr>
        <p:blipFill>
          <a:blip r:embed="rId3"/>
          <a:srcRect/>
          <a:stretch>
            <a:fillRect/>
          </a:stretch>
        </p:blipFill>
        <p:spPr>
          <a:xfrm rot="-10800000">
            <a:off x="-762002" y="-266700"/>
            <a:ext cx="19811999" cy="5654988"/>
          </a:xfrm>
          <a:prstGeom prst="rect">
            <a:avLst/>
          </a:prstGeom>
        </p:spPr>
      </p:pic>
      <p:sp>
        <p:nvSpPr>
          <p:cNvPr id="4" name="Rectangle 3"/>
          <p:cNvSpPr/>
          <p:nvPr/>
        </p:nvSpPr>
        <p:spPr>
          <a:xfrm>
            <a:off x="4376681" y="4065538"/>
            <a:ext cx="10036210" cy="2308324"/>
          </a:xfrm>
          <a:prstGeom prst="rect">
            <a:avLst/>
          </a:prstGeom>
          <a:noFill/>
        </p:spPr>
        <p:txBody>
          <a:bodyPr wrap="none" lIns="91440" tIns="45720" rIns="91440" bIns="45720">
            <a:spAutoFit/>
          </a:bodyPr>
          <a:lstStyle/>
          <a:p>
            <a:pPr algn="ctr"/>
            <a:r>
              <a:rPr lang="en-US" sz="14400" b="1" spc="50" dirty="0">
                <a:ln w="9525" cmpd="sng">
                  <a:solidFill>
                    <a:schemeClr val="accent1"/>
                  </a:solidFill>
                  <a:prstDash val="solid"/>
                </a:ln>
                <a:solidFill>
                  <a:srgbClr val="70AD47">
                    <a:tint val="1000"/>
                  </a:srgbClr>
                </a:solidFill>
                <a:effectLst>
                  <a:glow rad="38100">
                    <a:schemeClr val="accent1">
                      <a:alpha val="40000"/>
                    </a:schemeClr>
                  </a:glow>
                </a:effectLst>
              </a:rPr>
              <a:t>THANK YOU!</a:t>
            </a:r>
            <a:endParaRPr lang="en-US" sz="14400" b="1" cap="none" spc="50" dirty="0">
              <a:ln w="9525" cmpd="sng">
                <a:solidFill>
                  <a:schemeClr val="accent1"/>
                </a:solidFill>
                <a:prstDash val="solid"/>
              </a:ln>
              <a:solidFill>
                <a:srgbClr val="70AD47">
                  <a:tint val="1000"/>
                </a:srgbClr>
              </a:solidFill>
              <a:effectLst>
                <a:glow rad="38100">
                  <a:schemeClr val="accent1">
                    <a:alpha val="40000"/>
                  </a:schemeClr>
                </a:glow>
              </a:effectLst>
            </a:endParaRPr>
          </a:p>
        </p:txBody>
      </p:sp>
    </p:spTree>
    <p:extLst>
      <p:ext uri="{BB962C8B-B14F-4D97-AF65-F5344CB8AC3E}">
        <p14:creationId xmlns:p14="http://schemas.microsoft.com/office/powerpoint/2010/main" val="4083080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938</TotalTime>
  <Words>535</Words>
  <Application>Microsoft Office PowerPoint</Application>
  <PresentationFormat>Custom</PresentationFormat>
  <Paragraphs>60</Paragraphs>
  <Slides>10</Slides>
  <Notes>6</Notes>
  <HiddenSlides>0</HiddenSlides>
  <MMClips>4</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10</vt:i4>
      </vt:variant>
    </vt:vector>
  </HeadingPairs>
  <TitlesOfParts>
    <vt:vector size="22" baseType="lpstr">
      <vt:lpstr>Times New Roman</vt:lpstr>
      <vt:lpstr>Arial</vt:lpstr>
      <vt:lpstr>DengXian</vt:lpstr>
      <vt:lpstr>Adobe Gothic Std B</vt:lpstr>
      <vt:lpstr>Myriad Pro</vt:lpstr>
      <vt:lpstr>Calibri</vt:lpstr>
      <vt:lpstr>Adobe Arabic</vt:lpstr>
      <vt:lpstr>Calibri Light</vt:lpstr>
      <vt:lpstr>Lazydog</vt:lpstr>
      <vt:lpstr>Segoe UI</vt:lpstr>
      <vt:lpstr>Brush Script MT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Vàng đồng và Xanh lá Vẽ tay Vẽ minh họa Nghệ thuật trực quan Bản thuyết trình</dc:title>
  <dc:creator>ADMIN</dc:creator>
  <cp:lastModifiedBy>Administrator</cp:lastModifiedBy>
  <cp:revision>71</cp:revision>
  <dcterms:created xsi:type="dcterms:W3CDTF">2006-08-16T00:00:00Z</dcterms:created>
  <dcterms:modified xsi:type="dcterms:W3CDTF">2023-08-16T18:20:24Z</dcterms:modified>
  <dc:identifier>DAFd1SaB6-k</dc:identifier>
</cp:coreProperties>
</file>