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9" r:id="rId2"/>
    <p:sldId id="268" r:id="rId3"/>
    <p:sldId id="260" r:id="rId4"/>
    <p:sldId id="261" r:id="rId5"/>
    <p:sldId id="262" r:id="rId6"/>
    <p:sldId id="263" r:id="rId7"/>
    <p:sldId id="266" r:id="rId8"/>
    <p:sldId id="267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51834" autoAdjust="0"/>
  </p:normalViewPr>
  <p:slideViewPr>
    <p:cSldViewPr>
      <p:cViewPr varScale="1">
        <p:scale>
          <a:sx n="19" d="100"/>
          <a:sy n="19" d="100"/>
        </p:scale>
        <p:origin x="1701" y="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1141F-396F-4ED7-B74A-639DCEFE3581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A5772-0F51-4ED9-A8E6-AC5E2312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84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oexplorer.net/animals/mammals/monkeys/old-world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80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look at the poster and check their understanding about this kind of money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do they mainly live? (In India)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some of their feathers (their arms are as long as their legs, they are smart/ intelligent, naughty…)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can make Yes/No questions if students’ knowledge is not good enough.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57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69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 is home to 19 species of </a:t>
            </a:r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Old World monkeys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6 of them are endemic to the nation.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Macaques, a kind of monkey, have arms that are about as long as their legs. Depending on the species, the tail may be of any length—or even non-existent. They are considered very intelligent but, as the video shows, can be quite naughty.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find India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a world map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23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86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use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adverbs 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fast, quickly, bravely, roughly, noisily, loudly, quietly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to talk about other things the macaques might do.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80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pairs and talk about the video.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 in their books, read the two questions aloud.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discuss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people can do to try to control the macaques.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3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ioexplorer.net/animals/mammals/monkeys/old-world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694"/>
            <a:ext cx="18288000" cy="1179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094" t="20011" r="19403" b="9883"/>
          <a:stretch/>
        </p:blipFill>
        <p:spPr>
          <a:xfrm>
            <a:off x="0" y="-568854"/>
            <a:ext cx="9052560" cy="951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31953" y="8586217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sp>
        <p:nvSpPr>
          <p:cNvPr id="10" name="Rounded Rectangle 9"/>
          <p:cNvSpPr/>
          <p:nvPr/>
        </p:nvSpPr>
        <p:spPr>
          <a:xfrm>
            <a:off x="10032714" y="5964146"/>
            <a:ext cx="7582329" cy="396069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474967" y="6882662"/>
            <a:ext cx="88130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Video and 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Video Worksheet</a:t>
            </a:r>
          </a:p>
        </p:txBody>
      </p:sp>
    </p:spTree>
    <p:extLst>
      <p:ext uri="{BB962C8B-B14F-4D97-AF65-F5344CB8AC3E}">
        <p14:creationId xmlns:p14="http://schemas.microsoft.com/office/powerpoint/2010/main" val="197995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" name="Unit 0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95143" y="622598"/>
            <a:ext cx="12810230" cy="960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0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1026" name="Picture 2" descr="Indian Monkey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664213"/>
            <a:ext cx="12496800" cy="964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45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7848" t="18378" r="42616" b="16456"/>
          <a:stretch/>
        </p:blipFill>
        <p:spPr>
          <a:xfrm>
            <a:off x="-28902" y="647318"/>
            <a:ext cx="9237946" cy="96567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677400" y="2400300"/>
            <a:ext cx="7924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222222"/>
                </a:solidFill>
                <a:ea typeface="Times New Roman" panose="02020603050405020304" pitchFamily="18" charset="0"/>
              </a:rPr>
              <a:t>India is home to 19 species of </a:t>
            </a:r>
            <a:r>
              <a:rPr lang="en-US" sz="3600" b="1" u="sng" dirty="0">
                <a:solidFill>
                  <a:srgbClr val="1A0DAB"/>
                </a:solidFill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Old World monkeys</a:t>
            </a:r>
            <a:r>
              <a:rPr lang="en-US" sz="3600" dirty="0">
                <a:solidFill>
                  <a:srgbClr val="222222"/>
                </a:solidFill>
                <a:ea typeface="Times New Roman" panose="02020603050405020304" pitchFamily="18" charset="0"/>
              </a:rPr>
              <a:t>; 6 of them are endemic to the nation. </a:t>
            </a:r>
            <a:r>
              <a:rPr lang="en-US" sz="3600" b="1" i="1" dirty="0">
                <a:solidFill>
                  <a:srgbClr val="242021"/>
                </a:solidFill>
                <a:ea typeface="Times New Roman" panose="02020603050405020304" pitchFamily="18" charset="0"/>
              </a:rPr>
              <a:t>Macaques, a kind of monkey, have arms that are about as long as their legs. Depending on the species, the tail may be</a:t>
            </a:r>
            <a:r>
              <a:rPr lang="en-US" sz="3600" b="1" i="1" dirty="0">
                <a:ea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242021"/>
                </a:solidFill>
                <a:ea typeface="Times New Roman" panose="02020603050405020304" pitchFamily="18" charset="0"/>
              </a:rPr>
              <a:t>of any length—or even non-existent. They are considered very intelligent but, as the video shows, can be quite naughty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7625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050" name="Picture 2" descr="India Map and Satellit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55" y="664213"/>
            <a:ext cx="9115275" cy="9660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95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9166" t="39097" r="14583" b="24074"/>
          <a:stretch/>
        </p:blipFill>
        <p:spPr>
          <a:xfrm>
            <a:off x="228600" y="1562100"/>
            <a:ext cx="17759447" cy="6540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Oval 6"/>
          <p:cNvSpPr/>
          <p:nvPr/>
        </p:nvSpPr>
        <p:spPr>
          <a:xfrm>
            <a:off x="12146444" y="3925098"/>
            <a:ext cx="663787" cy="792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2146443" y="4991100"/>
            <a:ext cx="663787" cy="792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335000" y="5905500"/>
            <a:ext cx="663787" cy="792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4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876" t="26924" r="16598" b="23652"/>
          <a:stretch/>
        </p:blipFill>
        <p:spPr>
          <a:xfrm>
            <a:off x="1066800" y="1181100"/>
            <a:ext cx="16383000" cy="850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34200" y="46863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fast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56007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quickly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65151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noisily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0" y="7333159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loudly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420600" y="82677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quietly</a:t>
            </a:r>
          </a:p>
        </p:txBody>
      </p:sp>
    </p:spTree>
    <p:extLst>
      <p:ext uri="{BB962C8B-B14F-4D97-AF65-F5344CB8AC3E}">
        <p14:creationId xmlns:p14="http://schemas.microsoft.com/office/powerpoint/2010/main" val="56587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>
                <a:solidFill>
                  <a:prstClr val="white"/>
                </a:solidFill>
              </a:rPr>
              <a:t>VIDEO</a:t>
            </a:r>
            <a:endParaRPr lang="en-US" sz="3000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018" t="25555" r="17060" b="15925"/>
          <a:stretch/>
        </p:blipFill>
        <p:spPr>
          <a:xfrm>
            <a:off x="-1066800" y="626285"/>
            <a:ext cx="19354800" cy="981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63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2237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169</Words>
  <Application>Microsoft Office PowerPoint</Application>
  <PresentationFormat>Custom</PresentationFormat>
  <Paragraphs>49</Paragraphs>
  <Slides>9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Myriad Pro</vt:lpstr>
      <vt:lpstr>Kozuka Gothic Pro H</vt:lpstr>
      <vt:lpstr>Adobe Gothic Std B</vt:lpstr>
      <vt:lpstr>Times New Roman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Upschool Be the Change Week 8 - We are the change</dc:title>
  <dc:creator>ADMIN</dc:creator>
  <cp:lastModifiedBy>ADMIN</cp:lastModifiedBy>
  <cp:revision>11</cp:revision>
  <dcterms:created xsi:type="dcterms:W3CDTF">2006-08-16T00:00:00Z</dcterms:created>
  <dcterms:modified xsi:type="dcterms:W3CDTF">2023-08-26T14:30:03Z</dcterms:modified>
  <dc:identifier>DAFrN26rgyA</dc:identifier>
</cp:coreProperties>
</file>