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9"/>
  </p:notesMasterIdLst>
  <p:sldIdLst>
    <p:sldId id="387" r:id="rId3"/>
    <p:sldId id="389" r:id="rId4"/>
    <p:sldId id="390" r:id="rId5"/>
    <p:sldId id="391" r:id="rId6"/>
    <p:sldId id="392" r:id="rId7"/>
    <p:sldId id="393" r:id="rId8"/>
    <p:sldId id="394" r:id="rId9"/>
    <p:sldId id="413" r:id="rId10"/>
    <p:sldId id="395" r:id="rId11"/>
    <p:sldId id="396" r:id="rId12"/>
    <p:sldId id="397" r:id="rId13"/>
    <p:sldId id="398" r:id="rId14"/>
    <p:sldId id="399" r:id="rId15"/>
    <p:sldId id="412" r:id="rId16"/>
    <p:sldId id="400" r:id="rId17"/>
    <p:sldId id="401" r:id="rId18"/>
    <p:sldId id="411" r:id="rId19"/>
    <p:sldId id="402" r:id="rId20"/>
    <p:sldId id="403" r:id="rId21"/>
    <p:sldId id="404" r:id="rId22"/>
    <p:sldId id="405" r:id="rId23"/>
    <p:sldId id="406" r:id="rId24"/>
    <p:sldId id="407" r:id="rId25"/>
    <p:sldId id="409" r:id="rId26"/>
    <p:sldId id="408" r:id="rId27"/>
    <p:sldId id="410" r:id="rId28"/>
  </p:sldIdLst>
  <p:sldSz cx="12192000" cy="6858000"/>
  <p:notesSz cx="6858000" cy="9144000"/>
  <p:embeddedFontLst>
    <p:embeddedFont>
      <p:font typeface="Adobe Gothic Std B" panose="020B0800000000000000" pitchFamily="34" charset="-128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Myriad Pro" panose="020B050303040302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B879"/>
    <a:srgbClr val="FFD800"/>
    <a:srgbClr val="CCE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23" autoAdjust="0"/>
  </p:normalViewPr>
  <p:slideViewPr>
    <p:cSldViewPr snapToGrid="0">
      <p:cViewPr varScale="1">
        <p:scale>
          <a:sx n="64" d="100"/>
          <a:sy n="64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21AFB-5ED9-440A-97DD-4FD20D9BDB1F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80341-C1B5-4550-AE0D-67AC2DD4E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24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889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14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510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067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579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607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852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660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054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136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202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028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2976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809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138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059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070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572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0872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6362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1868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1825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6999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126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D851-CE2F-4347-8F7A-93CC6B411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F417D-84A6-464F-83B9-2D1806357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773B0-4671-4A67-BD8E-8D1270FD5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024AF-8CC9-4555-B9B9-DC81D231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9E611-16CD-4390-9A24-0E0D5313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4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8CE0-FEDA-47F9-B4B2-54A8DB8C9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A547C-382E-41C5-9656-42B424B10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75F52-D9B8-49C3-8F38-AE5D49E2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821A9-5F56-41B9-B3DF-7E99AAE8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38BE3-8EFA-46F3-8965-24760E28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5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8D16D-BCDE-4E78-8421-B10E083E9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2F7FF-2D4A-424A-B749-22CE9A1DA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E05B0-57BB-454E-B264-A026DAEB3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5A7C4-FD2E-43AB-93EE-BF9F99832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34B94-744C-44AF-AD79-F2A8A7C5E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9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430F-FF1B-40F1-BEAE-C1C9769F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A7AE0-1908-4B25-AD0A-45E77A0C8A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1F18F-81E3-4E73-96A4-AE286B416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6B66F-6AFE-40D4-BECA-96839A4D8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CCEF0-0B47-45C4-907C-F1C9F347F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7550D-0616-4C18-BFF1-554CB7C5C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7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B990A-57F6-4DF1-AF41-4A834A38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4323C-6181-4F1D-85D2-569DF6CCF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F3AC8-1BD3-4E46-9C41-6690ACAEB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3D2D7-E664-4A41-9D95-9DD431CEA9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A3BD40-CF2C-48A5-92B2-F55D2789AA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88FB59-9C26-4DFD-9EFB-B6C5139D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E0F651-FC81-4057-9907-71A8D01A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55AF53-82A4-434D-BB22-F19168744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88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7E9C9-1AFF-469F-B479-ECAD77D30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51DB28-771F-4CC9-9C12-51A8851DC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00E15-B841-412D-9171-E1EEF374B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DD0A1B-D15E-48FE-BDCE-B251741DD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1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DAA5B5-D5DB-4C93-9DDC-CBD5AF9BE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C6AA41-836F-4490-B7A1-89F07271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B855E-A8DB-4D5C-BE1B-0A092235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55842-7EF1-4D43-B298-26C3E7259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BC6E6-71E0-4B58-A25E-D9BB94C08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4BC89-F733-48ED-9E62-3BADBCB54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DFC1C-7D00-42C9-B16A-1AC8E5E21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757394-4C17-4D9E-8F30-DF7E7E122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D3106-3680-4996-97AA-0F9CCF3A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1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0C56-8BB5-40F3-8D08-534D738C5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49E68C-01AF-4577-9AA0-88BC8CC19F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4EAFC-3DB6-40CD-A4FD-30006706C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0C405-74B7-4161-A014-C87B11267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3F692-6D92-40DF-B45C-7D59B9FE9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10B7DE-FAD2-4468-B681-6BDBB9A67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2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7D877-6CAF-4498-A566-FB90D6B3E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E12F3-C0D3-4B60-8F19-19B8EC24A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1B3F0-D400-4CA2-9A39-4FB449878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3956C-4ECC-416E-AF1C-EC91F4ADE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94D50-C040-4D4B-8634-28413E9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23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3447A7-7FD3-4B2A-ABF7-7A8B4EE51A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7D943E-4504-4045-960E-0B552B63B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A21A3-B288-4B83-843E-08CF69AF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9291C-5B7B-4478-BCAE-1D8AC5521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39C52-FF27-47B5-8428-EB9197D40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76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987780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76283220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00018226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12018887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16051932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5029917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7810040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77410396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32270706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37231928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3414569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3838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3B52E4-C9AE-4058-99BA-539D8597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C5989-2FF4-43A3-9964-6031AC4D2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F1582-B91F-4A0E-B566-5F04864C06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B4B6C-0D3A-491B-B80B-C02417B6E840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6E333-3C51-411A-846E-9D4C696E8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35D9B-3DB6-4D54-9B70-012929C4F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CFE23-16A0-49C3-AD63-618DA61DF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36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4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6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7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5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67CE925-689E-4097-9D4B-25ABBF9B208E}"/>
              </a:ext>
            </a:extLst>
          </p:cNvPr>
          <p:cNvGrpSpPr/>
          <p:nvPr/>
        </p:nvGrpSpPr>
        <p:grpSpPr>
          <a:xfrm>
            <a:off x="356829" y="-226260"/>
            <a:ext cx="11348088" cy="7310519"/>
            <a:chOff x="265471" y="-211270"/>
            <a:chExt cx="11348088" cy="731051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AD81A3-74D7-445D-9152-3AFA9FFD8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6" r="2170" b="1720"/>
            <a:stretch/>
          </p:blipFill>
          <p:spPr>
            <a:xfrm>
              <a:off x="5741181" y="-194988"/>
              <a:ext cx="5872378" cy="729423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7AE8C11-E8A0-43C7-BB49-46A29641B4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0" t="1720" b="1720"/>
            <a:stretch/>
          </p:blipFill>
          <p:spPr>
            <a:xfrm>
              <a:off x="265471" y="-211270"/>
              <a:ext cx="5872378" cy="7310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831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2418994-F2BF-401F-BE57-234925EA7E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8" t="32043" r="12658" b="47097"/>
          <a:stretch/>
        </p:blipFill>
        <p:spPr>
          <a:xfrm>
            <a:off x="0" y="1033562"/>
            <a:ext cx="12299266" cy="41915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0A7651-1971-4D2A-94BE-FB9858FDAC44}"/>
              </a:ext>
            </a:extLst>
          </p:cNvPr>
          <p:cNvSpPr txBox="1"/>
          <p:nvPr/>
        </p:nvSpPr>
        <p:spPr>
          <a:xfrm>
            <a:off x="940255" y="4280074"/>
            <a:ext cx="1599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homework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FAFBDA-874C-4CB5-9DD4-4CCDB4586C2C}"/>
              </a:ext>
            </a:extLst>
          </p:cNvPr>
          <p:cNvSpPr txBox="1"/>
          <p:nvPr/>
        </p:nvSpPr>
        <p:spPr>
          <a:xfrm>
            <a:off x="2955639" y="4609818"/>
            <a:ext cx="15997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have dinner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931256-E121-4B2F-BFD4-597D721A9537}"/>
              </a:ext>
            </a:extLst>
          </p:cNvPr>
          <p:cNvSpPr txBox="1"/>
          <p:nvPr/>
        </p:nvSpPr>
        <p:spPr>
          <a:xfrm>
            <a:off x="4693931" y="4609820"/>
            <a:ext cx="15997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get 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128C6C-6E91-4C11-BBDA-8DE4843F8344}"/>
              </a:ext>
            </a:extLst>
          </p:cNvPr>
          <p:cNvSpPr txBox="1"/>
          <p:nvPr/>
        </p:nvSpPr>
        <p:spPr>
          <a:xfrm>
            <a:off x="6619760" y="4280074"/>
            <a:ext cx="1599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to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30A92B-55EC-4CBE-8202-0058E9F15158}"/>
              </a:ext>
            </a:extLst>
          </p:cNvPr>
          <p:cNvSpPr txBox="1"/>
          <p:nvPr/>
        </p:nvSpPr>
        <p:spPr>
          <a:xfrm>
            <a:off x="8545589" y="4609819"/>
            <a:ext cx="15997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home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C8E25D-5E8E-43AC-A2E0-6D930046EF10}"/>
              </a:ext>
            </a:extLst>
          </p:cNvPr>
          <p:cNvSpPr txBox="1"/>
          <p:nvPr/>
        </p:nvSpPr>
        <p:spPr>
          <a:xfrm>
            <a:off x="10422427" y="4609818"/>
            <a:ext cx="15997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to bed</a:t>
            </a:r>
          </a:p>
        </p:txBody>
      </p:sp>
    </p:spTree>
    <p:extLst>
      <p:ext uri="{BB962C8B-B14F-4D97-AF65-F5344CB8AC3E}">
        <p14:creationId xmlns:p14="http://schemas.microsoft.com/office/powerpoint/2010/main" val="17139860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0C0BBF1-5E0E-4609-B16E-558417B586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0" t="52398" r="13120" b="14386"/>
          <a:stretch/>
        </p:blipFill>
        <p:spPr>
          <a:xfrm>
            <a:off x="959702" y="489375"/>
            <a:ext cx="10272595" cy="5610418"/>
          </a:xfrm>
          <a:prstGeom prst="rect">
            <a:avLst/>
          </a:prstGeom>
        </p:spPr>
      </p:pic>
      <p:pic>
        <p:nvPicPr>
          <p:cNvPr id="6" name="EE_G6_1-45">
            <a:hlinkClick r:id="" action="ppaction://media"/>
            <a:extLst>
              <a:ext uri="{FF2B5EF4-FFF2-40B4-BE49-F238E27FC236}">
                <a16:creationId xmlns:a16="http://schemas.microsoft.com/office/drawing/2014/main" id="{37ACF81F-10D5-4DEB-97DD-161B75C25F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0102" y="489375"/>
            <a:ext cx="609600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ED7A39-90F3-4268-8EE7-589A6E6C1E85}"/>
              </a:ext>
            </a:extLst>
          </p:cNvPr>
          <p:cNvSpPr txBox="1"/>
          <p:nvPr/>
        </p:nvSpPr>
        <p:spPr>
          <a:xfrm>
            <a:off x="3882190" y="2614863"/>
            <a:ext cx="1251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7:15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555CE4-AE53-4F86-BC20-22B2C477DED0}"/>
              </a:ext>
            </a:extLst>
          </p:cNvPr>
          <p:cNvSpPr txBox="1"/>
          <p:nvPr/>
        </p:nvSpPr>
        <p:spPr>
          <a:xfrm>
            <a:off x="3713018" y="3274404"/>
            <a:ext cx="1812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11 o’clock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8008EF-2079-41FC-8051-18999E0FC7CA}"/>
              </a:ext>
            </a:extLst>
          </p:cNvPr>
          <p:cNvSpPr txBox="1"/>
          <p:nvPr/>
        </p:nvSpPr>
        <p:spPr>
          <a:xfrm>
            <a:off x="3713018" y="4597877"/>
            <a:ext cx="1812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7 o’clock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8EDD5D-748F-41E1-BA73-B700322CEBA4}"/>
              </a:ext>
            </a:extLst>
          </p:cNvPr>
          <p:cNvSpPr txBox="1"/>
          <p:nvPr/>
        </p:nvSpPr>
        <p:spPr>
          <a:xfrm>
            <a:off x="5595732" y="3274404"/>
            <a:ext cx="1812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12 o’clock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53FF79-75EC-4F35-8139-4BC4989E5458}"/>
              </a:ext>
            </a:extLst>
          </p:cNvPr>
          <p:cNvSpPr txBox="1"/>
          <p:nvPr/>
        </p:nvSpPr>
        <p:spPr>
          <a:xfrm>
            <a:off x="5876468" y="4597877"/>
            <a:ext cx="1251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5:30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3E30A4-914B-44E2-97EC-7EFC3DBB25E2}"/>
              </a:ext>
            </a:extLst>
          </p:cNvPr>
          <p:cNvSpPr txBox="1"/>
          <p:nvPr/>
        </p:nvSpPr>
        <p:spPr>
          <a:xfrm>
            <a:off x="5876468" y="5176037"/>
            <a:ext cx="1251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8:30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6CDD87-40DA-4664-B732-B4CACCC9B23C}"/>
              </a:ext>
            </a:extLst>
          </p:cNvPr>
          <p:cNvSpPr txBox="1"/>
          <p:nvPr/>
        </p:nvSpPr>
        <p:spPr>
          <a:xfrm>
            <a:off x="7628021" y="1949116"/>
            <a:ext cx="1251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6:45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CFEAAF-507A-4054-8B84-3C7923E700B1}"/>
              </a:ext>
            </a:extLst>
          </p:cNvPr>
          <p:cNvSpPr txBox="1"/>
          <p:nvPr/>
        </p:nvSpPr>
        <p:spPr>
          <a:xfrm>
            <a:off x="7423801" y="2598821"/>
            <a:ext cx="1812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8 o’clock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767F83-7A7C-4D2D-A73A-6452E1B6C17D}"/>
              </a:ext>
            </a:extLst>
          </p:cNvPr>
          <p:cNvSpPr txBox="1"/>
          <p:nvPr/>
        </p:nvSpPr>
        <p:spPr>
          <a:xfrm>
            <a:off x="7628021" y="4573094"/>
            <a:ext cx="1251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8:30</a:t>
            </a:r>
          </a:p>
        </p:txBody>
      </p:sp>
    </p:spTree>
    <p:extLst>
      <p:ext uri="{BB962C8B-B14F-4D97-AF65-F5344CB8AC3E}">
        <p14:creationId xmlns:p14="http://schemas.microsoft.com/office/powerpoint/2010/main" val="17407963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88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2496813-8657-400A-B530-A7C1AAF58A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" r="47631" b="68778"/>
          <a:stretch/>
        </p:blipFill>
        <p:spPr>
          <a:xfrm>
            <a:off x="0" y="803117"/>
            <a:ext cx="7805020" cy="882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67563A-7D8F-49B3-A921-05FEA51AB3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2" t="3131" b="74656"/>
          <a:stretch/>
        </p:blipFill>
        <p:spPr>
          <a:xfrm>
            <a:off x="917083" y="1196801"/>
            <a:ext cx="7181890" cy="7133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4F4BE0-581B-43A8-94EC-D420B984BB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3" t="31076" r="32619"/>
          <a:stretch/>
        </p:blipFill>
        <p:spPr>
          <a:xfrm>
            <a:off x="654530" y="2079277"/>
            <a:ext cx="10562330" cy="290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27678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7977675-DB74-4C1A-B169-0AAF5BBC07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75" t="5455" b="84973"/>
          <a:stretch/>
        </p:blipFill>
        <p:spPr>
          <a:xfrm>
            <a:off x="8503595" y="115075"/>
            <a:ext cx="4116595" cy="11911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F6BFD5-C0F8-4159-859B-CE2D7E65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7" t="5859" r="41458" b="84569"/>
          <a:stretch/>
        </p:blipFill>
        <p:spPr>
          <a:xfrm>
            <a:off x="0" y="1435928"/>
            <a:ext cx="5024141" cy="1172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864460-9036-4D35-8FC6-B2CCE36966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20298" r="6756" b="37777"/>
          <a:stretch/>
        </p:blipFill>
        <p:spPr>
          <a:xfrm>
            <a:off x="4496613" y="1151355"/>
            <a:ext cx="7835113" cy="475827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87F1926-AE6C-4B7A-8A15-FAB47E268FFF}"/>
              </a:ext>
            </a:extLst>
          </p:cNvPr>
          <p:cNvGrpSpPr/>
          <p:nvPr/>
        </p:nvGrpSpPr>
        <p:grpSpPr>
          <a:xfrm>
            <a:off x="0" y="2731633"/>
            <a:ext cx="7054015" cy="697367"/>
            <a:chOff x="-38100" y="3002433"/>
            <a:chExt cx="7054015" cy="69736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0A31601-21A3-429C-815D-7B738935F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7" t="15096" r="67789" b="81111"/>
            <a:stretch/>
          </p:blipFill>
          <p:spPr>
            <a:xfrm>
              <a:off x="-38100" y="3002433"/>
              <a:ext cx="2467100" cy="46452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A72C097-9A23-4799-8191-4F758EE5EF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78" t="14467" b="81111"/>
            <a:stretch/>
          </p:blipFill>
          <p:spPr>
            <a:xfrm>
              <a:off x="410121" y="3158199"/>
              <a:ext cx="6605794" cy="541601"/>
            </a:xfrm>
            <a:prstGeom prst="rect">
              <a:avLst/>
            </a:prstGeom>
          </p:spPr>
        </p:pic>
      </p:grpSp>
      <p:pic>
        <p:nvPicPr>
          <p:cNvPr id="12" name="EE_G6_1-46">
            <a:hlinkClick r:id="" action="ppaction://media"/>
            <a:extLst>
              <a:ext uri="{FF2B5EF4-FFF2-40B4-BE49-F238E27FC236}">
                <a16:creationId xmlns:a16="http://schemas.microsoft.com/office/drawing/2014/main" id="{3C8F2726-6D45-4BAC-8D72-AD45BEF0C6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42217" y="2100023"/>
            <a:ext cx="541602" cy="54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655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1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CE295DB-D27A-4B6F-BA5B-AEA5FC41CF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" t="62222" r="3696" b="7725"/>
          <a:stretch/>
        </p:blipFill>
        <p:spPr>
          <a:xfrm>
            <a:off x="326592" y="489375"/>
            <a:ext cx="12192000" cy="5003654"/>
          </a:xfrm>
          <a:prstGeom prst="rect">
            <a:avLst/>
          </a:prstGeom>
        </p:spPr>
      </p:pic>
      <p:pic>
        <p:nvPicPr>
          <p:cNvPr id="5" name="EE_G6_1-47">
            <a:hlinkClick r:id="" action="ppaction://media"/>
            <a:extLst>
              <a:ext uri="{FF2B5EF4-FFF2-40B4-BE49-F238E27FC236}">
                <a16:creationId xmlns:a16="http://schemas.microsoft.com/office/drawing/2014/main" id="{4B4B3428-D8ED-44F7-B0DE-5D703E52A5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6592" y="489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57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FF4520-9739-4378-872A-2AD484C95E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99" y="804349"/>
            <a:ext cx="10382433" cy="137939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7C05F77-D0EC-43F4-9D23-D37E54457C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488" r="38319" b="68678"/>
          <a:stretch/>
        </p:blipFill>
        <p:spPr>
          <a:xfrm>
            <a:off x="-645521" y="1798847"/>
            <a:ext cx="11060373" cy="3807473"/>
          </a:xfrm>
          <a:prstGeom prst="rect">
            <a:avLst/>
          </a:prstGeom>
        </p:spPr>
      </p:pic>
      <p:pic>
        <p:nvPicPr>
          <p:cNvPr id="6" name="EE_G6_1-48">
            <a:hlinkClick r:id="" action="ppaction://media"/>
            <a:extLst>
              <a:ext uri="{FF2B5EF4-FFF2-40B4-BE49-F238E27FC236}">
                <a16:creationId xmlns:a16="http://schemas.microsoft.com/office/drawing/2014/main" id="{A2503CF7-2DFD-47A2-B36A-38D01B0CF5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18088" y="1189248"/>
            <a:ext cx="609600" cy="6096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75EB508-3864-4322-AC16-B1DD5638C6A2}"/>
              </a:ext>
            </a:extLst>
          </p:cNvPr>
          <p:cNvSpPr/>
          <p:nvPr/>
        </p:nvSpPr>
        <p:spPr>
          <a:xfrm>
            <a:off x="4152877" y="1990094"/>
            <a:ext cx="731788" cy="50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8CFB77-5547-4DA1-AE02-0AFD8FDFE7E0}"/>
              </a:ext>
            </a:extLst>
          </p:cNvPr>
          <p:cNvSpPr/>
          <p:nvPr/>
        </p:nvSpPr>
        <p:spPr>
          <a:xfrm>
            <a:off x="3922773" y="2569691"/>
            <a:ext cx="580857" cy="50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348415-DF82-47BF-B4F6-FB8198F51780}"/>
              </a:ext>
            </a:extLst>
          </p:cNvPr>
          <p:cNvSpPr/>
          <p:nvPr/>
        </p:nvSpPr>
        <p:spPr>
          <a:xfrm>
            <a:off x="5232670" y="3176274"/>
            <a:ext cx="789997" cy="50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F8B48F-216A-4915-BB4E-5A47392BA2DA}"/>
              </a:ext>
            </a:extLst>
          </p:cNvPr>
          <p:cNvSpPr/>
          <p:nvPr/>
        </p:nvSpPr>
        <p:spPr>
          <a:xfrm>
            <a:off x="4000802" y="3782859"/>
            <a:ext cx="789997" cy="50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6C2DA63-8273-4A04-8740-EDB50C08E74D}"/>
              </a:ext>
            </a:extLst>
          </p:cNvPr>
          <p:cNvSpPr/>
          <p:nvPr/>
        </p:nvSpPr>
        <p:spPr>
          <a:xfrm>
            <a:off x="3025542" y="4370932"/>
            <a:ext cx="462401" cy="4496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FBBD691-5733-4FBF-B0D2-650AEC9FA889}"/>
              </a:ext>
            </a:extLst>
          </p:cNvPr>
          <p:cNvSpPr/>
          <p:nvPr/>
        </p:nvSpPr>
        <p:spPr>
          <a:xfrm>
            <a:off x="3757878" y="4996027"/>
            <a:ext cx="789997" cy="50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774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602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551793" y="1420110"/>
            <a:ext cx="8327448" cy="1647825"/>
            <a:chOff x="149331" y="1427018"/>
            <a:chExt cx="6141909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149331" y="1427018"/>
              <a:ext cx="6071359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219881" y="1597052"/>
              <a:ext cx="60713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If you do something “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against the clock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” you do it _______.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4225996" y="3067935"/>
            <a:ext cx="6354918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in a hurry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very late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4475229" y="3347927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3859A33-BBD0-4CD8-802A-C08EF3BF68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" t="30476" r="3964" b="49000"/>
          <a:stretch/>
        </p:blipFill>
        <p:spPr>
          <a:xfrm>
            <a:off x="-396240" y="914037"/>
            <a:ext cx="14191207" cy="39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68484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9233950C-FDAC-40D9-98E3-880FF65F51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8"/>
          <a:stretch/>
        </p:blipFill>
        <p:spPr>
          <a:xfrm>
            <a:off x="-31330" y="1484133"/>
            <a:ext cx="12223330" cy="62293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2B96C6-6865-40CC-AB46-0C2F8752EF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3" b="81003"/>
          <a:stretch/>
        </p:blipFill>
        <p:spPr>
          <a:xfrm>
            <a:off x="-1081293" y="489375"/>
            <a:ext cx="14054343" cy="99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2101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54E1300-6D14-48D4-ADCD-BF189824DE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" t="5455" r="3966" b="48415"/>
          <a:stretch/>
        </p:blipFill>
        <p:spPr>
          <a:xfrm>
            <a:off x="2084255" y="690265"/>
            <a:ext cx="8023490" cy="516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49125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107211C-8C2C-47F1-BDA4-7D199FAD1D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7" t="55737" r="12584" b="30054"/>
          <a:stretch/>
        </p:blipFill>
        <p:spPr>
          <a:xfrm>
            <a:off x="-103932" y="684246"/>
            <a:ext cx="9986176" cy="22538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AD31B5-8593-4C79-97F4-F3DCBE8DB2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" t="5455" r="3966" b="57666"/>
          <a:stretch/>
        </p:blipFill>
        <p:spPr>
          <a:xfrm>
            <a:off x="4392118" y="1168313"/>
            <a:ext cx="7799882" cy="4010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1EA0A9-FA8A-45D9-A5DE-3EE676FEF5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4" t="59014" r="12584" b="30054"/>
          <a:stretch/>
        </p:blipFill>
        <p:spPr>
          <a:xfrm>
            <a:off x="2431676" y="2887161"/>
            <a:ext cx="3382329" cy="17340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554F3F-9FFE-4E89-8AD8-39E80B5E08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4" t="59014" r="39592" b="30054"/>
          <a:stretch/>
        </p:blipFill>
        <p:spPr>
          <a:xfrm>
            <a:off x="310818" y="2897626"/>
            <a:ext cx="1801524" cy="17340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B20244-C24F-4119-B234-FBC96B17F758}"/>
              </a:ext>
            </a:extLst>
          </p:cNvPr>
          <p:cNvSpPr txBox="1"/>
          <p:nvPr/>
        </p:nvSpPr>
        <p:spPr>
          <a:xfrm>
            <a:off x="2598057" y="1582058"/>
            <a:ext cx="142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9:00 a.m.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232D4D-FFA4-405C-AF4C-2A640219EC32}"/>
              </a:ext>
            </a:extLst>
          </p:cNvPr>
          <p:cNvSpPr txBox="1"/>
          <p:nvPr/>
        </p:nvSpPr>
        <p:spPr>
          <a:xfrm>
            <a:off x="2598057" y="2003776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11:00 a.m.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79AE0E-4E2A-43BC-AD46-91072BF23B56}"/>
              </a:ext>
            </a:extLst>
          </p:cNvPr>
          <p:cNvSpPr txBox="1"/>
          <p:nvPr/>
        </p:nvSpPr>
        <p:spPr>
          <a:xfrm>
            <a:off x="2598057" y="2420685"/>
            <a:ext cx="142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2:00 p.m.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24FBB0-D4F6-4772-BD58-CCB7FB3E6A86}"/>
              </a:ext>
            </a:extLst>
          </p:cNvPr>
          <p:cNvSpPr txBox="1"/>
          <p:nvPr/>
        </p:nvSpPr>
        <p:spPr>
          <a:xfrm>
            <a:off x="2598057" y="2832711"/>
            <a:ext cx="142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5:00 p.m.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F2A83A-B4C3-4146-B55B-7E57D0AEB6BA}"/>
              </a:ext>
            </a:extLst>
          </p:cNvPr>
          <p:cNvSpPr txBox="1"/>
          <p:nvPr/>
        </p:nvSpPr>
        <p:spPr>
          <a:xfrm>
            <a:off x="2598057" y="3264134"/>
            <a:ext cx="142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7:00 p.m.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1BCC99-A204-4C74-B724-DC2C8B57059C}"/>
              </a:ext>
            </a:extLst>
          </p:cNvPr>
          <p:cNvSpPr txBox="1"/>
          <p:nvPr/>
        </p:nvSpPr>
        <p:spPr>
          <a:xfrm>
            <a:off x="2598057" y="3672149"/>
            <a:ext cx="142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9:00 p.m.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C4CE12-FE2A-441A-812A-0B330B31D988}"/>
              </a:ext>
            </a:extLst>
          </p:cNvPr>
          <p:cNvSpPr txBox="1"/>
          <p:nvPr/>
        </p:nvSpPr>
        <p:spPr>
          <a:xfrm>
            <a:off x="2540000" y="4109918"/>
            <a:ext cx="1692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12:00 a.m.</a:t>
            </a:r>
          </a:p>
        </p:txBody>
      </p:sp>
    </p:spTree>
    <p:extLst>
      <p:ext uri="{BB962C8B-B14F-4D97-AF65-F5344CB8AC3E}">
        <p14:creationId xmlns:p14="http://schemas.microsoft.com/office/powerpoint/2010/main" val="25629099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3F0BEE1-04A8-4C75-BF3F-30A0D429786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 t="69841" r="18234" b="15066"/>
          <a:stretch/>
        </p:blipFill>
        <p:spPr>
          <a:xfrm>
            <a:off x="137907" y="856341"/>
            <a:ext cx="11946343" cy="3120573"/>
          </a:xfrm>
          <a:prstGeom prst="rect">
            <a:avLst/>
          </a:prstGeom>
        </p:spPr>
      </p:pic>
      <p:pic>
        <p:nvPicPr>
          <p:cNvPr id="5" name="EE_G6_1-49">
            <a:hlinkClick r:id="" action="ppaction://media"/>
            <a:extLst>
              <a:ext uri="{FF2B5EF4-FFF2-40B4-BE49-F238E27FC236}">
                <a16:creationId xmlns:a16="http://schemas.microsoft.com/office/drawing/2014/main" id="{FF652FB4-7BE6-40B4-8C7C-7CEA168FF7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907" y="1477281"/>
            <a:ext cx="609600" cy="6096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410055E-2D7E-4B68-A631-FE1735EE7ABC}"/>
              </a:ext>
            </a:extLst>
          </p:cNvPr>
          <p:cNvSpPr/>
          <p:nvPr/>
        </p:nvSpPr>
        <p:spPr>
          <a:xfrm>
            <a:off x="9993107" y="1680481"/>
            <a:ext cx="406400" cy="406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84A7B0-998E-4AA7-AC51-3EB47C728133}"/>
              </a:ext>
            </a:extLst>
          </p:cNvPr>
          <p:cNvSpPr/>
          <p:nvPr/>
        </p:nvSpPr>
        <p:spPr>
          <a:xfrm>
            <a:off x="9993107" y="2247878"/>
            <a:ext cx="406400" cy="406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2E94C9C-03EC-4315-9FF3-D54F0DBC6A8D}"/>
              </a:ext>
            </a:extLst>
          </p:cNvPr>
          <p:cNvSpPr/>
          <p:nvPr/>
        </p:nvSpPr>
        <p:spPr>
          <a:xfrm>
            <a:off x="9267393" y="2805338"/>
            <a:ext cx="406400" cy="406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F73A75D-B3DC-4C20-8E84-F0E5074B75C7}"/>
              </a:ext>
            </a:extLst>
          </p:cNvPr>
          <p:cNvSpPr/>
          <p:nvPr/>
        </p:nvSpPr>
        <p:spPr>
          <a:xfrm>
            <a:off x="9267393" y="3342366"/>
            <a:ext cx="406400" cy="406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295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93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C0E37F7-7831-41EA-A03D-4BC2CDA180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0" t="85437" r="21667" b="9262"/>
          <a:stretch/>
        </p:blipFill>
        <p:spPr>
          <a:xfrm>
            <a:off x="292872" y="2321046"/>
            <a:ext cx="11606256" cy="110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929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402A441-7DA8-4B34-8D45-2DF2102975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5455" r="38788" b="82499"/>
          <a:stretch/>
        </p:blipFill>
        <p:spPr>
          <a:xfrm>
            <a:off x="-124185" y="1704852"/>
            <a:ext cx="9072155" cy="25042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5405C1-6769-42E0-A486-86DE3160D12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67" t="2777" r="3965" b="61389"/>
          <a:stretch/>
        </p:blipFill>
        <p:spPr>
          <a:xfrm>
            <a:off x="7931917" y="229260"/>
            <a:ext cx="4185242" cy="6249151"/>
          </a:xfrm>
          <a:prstGeom prst="rect">
            <a:avLst/>
          </a:prstGeom>
        </p:spPr>
      </p:pic>
      <p:pic>
        <p:nvPicPr>
          <p:cNvPr id="10" name="EE_G6_1-50">
            <a:hlinkClick r:id="" action="ppaction://media"/>
            <a:extLst>
              <a:ext uri="{FF2B5EF4-FFF2-40B4-BE49-F238E27FC236}">
                <a16:creationId xmlns:a16="http://schemas.microsoft.com/office/drawing/2014/main" id="{E036ACD8-CBCB-4811-B643-BDDFCF955D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56047" y="3034521"/>
            <a:ext cx="609600" cy="609600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D2EAE21-7A1B-4F46-9311-8E2CC28AA278}"/>
              </a:ext>
            </a:extLst>
          </p:cNvPr>
          <p:cNvSpPr/>
          <p:nvPr/>
        </p:nvSpPr>
        <p:spPr>
          <a:xfrm>
            <a:off x="8229601" y="5017304"/>
            <a:ext cx="236220" cy="2481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835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7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7524B5C-BCA9-4FAB-94A3-39CD3F651E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7267" r="34194" b="57718"/>
          <a:stretch/>
        </p:blipFill>
        <p:spPr>
          <a:xfrm>
            <a:off x="1562368" y="374073"/>
            <a:ext cx="9454030" cy="50019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6FB01B-2059-472E-BC8A-F1860B147D59}"/>
              </a:ext>
            </a:extLst>
          </p:cNvPr>
          <p:cNvSpPr txBox="1"/>
          <p:nvPr/>
        </p:nvSpPr>
        <p:spPr>
          <a:xfrm>
            <a:off x="2086585" y="4280410"/>
            <a:ext cx="106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</a:t>
            </a: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EDA4F6-2F73-4F51-880C-30E3960140C2}"/>
              </a:ext>
            </a:extLst>
          </p:cNvPr>
          <p:cNvSpPr txBox="1"/>
          <p:nvPr/>
        </p:nvSpPr>
        <p:spPr>
          <a:xfrm>
            <a:off x="3125491" y="4280410"/>
            <a:ext cx="106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</a:t>
            </a: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</a:t>
            </a:r>
            <a:r>
              <a:rPr lang="en-US" sz="28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ck</a:t>
            </a:r>
            <a:endParaRPr lang="en-US" sz="28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2F56DB-85E3-4285-8F5A-78BAD2C6627B}"/>
              </a:ext>
            </a:extLst>
          </p:cNvPr>
          <p:cNvSpPr txBox="1"/>
          <p:nvPr/>
        </p:nvSpPr>
        <p:spPr>
          <a:xfrm>
            <a:off x="4163959" y="4280410"/>
            <a:ext cx="106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</a:t>
            </a: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udy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C040F7-BDB4-4044-A7CD-D34AEF94B0B9}"/>
              </a:ext>
            </a:extLst>
          </p:cNvPr>
          <p:cNvSpPr txBox="1"/>
          <p:nvPr/>
        </p:nvSpPr>
        <p:spPr>
          <a:xfrm>
            <a:off x="5094697" y="4280410"/>
            <a:ext cx="106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cl</a:t>
            </a: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</a:t>
            </a:r>
            <a:r>
              <a:rPr lang="en-US" sz="28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83ED60-8859-4FF9-9B6F-4A9BE06C2A79}"/>
              </a:ext>
            </a:extLst>
          </p:cNvPr>
          <p:cNvSpPr txBox="1"/>
          <p:nvPr/>
        </p:nvSpPr>
        <p:spPr>
          <a:xfrm>
            <a:off x="6436018" y="4280410"/>
            <a:ext cx="106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time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A319EE-14BA-44F4-B141-EF969BB836BB}"/>
              </a:ext>
            </a:extLst>
          </p:cNvPr>
          <p:cNvSpPr txBox="1"/>
          <p:nvPr/>
        </p:nvSpPr>
        <p:spPr>
          <a:xfrm>
            <a:off x="7605009" y="4280410"/>
            <a:ext cx="106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never</a:t>
            </a:r>
          </a:p>
        </p:txBody>
      </p:sp>
      <p:pic>
        <p:nvPicPr>
          <p:cNvPr id="6" name="EE_G6_1-51">
            <a:hlinkClick r:id="" action="ppaction://media"/>
            <a:extLst>
              <a:ext uri="{FF2B5EF4-FFF2-40B4-BE49-F238E27FC236}">
                <a16:creationId xmlns:a16="http://schemas.microsoft.com/office/drawing/2014/main" id="{7A264DF2-8EC4-4F95-953E-DAB94D111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9927" y="530938"/>
            <a:ext cx="609600" cy="609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DB9EDE-4F8C-465E-8679-EF4F6BC411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41356" r="34194" b="54317"/>
          <a:stretch/>
        </p:blipFill>
        <p:spPr>
          <a:xfrm>
            <a:off x="1562368" y="5190765"/>
            <a:ext cx="9454030" cy="86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395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96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15" grpId="0"/>
      <p:bldP spid="16" grpId="0"/>
      <p:bldP spid="17" grpId="0"/>
      <p:bldP spid="18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161FAD2-B292-4FCC-92C1-E1689626C8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t="23578" r="2850"/>
          <a:stretch/>
        </p:blipFill>
        <p:spPr>
          <a:xfrm>
            <a:off x="1765575" y="2326447"/>
            <a:ext cx="8780944" cy="34896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AD88DF-3B34-4791-9A3E-7636DB0546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4" t="83750" r="27301" b="4306"/>
          <a:stretch/>
        </p:blipFill>
        <p:spPr>
          <a:xfrm>
            <a:off x="6603999" y="560561"/>
            <a:ext cx="5903650" cy="21224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F2597A-3AE0-44FF-8444-1E640BDD76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 r="35989" b="75535"/>
          <a:stretch/>
        </p:blipFill>
        <p:spPr>
          <a:xfrm>
            <a:off x="0" y="859172"/>
            <a:ext cx="7112000" cy="139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70093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64FC4C9-4332-45AE-979E-FE3027FD9D75}"/>
              </a:ext>
            </a:extLst>
          </p:cNvPr>
          <p:cNvGrpSpPr/>
          <p:nvPr/>
        </p:nvGrpSpPr>
        <p:grpSpPr>
          <a:xfrm>
            <a:off x="6491848" y="717358"/>
            <a:ext cx="5541011" cy="5102871"/>
            <a:chOff x="7344229" y="427207"/>
            <a:chExt cx="6444342" cy="593477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A87B59-A7AE-4500-ABB4-C96CF5DADB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956" t="6234" b="7233"/>
            <a:stretch/>
          </p:blipFill>
          <p:spPr>
            <a:xfrm>
              <a:off x="7344229" y="427542"/>
              <a:ext cx="1470428" cy="593443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93E394E-A0BA-41C5-966F-4071916AA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" t="6234" r="2114" b="7228"/>
            <a:stretch/>
          </p:blipFill>
          <p:spPr>
            <a:xfrm>
              <a:off x="8591456" y="427207"/>
              <a:ext cx="5197115" cy="5934773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37AA93A-6C1C-4886-89BE-CEE57B5D36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" t="4409" r="30289" b="83892"/>
          <a:stretch/>
        </p:blipFill>
        <p:spPr>
          <a:xfrm>
            <a:off x="-218879" y="2187545"/>
            <a:ext cx="7635679" cy="175155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B5812F3-CD0B-4975-8B8C-52F64481E430}"/>
              </a:ext>
            </a:extLst>
          </p:cNvPr>
          <p:cNvSpPr/>
          <p:nvPr/>
        </p:nvSpPr>
        <p:spPr>
          <a:xfrm>
            <a:off x="3924299" y="3571874"/>
            <a:ext cx="314325" cy="2762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2074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23184FA-1CB4-49E0-BD97-D007DB76940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4" r="38534" b="72083"/>
          <a:stretch/>
        </p:blipFill>
        <p:spPr>
          <a:xfrm>
            <a:off x="-985402" y="584738"/>
            <a:ext cx="8394526" cy="20780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7C7407-19B4-44C3-AB32-A6EC0C6B84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42103" r="32210" b="8122"/>
          <a:stretch/>
        </p:blipFill>
        <p:spPr>
          <a:xfrm>
            <a:off x="6158595" y="182419"/>
            <a:ext cx="5738581" cy="590791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135F0E41-B819-4517-912C-D75044ACD08A}"/>
              </a:ext>
            </a:extLst>
          </p:cNvPr>
          <p:cNvSpPr/>
          <p:nvPr/>
        </p:nvSpPr>
        <p:spPr>
          <a:xfrm>
            <a:off x="539142" y="1729811"/>
            <a:ext cx="324458" cy="3529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18DDD93-0A5D-4E3B-A251-B0626AB378CF}"/>
              </a:ext>
            </a:extLst>
          </p:cNvPr>
          <p:cNvGrpSpPr/>
          <p:nvPr/>
        </p:nvGrpSpPr>
        <p:grpSpPr>
          <a:xfrm>
            <a:off x="1143983" y="2662748"/>
            <a:ext cx="3870629" cy="3564570"/>
            <a:chOff x="7344229" y="427207"/>
            <a:chExt cx="6444342" cy="593477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423E060-B8C3-4C7A-B889-2479294937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956" t="6234" b="7233"/>
            <a:stretch/>
          </p:blipFill>
          <p:spPr>
            <a:xfrm>
              <a:off x="7344229" y="427542"/>
              <a:ext cx="1470428" cy="593443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3F5E104-B76D-4F0E-AE53-EE21096643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" t="6234" r="2114" b="7228"/>
            <a:stretch/>
          </p:blipFill>
          <p:spPr>
            <a:xfrm>
              <a:off x="8591456" y="427207"/>
              <a:ext cx="5197115" cy="5934773"/>
            </a:xfrm>
            <a:prstGeom prst="rect">
              <a:avLst/>
            </a:prstGeom>
          </p:spPr>
        </p:pic>
      </p:grpSp>
      <p:pic>
        <p:nvPicPr>
          <p:cNvPr id="17" name="EE_G6_1-52">
            <a:hlinkClick r:id="" action="ppaction://media"/>
            <a:extLst>
              <a:ext uri="{FF2B5EF4-FFF2-40B4-BE49-F238E27FC236}">
                <a16:creationId xmlns:a16="http://schemas.microsoft.com/office/drawing/2014/main" id="{10827CA4-938F-4CC2-B627-9E5DF2D9DC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25502" y="5512550"/>
            <a:ext cx="461665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046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54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64FC4C9-4332-45AE-979E-FE3027FD9D75}"/>
              </a:ext>
            </a:extLst>
          </p:cNvPr>
          <p:cNvGrpSpPr/>
          <p:nvPr/>
        </p:nvGrpSpPr>
        <p:grpSpPr>
          <a:xfrm>
            <a:off x="1213193" y="2597047"/>
            <a:ext cx="3732210" cy="3652913"/>
            <a:chOff x="7344229" y="427207"/>
            <a:chExt cx="6444342" cy="630742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A87B59-A7AE-4500-ABB4-C96CF5DADB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956" t="6234" b="1799"/>
            <a:stretch/>
          </p:blipFill>
          <p:spPr>
            <a:xfrm>
              <a:off x="7344229" y="427542"/>
              <a:ext cx="1470428" cy="630708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93E394E-A0BA-41C5-966F-4071916AA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" t="6234" r="2114" b="1799"/>
            <a:stretch/>
          </p:blipFill>
          <p:spPr>
            <a:xfrm>
              <a:off x="8591456" y="427207"/>
              <a:ext cx="5197115" cy="6307087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97C7407-19B4-44C3-AB32-A6EC0C6B84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42103" r="32210" b="8122"/>
          <a:stretch/>
        </p:blipFill>
        <p:spPr>
          <a:xfrm>
            <a:off x="6158595" y="182419"/>
            <a:ext cx="5738581" cy="59079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7C9E84-DF8F-401B-89BE-38EA71C15A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27322" r="31988" b="59563"/>
          <a:stretch/>
        </p:blipFill>
        <p:spPr>
          <a:xfrm>
            <a:off x="-139455" y="767670"/>
            <a:ext cx="6838189" cy="1829183"/>
          </a:xfrm>
          <a:prstGeom prst="rect">
            <a:avLst/>
          </a:prstGeom>
        </p:spPr>
      </p:pic>
      <p:pic>
        <p:nvPicPr>
          <p:cNvPr id="9" name="EE_G6_1-52">
            <a:hlinkClick r:id="" action="ppaction://media"/>
            <a:extLst>
              <a:ext uri="{FF2B5EF4-FFF2-40B4-BE49-F238E27FC236}">
                <a16:creationId xmlns:a16="http://schemas.microsoft.com/office/drawing/2014/main" id="{B41C7561-2FD6-4049-B200-6D230DED12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25502" y="5512550"/>
            <a:ext cx="461665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845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4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CC469D5-277B-4B94-A02F-58B8B37C4C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4" t="6233" r="6998" b="57596"/>
          <a:stretch/>
        </p:blipFill>
        <p:spPr>
          <a:xfrm>
            <a:off x="4803322" y="598529"/>
            <a:ext cx="9811657" cy="530954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CC4B7F2-5A43-4200-B641-9DCDC6F75E81}"/>
              </a:ext>
            </a:extLst>
          </p:cNvPr>
          <p:cNvSpPr/>
          <p:nvPr/>
        </p:nvSpPr>
        <p:spPr>
          <a:xfrm>
            <a:off x="9949011" y="2057400"/>
            <a:ext cx="299803" cy="2998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6FEC078-0579-4A5D-81B0-2CFEDF05F1C2}"/>
              </a:ext>
            </a:extLst>
          </p:cNvPr>
          <p:cNvSpPr/>
          <p:nvPr/>
        </p:nvSpPr>
        <p:spPr>
          <a:xfrm>
            <a:off x="5599639" y="2953500"/>
            <a:ext cx="299803" cy="2998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76DF130-E09E-4BB0-B91F-89332F6DEC8F}"/>
              </a:ext>
            </a:extLst>
          </p:cNvPr>
          <p:cNvSpPr/>
          <p:nvPr/>
        </p:nvSpPr>
        <p:spPr>
          <a:xfrm>
            <a:off x="7755212" y="3884914"/>
            <a:ext cx="299803" cy="2998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D328D2F-BBC4-4F2E-8800-3FACAA6F1259}"/>
              </a:ext>
            </a:extLst>
          </p:cNvPr>
          <p:cNvSpPr/>
          <p:nvPr/>
        </p:nvSpPr>
        <p:spPr>
          <a:xfrm>
            <a:off x="9984116" y="4793105"/>
            <a:ext cx="299803" cy="2998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18D96C3-D5CF-45EB-B95A-946EF5475523}"/>
              </a:ext>
            </a:extLst>
          </p:cNvPr>
          <p:cNvSpPr/>
          <p:nvPr/>
        </p:nvSpPr>
        <p:spPr>
          <a:xfrm>
            <a:off x="7755211" y="5560834"/>
            <a:ext cx="299803" cy="2998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8D1E10-47B0-4B15-8032-A4F3DED307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9" t="42103" r="32210" b="8122"/>
          <a:stretch/>
        </p:blipFill>
        <p:spPr>
          <a:xfrm>
            <a:off x="-629" y="578055"/>
            <a:ext cx="5177254" cy="568141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BE85D15-6AF6-4D17-9EB9-6E25B35E9868}"/>
              </a:ext>
            </a:extLst>
          </p:cNvPr>
          <p:cNvCxnSpPr/>
          <p:nvPr/>
        </p:nvCxnSpPr>
        <p:spPr>
          <a:xfrm>
            <a:off x="1270000" y="3632200"/>
            <a:ext cx="2946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25DCCA4-46D4-4FE1-9509-6E702FF71EED}"/>
              </a:ext>
            </a:extLst>
          </p:cNvPr>
          <p:cNvCxnSpPr>
            <a:cxnSpLocks/>
          </p:cNvCxnSpPr>
          <p:nvPr/>
        </p:nvCxnSpPr>
        <p:spPr>
          <a:xfrm>
            <a:off x="2019300" y="3834114"/>
            <a:ext cx="28956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CCBCC6-A433-4447-8E2B-EC7F72E1A207}"/>
              </a:ext>
            </a:extLst>
          </p:cNvPr>
          <p:cNvCxnSpPr/>
          <p:nvPr/>
        </p:nvCxnSpPr>
        <p:spPr>
          <a:xfrm>
            <a:off x="683002" y="4346198"/>
            <a:ext cx="1092200" cy="0"/>
          </a:xfrm>
          <a:prstGeom prst="line">
            <a:avLst/>
          </a:prstGeom>
          <a:ln w="19050">
            <a:solidFill>
              <a:srgbClr val="33B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CA37D9-7ED8-426E-B14A-D7DD68B2ECFC}"/>
              </a:ext>
            </a:extLst>
          </p:cNvPr>
          <p:cNvCxnSpPr>
            <a:cxnSpLocks/>
          </p:cNvCxnSpPr>
          <p:nvPr/>
        </p:nvCxnSpPr>
        <p:spPr>
          <a:xfrm>
            <a:off x="2019300" y="4538964"/>
            <a:ext cx="29718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6FFC36C-F566-485B-ABBB-88FCF5CDC8D5}"/>
              </a:ext>
            </a:extLst>
          </p:cNvPr>
          <p:cNvCxnSpPr>
            <a:cxnSpLocks/>
          </p:cNvCxnSpPr>
          <p:nvPr/>
        </p:nvCxnSpPr>
        <p:spPr>
          <a:xfrm>
            <a:off x="238125" y="4750544"/>
            <a:ext cx="619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4755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C1A25AC-184A-4495-9E53-B84DE1D968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42186" r="17856" b="36612"/>
          <a:stretch/>
        </p:blipFill>
        <p:spPr>
          <a:xfrm>
            <a:off x="0" y="489375"/>
            <a:ext cx="12150613" cy="42770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6F448E-4555-41EE-A940-4DB15F6D1F4B}"/>
              </a:ext>
            </a:extLst>
          </p:cNvPr>
          <p:cNvSpPr txBox="1"/>
          <p:nvPr/>
        </p:nvSpPr>
        <p:spPr>
          <a:xfrm>
            <a:off x="6946422" y="2918799"/>
            <a:ext cx="19283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English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</a:t>
            </a:r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ath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cience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</a:t>
            </a:r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eography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DA7C47-48BB-4141-8E39-F6EFD53C932C}"/>
              </a:ext>
            </a:extLst>
          </p:cNvPr>
          <p:cNvSpPr txBox="1"/>
          <p:nvPr/>
        </p:nvSpPr>
        <p:spPr>
          <a:xfrm>
            <a:off x="8683314" y="2909710"/>
            <a:ext cx="14502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</a:t>
            </a:r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istory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rt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 </a:t>
            </a:r>
            <a:endParaRPr lang="en-US" sz="2400" dirty="0">
              <a:latin typeface="Myriad Pro" panose="020B05030304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8AD8C-E5F0-4287-B2A4-6FF9FBC74D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62951" r="21236" b="32240"/>
          <a:stretch/>
        </p:blipFill>
        <p:spPr>
          <a:xfrm>
            <a:off x="41387" y="4629330"/>
            <a:ext cx="11487064" cy="95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340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1EEF721-6491-488E-9FCC-E1904AE1C4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" t="67760" r="3964" b="3388"/>
          <a:stretch/>
        </p:blipFill>
        <p:spPr>
          <a:xfrm>
            <a:off x="472276" y="684247"/>
            <a:ext cx="11557579" cy="46972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32443E-9093-4FC7-ADCC-DB5878AA0454}"/>
              </a:ext>
            </a:extLst>
          </p:cNvPr>
          <p:cNvSpPr/>
          <p:nvPr/>
        </p:nvSpPr>
        <p:spPr>
          <a:xfrm>
            <a:off x="584616" y="4751882"/>
            <a:ext cx="1334125" cy="359764"/>
          </a:xfrm>
          <a:prstGeom prst="rect">
            <a:avLst/>
          </a:prstGeom>
          <a:solidFill>
            <a:srgbClr val="CCE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DC523E0-01F6-42D3-98C3-E256A6AAFE62}"/>
              </a:ext>
            </a:extLst>
          </p:cNvPr>
          <p:cNvCxnSpPr/>
          <p:nvPr/>
        </p:nvCxnSpPr>
        <p:spPr>
          <a:xfrm>
            <a:off x="5381172" y="5381625"/>
            <a:ext cx="5791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361815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2755DB9-772A-4E9E-84B5-834C1421E6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30"/>
          <a:stretch/>
        </p:blipFill>
        <p:spPr>
          <a:xfrm>
            <a:off x="-551684" y="443871"/>
            <a:ext cx="8529403" cy="1840070"/>
          </a:xfrm>
          <a:prstGeom prst="rect">
            <a:avLst/>
          </a:prstGeom>
        </p:spPr>
      </p:pic>
      <p:pic>
        <p:nvPicPr>
          <p:cNvPr id="6" name="EEVNG6_U06">
            <a:hlinkClick r:id="" action="ppaction://media"/>
            <a:extLst>
              <a:ext uri="{FF2B5EF4-FFF2-40B4-BE49-F238E27FC236}">
                <a16:creationId xmlns:a16="http://schemas.microsoft.com/office/drawing/2014/main" id="{D2EE34BB-9318-4F4F-99D1-708D292961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63189" y="2070502"/>
            <a:ext cx="5550151" cy="31120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B28EA3-671E-4747-87DC-0794597684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6" t="53334" r="15411"/>
          <a:stretch/>
        </p:blipFill>
        <p:spPr>
          <a:xfrm>
            <a:off x="0" y="2070502"/>
            <a:ext cx="6520722" cy="23572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5F39BC-FE86-46B7-820F-6C04ACB01D7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" t="51287" r="71229"/>
          <a:stretch/>
        </p:blipFill>
        <p:spPr>
          <a:xfrm>
            <a:off x="9241812" y="95429"/>
            <a:ext cx="2771516" cy="235723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5F6A04C-8896-4E7D-8703-EC41D82F9C95}"/>
              </a:ext>
            </a:extLst>
          </p:cNvPr>
          <p:cNvSpPr/>
          <p:nvPr/>
        </p:nvSpPr>
        <p:spPr>
          <a:xfrm>
            <a:off x="2316480" y="3611879"/>
            <a:ext cx="685800" cy="3733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EF8F5FC-DB49-4D55-AA67-D4C58CA5F1F9}"/>
              </a:ext>
            </a:extLst>
          </p:cNvPr>
          <p:cNvSpPr/>
          <p:nvPr/>
        </p:nvSpPr>
        <p:spPr>
          <a:xfrm>
            <a:off x="4314778" y="4039110"/>
            <a:ext cx="783002" cy="3733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C5E7CD-69DF-4F65-8970-0B019BED815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75"/>
          <a:stretch/>
        </p:blipFill>
        <p:spPr>
          <a:xfrm>
            <a:off x="-215885" y="4472460"/>
            <a:ext cx="7857805" cy="82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543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13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2755DB9-772A-4E9E-84B5-834C1421E6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30"/>
          <a:stretch/>
        </p:blipFill>
        <p:spPr>
          <a:xfrm>
            <a:off x="-551684" y="443871"/>
            <a:ext cx="8529403" cy="18400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5F39BC-FE86-46B7-820F-6C04ACB01D7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" t="51287" r="71229"/>
          <a:stretch/>
        </p:blipFill>
        <p:spPr>
          <a:xfrm>
            <a:off x="9241812" y="95429"/>
            <a:ext cx="2771516" cy="23572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E05BB5B-014C-446B-A1DE-166D9A425C0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2" r="20126" b="25666"/>
          <a:stretch/>
        </p:blipFill>
        <p:spPr>
          <a:xfrm>
            <a:off x="-190278" y="2600328"/>
            <a:ext cx="6732147" cy="2421615"/>
          </a:xfrm>
          <a:prstGeom prst="rect">
            <a:avLst/>
          </a:prstGeom>
        </p:spPr>
      </p:pic>
      <p:pic>
        <p:nvPicPr>
          <p:cNvPr id="22" name="EEVNG6_U06">
            <a:hlinkClick r:id="" action="ppaction://media"/>
            <a:extLst>
              <a:ext uri="{FF2B5EF4-FFF2-40B4-BE49-F238E27FC236}">
                <a16:creationId xmlns:a16="http://schemas.microsoft.com/office/drawing/2014/main" id="{48BF8636-8FCF-4833-9069-31BAF7479F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63189" y="2070502"/>
            <a:ext cx="5550151" cy="31120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3525DAC-68C4-4124-B9DD-E67FA48E82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7" t="19862" r="7592" b="25666"/>
          <a:stretch/>
        </p:blipFill>
        <p:spPr>
          <a:xfrm>
            <a:off x="5053578" y="2600328"/>
            <a:ext cx="1102469" cy="242161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E3F2F23A-AE7C-4904-87EA-0738E8488447}"/>
              </a:ext>
            </a:extLst>
          </p:cNvPr>
          <p:cNvSpPr/>
          <p:nvPr/>
        </p:nvSpPr>
        <p:spPr>
          <a:xfrm>
            <a:off x="5019558" y="3136346"/>
            <a:ext cx="368300" cy="368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06514B8-2CF2-4406-914F-1220D12EC472}"/>
              </a:ext>
            </a:extLst>
          </p:cNvPr>
          <p:cNvSpPr/>
          <p:nvPr/>
        </p:nvSpPr>
        <p:spPr>
          <a:xfrm>
            <a:off x="5781768" y="3582752"/>
            <a:ext cx="368300" cy="368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2BECB4E-2478-49CF-81CB-E3B2427E6F41}"/>
              </a:ext>
            </a:extLst>
          </p:cNvPr>
          <p:cNvSpPr/>
          <p:nvPr/>
        </p:nvSpPr>
        <p:spPr>
          <a:xfrm>
            <a:off x="5796508" y="4032489"/>
            <a:ext cx="368300" cy="368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8C24622-CA09-4AB0-8497-F7AD1D436498}"/>
              </a:ext>
            </a:extLst>
          </p:cNvPr>
          <p:cNvSpPr/>
          <p:nvPr/>
        </p:nvSpPr>
        <p:spPr>
          <a:xfrm>
            <a:off x="5032117" y="4495246"/>
            <a:ext cx="368300" cy="368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82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 fullScrn="1"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16" grpId="0" animBg="1"/>
      <p:bldP spid="31" grpId="0" animBg="1"/>
      <p:bldP spid="32" grpId="0" animBg="1"/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 TIME DO YOU GO TO SCHOOL?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7886" y="0"/>
              <a:ext cx="3004973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2755DB9-772A-4E9E-84B5-834C1421E6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30"/>
          <a:stretch/>
        </p:blipFill>
        <p:spPr>
          <a:xfrm>
            <a:off x="-551684" y="443871"/>
            <a:ext cx="8529403" cy="18400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5F39BC-FE86-46B7-820F-6C04ACB01D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" t="51287" r="71229"/>
          <a:stretch/>
        </p:blipFill>
        <p:spPr>
          <a:xfrm>
            <a:off x="9241812" y="95429"/>
            <a:ext cx="2771516" cy="2357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A3E7B0-3F03-4BEC-BDC5-E7EA0E819E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22" b="-113"/>
          <a:stretch/>
        </p:blipFill>
        <p:spPr>
          <a:xfrm>
            <a:off x="6156047" y="2452659"/>
            <a:ext cx="5911019" cy="31449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0C1101-D12B-4157-B97D-D34EA56D9B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331" y="2565271"/>
            <a:ext cx="9254675" cy="115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3919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405</Words>
  <Application>Microsoft Office PowerPoint</Application>
  <PresentationFormat>Widescreen</PresentationFormat>
  <Paragraphs>137</Paragraphs>
  <Slides>26</Slides>
  <Notes>24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Adobe Gothic Std B</vt:lpstr>
      <vt:lpstr>Calibri</vt:lpstr>
      <vt:lpstr>Arial</vt:lpstr>
      <vt:lpstr>Calibri Light</vt:lpstr>
      <vt:lpstr>Times New Roman</vt:lpstr>
      <vt:lpstr>Myriad Pro</vt:lpstr>
      <vt:lpstr>Office Theme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34</cp:revision>
  <dcterms:created xsi:type="dcterms:W3CDTF">2021-04-06T05:13:12Z</dcterms:created>
  <dcterms:modified xsi:type="dcterms:W3CDTF">2021-05-31T16:45:55Z</dcterms:modified>
</cp:coreProperties>
</file>