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5" r:id="rId1"/>
    <p:sldMasterId id="2147483697" r:id="rId2"/>
  </p:sldMasterIdLst>
  <p:notesMasterIdLst>
    <p:notesMasterId r:id="rId14"/>
  </p:notesMasterIdLst>
  <p:sldIdLst>
    <p:sldId id="256" r:id="rId3"/>
    <p:sldId id="258" r:id="rId4"/>
    <p:sldId id="262" r:id="rId5"/>
    <p:sldId id="263" r:id="rId6"/>
    <p:sldId id="264" r:id="rId7"/>
    <p:sldId id="259" r:id="rId8"/>
    <p:sldId id="268" r:id="rId9"/>
    <p:sldId id="265" r:id="rId10"/>
    <p:sldId id="269" r:id="rId11"/>
    <p:sldId id="271" r:id="rId12"/>
    <p:sldId id="261" r:id="rId1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33"/>
    <a:srgbClr val="FE9202"/>
    <a:srgbClr val="CC0099"/>
    <a:srgbClr val="E7FF01"/>
    <a:srgbClr val="E39A39"/>
    <a:srgbClr val="1D3A00"/>
    <a:srgbClr val="5EEC3C"/>
    <a:srgbClr val="990099"/>
    <a:srgbClr val="6C1A00"/>
    <a:srgbClr val="00AA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88" y="-2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7/7/2023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5273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108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970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081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80902" y="950797"/>
            <a:ext cx="7182197" cy="323096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085851" y="1058711"/>
            <a:ext cx="6972300" cy="302607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3851910" y="950798"/>
            <a:ext cx="1440180" cy="5486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3937635" y="950798"/>
            <a:ext cx="1268730" cy="483971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1281" y="1568447"/>
            <a:ext cx="6801440" cy="19431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5400" b="0" kern="1200" cap="all" spc="-75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1575" y="3511547"/>
            <a:ext cx="6803136" cy="3429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200" spc="60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3989070" y="1005942"/>
            <a:ext cx="1165860" cy="395410"/>
          </a:xfrm>
        </p:spPr>
        <p:txBody>
          <a:bodyPr/>
          <a:lstStyle>
            <a:lvl1pPr algn="ctr">
              <a:defRPr sz="975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090422" y="3908295"/>
            <a:ext cx="4429125" cy="17145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6455190" y="3909060"/>
            <a:ext cx="1583911" cy="17145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8202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553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980902" y="950797"/>
            <a:ext cx="7182197" cy="323096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085850" y="1058711"/>
            <a:ext cx="6972300" cy="302607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3851910" y="950798"/>
            <a:ext cx="1440180" cy="5486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3937635" y="950798"/>
            <a:ext cx="1268730" cy="483971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717" y="1570732"/>
            <a:ext cx="6803136" cy="1940814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5400" kern="1200" cap="all" spc="-75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2718" y="3511547"/>
            <a:ext cx="6803136" cy="34290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  <a:effectLst/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91356" y="1008377"/>
            <a:ext cx="1165860" cy="397764"/>
          </a:xfrm>
        </p:spPr>
        <p:txBody>
          <a:bodyPr/>
          <a:lstStyle>
            <a:lvl1pPr algn="ctr">
              <a:defRPr lang="en-US" sz="975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0165" y="3908295"/>
            <a:ext cx="4430268" cy="17145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3378" y="3908295"/>
            <a:ext cx="1584198" cy="171450"/>
          </a:xfrm>
        </p:spPr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4860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0100" y="1577340"/>
            <a:ext cx="3566160" cy="281178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7740" y="1577340"/>
            <a:ext cx="3566160" cy="281178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616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386" y="1555751"/>
            <a:ext cx="3566160" cy="48006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425" b="0">
                <a:solidFill>
                  <a:schemeClr val="tx2"/>
                </a:solidFill>
                <a:latin typeface="+mn-lt"/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2386" y="2066924"/>
            <a:ext cx="3566160" cy="240030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80026" y="1555751"/>
            <a:ext cx="3566160" cy="48006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425" b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80026" y="2067436"/>
            <a:ext cx="3566160" cy="240030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93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026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606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84147" y="178308"/>
            <a:ext cx="6398514" cy="47868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6765290" y="178308"/>
            <a:ext cx="2194560" cy="47868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455544"/>
            <a:ext cx="1823085" cy="1234440"/>
          </a:xfrm>
        </p:spPr>
        <p:txBody>
          <a:bodyPr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457200"/>
            <a:ext cx="5829300" cy="400050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1714500"/>
            <a:ext cx="1823085" cy="26289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050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795258" y="4667252"/>
            <a:ext cx="1097280" cy="20574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868160" y="281178"/>
            <a:ext cx="1988820" cy="4581144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793684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765290" y="178308"/>
            <a:ext cx="2194560" cy="47868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2300" y="452628"/>
            <a:ext cx="1824228" cy="1234440"/>
          </a:xfrm>
        </p:spPr>
        <p:txBody>
          <a:bodyPr anchor="b">
            <a:noAutofit/>
          </a:bodyPr>
          <a:lstStyle>
            <a:lvl1pPr algn="l">
              <a:defRPr sz="21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449" y="178308"/>
            <a:ext cx="6398514" cy="4786884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2300" y="1714500"/>
            <a:ext cx="1824228" cy="2626614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600"/>
              </a:spcBef>
              <a:buNone/>
              <a:defRPr sz="1050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685800" rtl="0" eaLnBrk="1" latinLnBrk="0" hangingPunct="1">
              <a:defRPr lang="en-US" sz="75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97546" y="4670298"/>
            <a:ext cx="1097280" cy="20574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68160" y="281178"/>
            <a:ext cx="1988820" cy="4581144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11086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72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571500"/>
            <a:ext cx="1771650" cy="39433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571500"/>
            <a:ext cx="6057900" cy="39433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64002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159" y="514350"/>
            <a:ext cx="6000750" cy="2228851"/>
          </a:xfrm>
        </p:spPr>
        <p:txBody>
          <a:bodyPr anchor="b">
            <a:normAutofit/>
          </a:bodyPr>
          <a:lstStyle>
            <a:lvl1pPr algn="l">
              <a:defRPr sz="36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159" y="2882900"/>
            <a:ext cx="4800600" cy="1460500"/>
          </a:xfrm>
        </p:spPr>
        <p:txBody>
          <a:bodyPr anchor="t">
            <a:normAutofit/>
          </a:bodyPr>
          <a:lstStyle>
            <a:lvl1pPr marL="0" indent="0" algn="l">
              <a:buNone/>
              <a:defRPr sz="1575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6171009" y="6350"/>
            <a:ext cx="2857500" cy="28575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581128" y="68659"/>
            <a:ext cx="4560491" cy="456049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426869" y="171450"/>
            <a:ext cx="3714750" cy="371475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501878" y="24209"/>
            <a:ext cx="3639742" cy="363974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5884070" y="457201"/>
            <a:ext cx="3257549" cy="325754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36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785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1504950"/>
            <a:ext cx="6400801" cy="1711200"/>
          </a:xfrm>
        </p:spPr>
        <p:txBody>
          <a:bodyPr anchor="b">
            <a:normAutofit/>
          </a:bodyPr>
          <a:lstStyle>
            <a:lvl1pPr algn="l">
              <a:defRPr sz="27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371850"/>
            <a:ext cx="6400800" cy="11239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8226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159" y="514351"/>
            <a:ext cx="3703241" cy="271145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6100" y="514351"/>
            <a:ext cx="3700859" cy="271145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4351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061" y="514350"/>
            <a:ext cx="3487340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159" y="952897"/>
            <a:ext cx="3703241" cy="2272904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9299" y="514350"/>
            <a:ext cx="3498851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909" y="946546"/>
            <a:ext cx="3696891" cy="2272904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6491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3603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172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3759" y="514350"/>
            <a:ext cx="2743200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159" y="514350"/>
            <a:ext cx="4457701" cy="398145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3759" y="1657350"/>
            <a:ext cx="2743200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9937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109" y="1085850"/>
            <a:ext cx="4514850" cy="85725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1759" y="685800"/>
            <a:ext cx="2460731" cy="3429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109" y="2082800"/>
            <a:ext cx="4516041" cy="1536700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2573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14350" y="400050"/>
            <a:ext cx="8114109" cy="234315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2882900"/>
            <a:ext cx="6228158" cy="3429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3840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anchor="ctr">
            <a:normAutofit/>
          </a:bodyPr>
          <a:lstStyle>
            <a:lvl1pPr algn="l">
              <a:defRPr sz="2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086100"/>
            <a:ext cx="6401991" cy="140970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8627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514350"/>
            <a:ext cx="6858001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659" y="2571750"/>
            <a:ext cx="6400800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225801"/>
            <a:ext cx="6400800" cy="126364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710528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2571750"/>
            <a:ext cx="6400800" cy="1273050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8" y="3849736"/>
            <a:ext cx="6401993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7227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514350"/>
            <a:ext cx="6858000" cy="2057400"/>
          </a:xfrm>
        </p:spPr>
        <p:txBody>
          <a:bodyPr anchor="ctr">
            <a:normAutofit/>
          </a:bodyPr>
          <a:lstStyle>
            <a:lvl1pPr algn="l">
              <a:defRPr sz="24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0"/>
            <a:ext cx="6400801" cy="787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733800"/>
            <a:ext cx="6400801" cy="7620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503106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1"/>
            <a:ext cx="6400800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575049"/>
            <a:ext cx="6400801" cy="9207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1563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7665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909" y="514350"/>
            <a:ext cx="1543050" cy="3429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514350"/>
            <a:ext cx="5867400" cy="398145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192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6022" y="178308"/>
            <a:ext cx="8791956" cy="4786884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0100" y="481946"/>
            <a:ext cx="7543800" cy="1028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0" y="1577340"/>
            <a:ext cx="7543800" cy="2948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5740" y="4730754"/>
            <a:ext cx="2057400" cy="2057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7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17470" y="4730754"/>
            <a:ext cx="3909060" cy="2057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7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52410" y="4730754"/>
            <a:ext cx="1097280" cy="2057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7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086851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lang="en-US" sz="36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37160" indent="-137160" algn="l" defTabSz="685800" rtl="0" eaLnBrk="1" latinLnBrk="0" hangingPunct="1">
        <a:lnSpc>
          <a:spcPct val="100000"/>
        </a:lnSpc>
        <a:spcBef>
          <a:spcPts val="675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905227" y="2222500"/>
            <a:ext cx="2236394" cy="2406650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159" y="3365499"/>
            <a:ext cx="6400800" cy="11303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514351"/>
            <a:ext cx="6400800" cy="2711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8309" y="4629150"/>
            <a:ext cx="12001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3074F12-AA26-4AC8-9962-C36BB8F32554}" type="datetimeFigureOut">
              <a:rPr lang="en-US" smtClean="0"/>
              <a:pPr/>
              <a:t>7/7/2023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3159" y="4629150"/>
            <a:ext cx="5657850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183857"/>
            <a:ext cx="856684" cy="50244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4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34671274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veworksheets.com/bv1700jq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8449" y="1225783"/>
            <a:ext cx="6801440" cy="1943100"/>
          </a:xfrm>
        </p:spPr>
        <p:txBody>
          <a:bodyPr/>
          <a:lstStyle/>
          <a:p>
            <a:r>
              <a:rPr lang="en-US" sz="4800" dirty="0" smtClean="0"/>
              <a:t>Unit 1: food for life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59785" y="2997433"/>
            <a:ext cx="6803136" cy="342901"/>
          </a:xfrm>
        </p:spPr>
        <p:txBody>
          <a:bodyPr>
            <a:no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Period 2: 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Simple Present vs. The Present Continuous; </a:t>
            </a:r>
            <a:r>
              <a:rPr lang="en-US" sz="2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Stative</a:t>
            </a:r>
            <a:r>
              <a:rPr lang="en-US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Verbs</a:t>
            </a:r>
            <a:endParaRPr lang="en-US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892245" y="374729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54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67105"/>
            <a:ext cx="6400800" cy="1130300"/>
          </a:xfrm>
        </p:spPr>
        <p:txBody>
          <a:bodyPr/>
          <a:lstStyle/>
          <a:p>
            <a:r>
              <a:rPr lang="en-US" b="1" dirty="0" smtClean="0"/>
              <a:t>Warm-up</a:t>
            </a:r>
            <a:endParaRPr lang="en-US" b="1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655770" y="1044701"/>
            <a:ext cx="1527050" cy="610820"/>
          </a:xfrm>
          <a:solidFill>
            <a:schemeClr val="accent2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 smtClean="0"/>
              <a:t>MIMING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826609" y="1960930"/>
            <a:ext cx="7257605" cy="1041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905"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b="1" u="sng" dirty="0" smtClean="0"/>
              <a:t>Rule</a:t>
            </a:r>
          </a:p>
          <a:p>
            <a:pPr marR="1905"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dirty="0" smtClean="0"/>
              <a:t>P</a:t>
            </a:r>
            <a:r>
              <a:rPr lang="vi-VN" dirty="0" smtClean="0"/>
              <a:t>ick </a:t>
            </a:r>
            <a:r>
              <a:rPr lang="vi-VN" dirty="0"/>
              <a:t>up a verb and try to act out. The audience should guess what he/she is doing</a:t>
            </a:r>
            <a:r>
              <a:rPr lang="vi-VN" dirty="0" smtClean="0"/>
              <a:t>.</a:t>
            </a:r>
            <a:endParaRPr lang="vi-VN" dirty="0"/>
          </a:p>
        </p:txBody>
      </p:sp>
      <p:sp>
        <p:nvSpPr>
          <p:cNvPr id="12" name="Rectangle 11"/>
          <p:cNvSpPr/>
          <p:nvPr/>
        </p:nvSpPr>
        <p:spPr>
          <a:xfrm>
            <a:off x="2430470" y="3182570"/>
            <a:ext cx="4572000" cy="14434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marR="1905" lvl="0" indent="-342900"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  <a:buFont typeface="+mj-lt"/>
              <a:buAutoNum type="arabicPeriod"/>
            </a:pPr>
            <a:r>
              <a:rPr lang="vi-VN" dirty="0"/>
              <a:t>Climb the mountain</a:t>
            </a:r>
            <a:endParaRPr lang="en-US" sz="1600" dirty="0"/>
          </a:p>
          <a:p>
            <a:pPr marL="342900" marR="1905" lvl="0" indent="-342900"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  <a:buFont typeface="+mj-lt"/>
              <a:buAutoNum type="arabicPeriod"/>
            </a:pPr>
            <a:r>
              <a:rPr lang="vi-VN" dirty="0"/>
              <a:t>Drink water </a:t>
            </a:r>
            <a:endParaRPr lang="en-US" sz="1600" dirty="0"/>
          </a:p>
          <a:p>
            <a:pPr marL="342900" marR="1905" lvl="0" indent="-342900"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  <a:buFont typeface="+mj-lt"/>
              <a:buAutoNum type="arabicPeriod"/>
            </a:pPr>
            <a:r>
              <a:rPr lang="vi-VN" dirty="0"/>
              <a:t>Carry a cell phone</a:t>
            </a:r>
            <a:endParaRPr lang="en-US" sz="1600" dirty="0"/>
          </a:p>
          <a:p>
            <a:pPr marL="342900" marR="1905" lvl="0" indent="-342900"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  <a:buFont typeface="+mj-lt"/>
              <a:buAutoNum type="arabicPeriod"/>
            </a:pPr>
            <a:r>
              <a:rPr lang="vi-VN" dirty="0"/>
              <a:t>Cook a meal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942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128470"/>
            <a:ext cx="7329840" cy="11303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Simple present and present continuous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69798" y="1258770"/>
            <a:ext cx="8028160" cy="482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400" b="1" dirty="0" smtClean="0">
                <a:solidFill>
                  <a:schemeClr val="bg1"/>
                </a:solidFill>
              </a:rPr>
              <a:t>What are the differences between the two sentences</a:t>
            </a:r>
            <a:endParaRPr lang="en-US" sz="1600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89969" y="2266340"/>
            <a:ext cx="6787820" cy="15045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3200" dirty="0" smtClean="0"/>
              <a:t>1. </a:t>
            </a:r>
            <a:r>
              <a:rPr lang="vi-VN" sz="3200" dirty="0" smtClean="0"/>
              <a:t>I </a:t>
            </a:r>
            <a:r>
              <a:rPr lang="vi-VN" sz="3200" dirty="0"/>
              <a:t>drink 2 liters of water every day</a:t>
            </a:r>
            <a:r>
              <a:rPr lang="vi-VN" sz="3200" dirty="0" smtClean="0"/>
              <a:t>.</a:t>
            </a:r>
            <a:endParaRPr lang="en-US" sz="3200" dirty="0" smtClean="0"/>
          </a:p>
          <a:p>
            <a:pPr algn="just">
              <a:lnSpc>
                <a:spcPct val="15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altLang="ja-JP" sz="32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2. </a:t>
            </a:r>
            <a:r>
              <a:rPr lang="vi-VN" altLang="ja-JP" sz="32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Now</a:t>
            </a:r>
            <a:r>
              <a:rPr lang="vi-VN" altLang="ja-JP" sz="3200" dirty="0">
                <a:latin typeface="Arial" panose="020B0604020202020204" pitchFamily="34" charset="0"/>
                <a:ea typeface="Times New Roman" panose="02020603050405020304" pitchFamily="18" charset="0"/>
              </a:rPr>
              <a:t>, I am drinking coffee</a:t>
            </a:r>
            <a:r>
              <a:rPr lang="en-US" altLang="ja-JP" sz="1100" dirty="0">
                <a:latin typeface="Arial" panose="020B0604020202020204" pitchFamily="34" charset="0"/>
              </a:rPr>
              <a:t> </a:t>
            </a:r>
            <a:r>
              <a:rPr lang="vi-VN" sz="3200" dirty="0" smtClean="0"/>
              <a:t> 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91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67105"/>
            <a:ext cx="7329840" cy="11303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Simple present and present continuous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96260" y="1350109"/>
            <a:ext cx="8551480" cy="8182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260" y="2571750"/>
            <a:ext cx="8551480" cy="79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79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67105"/>
            <a:ext cx="7329840" cy="11303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Simple present and present continuous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739540" y="1197405"/>
            <a:ext cx="3295316" cy="763525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err="1" smtClean="0">
                <a:solidFill>
                  <a:schemeClr val="tx1"/>
                </a:solidFill>
              </a:rPr>
              <a:t>Stative</a:t>
            </a:r>
            <a:r>
              <a:rPr lang="en-US" sz="3600" dirty="0" smtClean="0">
                <a:solidFill>
                  <a:schemeClr val="tx1"/>
                </a:solidFill>
              </a:rPr>
              <a:t> verbs 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965" y="2327705"/>
            <a:ext cx="8435548" cy="125888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365195" y="3953369"/>
            <a:ext cx="38370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vi-VN" sz="2400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looks</a:t>
            </a:r>
            <a:r>
              <a:rPr lang="vi-VN" sz="24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2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clean</a:t>
            </a:r>
            <a:endParaRPr lang="en-US" sz="2400" i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vi-V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 is </a:t>
            </a:r>
            <a:r>
              <a:rPr lang="vi-VN" sz="2400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looking</a:t>
            </a:r>
            <a:r>
              <a:rPr lang="vi-VN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the sky.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3475569" y="4098800"/>
            <a:ext cx="763525" cy="1527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342861" y="3953369"/>
            <a:ext cx="1718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 </a:t>
            </a:r>
            <a:r>
              <a:rPr lang="en-US" dirty="0" err="1" smtClean="0"/>
              <a:t>stative</a:t>
            </a:r>
            <a:r>
              <a:rPr lang="en-US" dirty="0" smtClean="0"/>
              <a:t> verb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58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67105"/>
            <a:ext cx="6400800" cy="824890"/>
          </a:xfrm>
        </p:spPr>
        <p:txBody>
          <a:bodyPr/>
          <a:lstStyle/>
          <a:p>
            <a:r>
              <a:rPr lang="en-US" b="1" dirty="0" smtClean="0"/>
              <a:t>Practice 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1670" y="891995"/>
            <a:ext cx="7787955" cy="1068935"/>
          </a:xfrm>
          <a:solidFill>
            <a:schemeClr val="accent2"/>
          </a:solidFill>
        </p:spPr>
        <p:txBody>
          <a:bodyPr/>
          <a:lstStyle/>
          <a:p>
            <a:pPr marL="0" indent="0" algn="just">
              <a:buNone/>
            </a:pPr>
            <a:r>
              <a:rPr lang="en-US" dirty="0" smtClean="0">
                <a:solidFill>
                  <a:schemeClr val="tx1"/>
                </a:solidFill>
              </a:rPr>
              <a:t>Exercise C: </a:t>
            </a:r>
            <a:r>
              <a:rPr lang="en-US" dirty="0">
                <a:solidFill>
                  <a:schemeClr val="tx1"/>
                </a:solidFill>
              </a:rPr>
              <a:t>Discuss the statements below in pairs. Which things does the speaker usually do (U)? Which is </a:t>
            </a:r>
            <a:r>
              <a:rPr lang="en-US" dirty="0" smtClean="0">
                <a:solidFill>
                  <a:schemeClr val="tx1"/>
                </a:solidFill>
              </a:rPr>
              <a:t>the speaker </a:t>
            </a:r>
            <a:r>
              <a:rPr lang="en-US" dirty="0">
                <a:solidFill>
                  <a:schemeClr val="tx1"/>
                </a:solidFill>
              </a:rPr>
              <a:t>doing now (N)? And which statement describes a state (</a:t>
            </a:r>
            <a:r>
              <a:rPr lang="en-US" dirty="0" smtClean="0">
                <a:solidFill>
                  <a:schemeClr val="tx1"/>
                </a:solidFill>
              </a:rPr>
              <a:t>S)</a:t>
            </a:r>
          </a:p>
        </p:txBody>
      </p:sp>
      <p:sp>
        <p:nvSpPr>
          <p:cNvPr id="3" name="Rectangle 2"/>
          <p:cNvSpPr/>
          <p:nvPr/>
        </p:nvSpPr>
        <p:spPr>
          <a:xfrm>
            <a:off x="601670" y="2113635"/>
            <a:ext cx="801701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a</a:t>
            </a:r>
            <a:r>
              <a:rPr lang="vi-VN" sz="2400" dirty="0" smtClean="0"/>
              <a:t>. I am eating an apple.</a:t>
            </a:r>
            <a:br>
              <a:rPr lang="vi-VN" sz="2400" dirty="0" smtClean="0"/>
            </a:br>
            <a:r>
              <a:rPr lang="vi-VN" sz="2400" dirty="0" smtClean="0"/>
              <a:t>b. I eat breakfast at 9.</a:t>
            </a:r>
            <a:br>
              <a:rPr lang="vi-VN" sz="2400" dirty="0" smtClean="0"/>
            </a:br>
            <a:r>
              <a:rPr lang="vi-VN" sz="2400" dirty="0" smtClean="0"/>
              <a:t>c. I often buy fruits at the grocery store. </a:t>
            </a:r>
            <a:br>
              <a:rPr lang="vi-VN" sz="2400" dirty="0" smtClean="0"/>
            </a:br>
            <a:r>
              <a:rPr lang="vi-VN" sz="2400" dirty="0" smtClean="0"/>
              <a:t>d. I am making coffee for you. </a:t>
            </a:r>
            <a:br>
              <a:rPr lang="vi-VN" sz="2400" dirty="0" smtClean="0"/>
            </a:br>
            <a:r>
              <a:rPr lang="vi-VN" sz="2400" dirty="0" smtClean="0"/>
              <a:t>e. The apples look fresh. </a:t>
            </a:r>
            <a:br>
              <a:rPr lang="vi-VN" sz="2400" dirty="0" smtClean="0"/>
            </a:br>
            <a:r>
              <a:rPr lang="vi-VN" sz="2400" dirty="0" smtClean="0"/>
              <a:t>f. I am looking at the apples on the shelf. 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4051295" y="1981159"/>
            <a:ext cx="4443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82820" y="3182570"/>
            <a:ext cx="4443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502246" y="3858073"/>
            <a:ext cx="4443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29119" y="2395474"/>
            <a:ext cx="4443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U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223900" y="2731809"/>
            <a:ext cx="4443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U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057314" y="3556527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S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82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67105"/>
            <a:ext cx="6400800" cy="824890"/>
          </a:xfrm>
        </p:spPr>
        <p:txBody>
          <a:bodyPr/>
          <a:lstStyle/>
          <a:p>
            <a:r>
              <a:rPr lang="en-US" b="1" dirty="0" smtClean="0"/>
              <a:t>Practice 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1670" y="891995"/>
            <a:ext cx="7787955" cy="1068935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vi-VN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Exercise </a:t>
            </a:r>
            <a:r>
              <a:rPr lang="vi-VN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Complete </a:t>
            </a:r>
            <a:r>
              <a:rPr lang="vi-VN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sentence with the simple present or present continuous form of the </a:t>
            </a:r>
            <a:r>
              <a:rPr lang="vi-VN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verb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907079" y="1960930"/>
            <a:ext cx="8093365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My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mother and I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………..….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prepare) a meal together every afternoon.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 now, my mother and I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make) a dish called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enchiladas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really like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enchiladas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Sometimes I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……………..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have) them for breakfast!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……………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(enjoy) at least one meal together every day.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Please call later. We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……………..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have) dinner now.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kids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………………….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look) at the worm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the leaf.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Wow, the dishes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taste)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incredible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880754" y="1960930"/>
            <a:ext cx="958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802070" y="2408508"/>
            <a:ext cx="1353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making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877410" y="2777840"/>
            <a:ext cx="704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670605" y="3201901"/>
            <a:ext cx="723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enjoy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322772" y="3637289"/>
            <a:ext cx="12256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having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411012" y="3978206"/>
            <a:ext cx="13410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looking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022186" y="4446876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taste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035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67105"/>
            <a:ext cx="6400800" cy="824890"/>
          </a:xfrm>
        </p:spPr>
        <p:txBody>
          <a:bodyPr/>
          <a:lstStyle/>
          <a:p>
            <a:r>
              <a:rPr lang="en-US" b="1" dirty="0" smtClean="0"/>
              <a:t>Production 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12490" y="2266339"/>
            <a:ext cx="7329839" cy="15270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usually have ……… for breakfast.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never eat …………………..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754374" y="891995"/>
            <a:ext cx="7787955" cy="1068935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/>
          </a:bodyPr>
          <a:lstStyle>
            <a:lvl1pPr marL="2143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5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3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001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1572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5001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Activity E: </a:t>
            </a:r>
            <a:r>
              <a:rPr lang="vi-VN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 in pair to talk </a:t>
            </a:r>
            <a:r>
              <a:rPr lang="vi-VN" sz="1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</a:t>
            </a:r>
            <a:endParaRPr lang="en-US" sz="18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1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vi-VN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</a:t>
            </a:r>
            <a:r>
              <a:rPr lang="vi-VN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 usually eat for breakfast or lunch</a:t>
            </a:r>
            <a:endParaRPr lang="en-US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6116317" y="3440723"/>
            <a:ext cx="13287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01</a:t>
            </a:r>
          </a:p>
        </p:txBody>
      </p:sp>
      <p:sp>
        <p:nvSpPr>
          <p:cNvPr id="8" name="Oval 13"/>
          <p:cNvSpPr>
            <a:spLocks noChangeArrowheads="1"/>
          </p:cNvSpPr>
          <p:nvPr/>
        </p:nvSpPr>
        <p:spPr bwMode="auto">
          <a:xfrm>
            <a:off x="7292654" y="3751873"/>
            <a:ext cx="149225" cy="152400"/>
          </a:xfrm>
          <a:prstGeom prst="ellipse">
            <a:avLst/>
          </a:prstGeom>
          <a:solidFill>
            <a:srgbClr val="FF00FF"/>
          </a:solidFill>
          <a:ln w="9525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600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9" name="Oval 14"/>
          <p:cNvSpPr>
            <a:spLocks noChangeArrowheads="1"/>
          </p:cNvSpPr>
          <p:nvPr/>
        </p:nvSpPr>
        <p:spPr bwMode="auto">
          <a:xfrm>
            <a:off x="7292654" y="3980473"/>
            <a:ext cx="152400" cy="152400"/>
          </a:xfrm>
          <a:prstGeom prst="ellipse">
            <a:avLst/>
          </a:prstGeom>
          <a:solidFill>
            <a:srgbClr val="FF00FF"/>
          </a:solidFill>
          <a:ln w="9525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600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59</a:t>
            </a:r>
          </a:p>
        </p:txBody>
      </p:sp>
      <p:sp>
        <p:nvSpPr>
          <p:cNvPr id="11" name="Text Box 75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58</a:t>
            </a:r>
          </a:p>
        </p:txBody>
      </p:sp>
      <p:sp>
        <p:nvSpPr>
          <p:cNvPr id="12" name="Text Box 76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57</a:t>
            </a:r>
          </a:p>
        </p:txBody>
      </p:sp>
      <p:sp>
        <p:nvSpPr>
          <p:cNvPr id="13" name="Text Box 77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56</a:t>
            </a:r>
          </a:p>
        </p:txBody>
      </p:sp>
      <p:sp>
        <p:nvSpPr>
          <p:cNvPr id="14" name="Text Box 78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55</a:t>
            </a:r>
          </a:p>
        </p:txBody>
      </p:sp>
      <p:sp>
        <p:nvSpPr>
          <p:cNvPr id="15" name="Text Box 79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54</a:t>
            </a:r>
          </a:p>
        </p:txBody>
      </p:sp>
      <p:sp>
        <p:nvSpPr>
          <p:cNvPr id="16" name="Text Box 80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53</a:t>
            </a:r>
          </a:p>
        </p:txBody>
      </p:sp>
      <p:sp>
        <p:nvSpPr>
          <p:cNvPr id="17" name="Text Box 81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52</a:t>
            </a:r>
          </a:p>
        </p:txBody>
      </p:sp>
      <p:sp>
        <p:nvSpPr>
          <p:cNvPr id="18" name="Text Box 82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51</a:t>
            </a:r>
          </a:p>
        </p:txBody>
      </p:sp>
      <p:sp>
        <p:nvSpPr>
          <p:cNvPr id="19" name="Text Box 83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50</a:t>
            </a:r>
          </a:p>
        </p:txBody>
      </p:sp>
      <p:sp>
        <p:nvSpPr>
          <p:cNvPr id="20" name="Text Box 84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49</a:t>
            </a:r>
          </a:p>
        </p:txBody>
      </p:sp>
      <p:sp>
        <p:nvSpPr>
          <p:cNvPr id="21" name="Text Box 85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48</a:t>
            </a:r>
          </a:p>
        </p:txBody>
      </p:sp>
      <p:sp>
        <p:nvSpPr>
          <p:cNvPr id="22" name="Text Box 86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47</a:t>
            </a:r>
          </a:p>
        </p:txBody>
      </p:sp>
      <p:sp>
        <p:nvSpPr>
          <p:cNvPr id="23" name="Text Box 87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46</a:t>
            </a:r>
          </a:p>
        </p:txBody>
      </p:sp>
      <p:sp>
        <p:nvSpPr>
          <p:cNvPr id="24" name="Text Box 88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45</a:t>
            </a:r>
          </a:p>
        </p:txBody>
      </p:sp>
      <p:sp>
        <p:nvSpPr>
          <p:cNvPr id="25" name="Text Box 89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44</a:t>
            </a:r>
          </a:p>
        </p:txBody>
      </p:sp>
      <p:sp>
        <p:nvSpPr>
          <p:cNvPr id="26" name="Text Box 90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43</a:t>
            </a:r>
          </a:p>
        </p:txBody>
      </p:sp>
      <p:sp>
        <p:nvSpPr>
          <p:cNvPr id="27" name="Text Box 91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42</a:t>
            </a:r>
          </a:p>
        </p:txBody>
      </p:sp>
      <p:sp>
        <p:nvSpPr>
          <p:cNvPr id="28" name="Text Box 92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41</a:t>
            </a:r>
          </a:p>
        </p:txBody>
      </p:sp>
      <p:sp>
        <p:nvSpPr>
          <p:cNvPr id="29" name="Text Box 93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40</a:t>
            </a:r>
          </a:p>
        </p:txBody>
      </p:sp>
      <p:sp>
        <p:nvSpPr>
          <p:cNvPr id="30" name="Text Box 94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39</a:t>
            </a:r>
          </a:p>
        </p:txBody>
      </p:sp>
      <p:sp>
        <p:nvSpPr>
          <p:cNvPr id="31" name="Text Box 95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38</a:t>
            </a:r>
          </a:p>
        </p:txBody>
      </p:sp>
      <p:sp>
        <p:nvSpPr>
          <p:cNvPr id="32" name="Text Box 96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37</a:t>
            </a:r>
          </a:p>
        </p:txBody>
      </p:sp>
      <p:sp>
        <p:nvSpPr>
          <p:cNvPr id="33" name="Text Box 97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36</a:t>
            </a:r>
          </a:p>
        </p:txBody>
      </p:sp>
      <p:sp>
        <p:nvSpPr>
          <p:cNvPr id="34" name="Text Box 98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35</a:t>
            </a:r>
          </a:p>
        </p:txBody>
      </p:sp>
      <p:sp>
        <p:nvSpPr>
          <p:cNvPr id="35" name="Text Box 99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34</a:t>
            </a:r>
          </a:p>
        </p:txBody>
      </p:sp>
      <p:sp>
        <p:nvSpPr>
          <p:cNvPr id="36" name="Text Box 100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33</a:t>
            </a:r>
          </a:p>
        </p:txBody>
      </p:sp>
      <p:sp>
        <p:nvSpPr>
          <p:cNvPr id="37" name="Text Box 102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32</a:t>
            </a:r>
          </a:p>
        </p:txBody>
      </p:sp>
      <p:sp>
        <p:nvSpPr>
          <p:cNvPr id="38" name="Text Box 103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31</a:t>
            </a:r>
          </a:p>
        </p:txBody>
      </p:sp>
      <p:sp>
        <p:nvSpPr>
          <p:cNvPr id="39" name="Text Box 104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30</a:t>
            </a:r>
          </a:p>
        </p:txBody>
      </p:sp>
      <p:sp>
        <p:nvSpPr>
          <p:cNvPr id="40" name="Text Box 105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29</a:t>
            </a:r>
          </a:p>
        </p:txBody>
      </p:sp>
      <p:sp>
        <p:nvSpPr>
          <p:cNvPr id="41" name="Text Box 106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28</a:t>
            </a:r>
          </a:p>
        </p:txBody>
      </p:sp>
      <p:sp>
        <p:nvSpPr>
          <p:cNvPr id="42" name="Text Box 107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27</a:t>
            </a:r>
          </a:p>
        </p:txBody>
      </p:sp>
      <p:sp>
        <p:nvSpPr>
          <p:cNvPr id="43" name="Text Box 108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26</a:t>
            </a:r>
          </a:p>
        </p:txBody>
      </p:sp>
      <p:sp>
        <p:nvSpPr>
          <p:cNvPr id="44" name="Text Box 109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25</a:t>
            </a:r>
          </a:p>
        </p:txBody>
      </p:sp>
      <p:sp>
        <p:nvSpPr>
          <p:cNvPr id="45" name="Text Box 110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24</a:t>
            </a:r>
          </a:p>
        </p:txBody>
      </p:sp>
      <p:sp>
        <p:nvSpPr>
          <p:cNvPr id="46" name="Text Box 111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23</a:t>
            </a:r>
          </a:p>
        </p:txBody>
      </p:sp>
      <p:sp>
        <p:nvSpPr>
          <p:cNvPr id="47" name="Text Box 112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22</a:t>
            </a:r>
          </a:p>
        </p:txBody>
      </p:sp>
      <p:sp>
        <p:nvSpPr>
          <p:cNvPr id="48" name="Text Box 113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21</a:t>
            </a:r>
          </a:p>
        </p:txBody>
      </p:sp>
      <p:sp>
        <p:nvSpPr>
          <p:cNvPr id="49" name="Text Box 114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20</a:t>
            </a:r>
          </a:p>
        </p:txBody>
      </p:sp>
      <p:sp>
        <p:nvSpPr>
          <p:cNvPr id="50" name="Text Box 115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19</a:t>
            </a:r>
          </a:p>
        </p:txBody>
      </p:sp>
      <p:sp>
        <p:nvSpPr>
          <p:cNvPr id="51" name="Text Box 116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18</a:t>
            </a:r>
          </a:p>
        </p:txBody>
      </p:sp>
      <p:sp>
        <p:nvSpPr>
          <p:cNvPr id="52" name="Text Box 117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17</a:t>
            </a:r>
          </a:p>
        </p:txBody>
      </p:sp>
      <p:sp>
        <p:nvSpPr>
          <p:cNvPr id="53" name="Text Box 118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16</a:t>
            </a:r>
          </a:p>
        </p:txBody>
      </p:sp>
      <p:sp>
        <p:nvSpPr>
          <p:cNvPr id="54" name="Text Box 119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15</a:t>
            </a:r>
          </a:p>
        </p:txBody>
      </p:sp>
      <p:sp>
        <p:nvSpPr>
          <p:cNvPr id="55" name="Text Box 120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14</a:t>
            </a:r>
          </a:p>
        </p:txBody>
      </p:sp>
      <p:sp>
        <p:nvSpPr>
          <p:cNvPr id="56" name="Text Box 121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13</a:t>
            </a:r>
          </a:p>
        </p:txBody>
      </p:sp>
      <p:sp>
        <p:nvSpPr>
          <p:cNvPr id="57" name="Text Box 122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12</a:t>
            </a:r>
          </a:p>
        </p:txBody>
      </p:sp>
      <p:sp>
        <p:nvSpPr>
          <p:cNvPr id="58" name="Text Box 123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11</a:t>
            </a:r>
          </a:p>
        </p:txBody>
      </p:sp>
      <p:sp>
        <p:nvSpPr>
          <p:cNvPr id="59" name="Text Box 124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10</a:t>
            </a:r>
          </a:p>
        </p:txBody>
      </p:sp>
      <p:sp>
        <p:nvSpPr>
          <p:cNvPr id="60" name="Text Box 125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09</a:t>
            </a:r>
          </a:p>
        </p:txBody>
      </p:sp>
      <p:sp>
        <p:nvSpPr>
          <p:cNvPr id="61" name="Text Box 126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08</a:t>
            </a:r>
          </a:p>
        </p:txBody>
      </p:sp>
      <p:sp>
        <p:nvSpPr>
          <p:cNvPr id="62" name="Text Box 127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07</a:t>
            </a:r>
          </a:p>
        </p:txBody>
      </p:sp>
      <p:sp>
        <p:nvSpPr>
          <p:cNvPr id="63" name="Text Box 128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06</a:t>
            </a:r>
          </a:p>
        </p:txBody>
      </p:sp>
      <p:sp>
        <p:nvSpPr>
          <p:cNvPr id="64" name="Text Box 129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05</a:t>
            </a:r>
          </a:p>
        </p:txBody>
      </p:sp>
      <p:sp>
        <p:nvSpPr>
          <p:cNvPr id="65" name="Text Box 130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04</a:t>
            </a:r>
          </a:p>
        </p:txBody>
      </p:sp>
      <p:sp>
        <p:nvSpPr>
          <p:cNvPr id="66" name="Text Box 131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03</a:t>
            </a:r>
          </a:p>
        </p:txBody>
      </p:sp>
      <p:sp>
        <p:nvSpPr>
          <p:cNvPr id="67" name="Text Box 132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02</a:t>
            </a:r>
          </a:p>
        </p:txBody>
      </p:sp>
      <p:sp>
        <p:nvSpPr>
          <p:cNvPr id="68" name="Text Box 133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01</a:t>
            </a:r>
          </a:p>
        </p:txBody>
      </p:sp>
      <p:sp>
        <p:nvSpPr>
          <p:cNvPr id="69" name="Text Box 137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00</a:t>
            </a:r>
          </a:p>
        </p:txBody>
      </p:sp>
      <p:sp>
        <p:nvSpPr>
          <p:cNvPr id="70" name="Text Box 12"/>
          <p:cNvSpPr txBox="1">
            <a:spLocks noChangeArrowheads="1"/>
          </p:cNvSpPr>
          <p:nvPr/>
        </p:nvSpPr>
        <p:spPr bwMode="auto">
          <a:xfrm>
            <a:off x="6116317" y="3447073"/>
            <a:ext cx="13287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00</a:t>
            </a:r>
          </a:p>
        </p:txBody>
      </p:sp>
      <p:pic>
        <p:nvPicPr>
          <p:cNvPr id="71" name="Picture 68" descr="Picture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454" y="2877160"/>
            <a:ext cx="3429000" cy="209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6636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000"/>
                            </p:stCondLst>
                            <p:childTnLst>
                              <p:par>
                                <p:cTn id="38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3000"/>
                            </p:stCondLst>
                            <p:childTnLst>
                              <p:par>
                                <p:cTn id="44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0"/>
                            </p:stCondLst>
                            <p:childTnLst>
                              <p:par>
                                <p:cTn id="50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000"/>
                            </p:stCondLst>
                            <p:childTnLst>
                              <p:par>
                                <p:cTn id="53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000"/>
                            </p:stCondLst>
                            <p:childTnLst>
                              <p:par>
                                <p:cTn id="56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0"/>
                            </p:stCondLst>
                            <p:childTnLst>
                              <p:par>
                                <p:cTn id="59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9000"/>
                            </p:stCondLst>
                            <p:childTnLst>
                              <p:par>
                                <p:cTn id="62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0"/>
                            </p:stCondLst>
                            <p:childTnLst>
                              <p:par>
                                <p:cTn id="65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1000"/>
                            </p:stCondLst>
                            <p:childTnLst>
                              <p:par>
                                <p:cTn id="68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2000"/>
                            </p:stCondLst>
                            <p:childTnLst>
                              <p:par>
                                <p:cTn id="71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3000"/>
                            </p:stCondLst>
                            <p:childTnLst>
                              <p:par>
                                <p:cTn id="74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4000"/>
                            </p:stCondLst>
                            <p:childTnLst>
                              <p:par>
                                <p:cTn id="77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0"/>
                            </p:stCondLst>
                            <p:childTnLst>
                              <p:par>
                                <p:cTn id="80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6000"/>
                            </p:stCondLst>
                            <p:childTnLst>
                              <p:par>
                                <p:cTn id="83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7000"/>
                            </p:stCondLst>
                            <p:childTnLst>
                              <p:par>
                                <p:cTn id="86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8000"/>
                            </p:stCondLst>
                            <p:childTnLst>
                              <p:par>
                                <p:cTn id="89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9000"/>
                            </p:stCondLst>
                            <p:childTnLst>
                              <p:par>
                                <p:cTn id="92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0"/>
                            </p:stCondLst>
                            <p:childTnLst>
                              <p:par>
                                <p:cTn id="95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1000"/>
                            </p:stCondLst>
                            <p:childTnLst>
                              <p:par>
                                <p:cTn id="98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2000"/>
                            </p:stCondLst>
                            <p:childTnLst>
                              <p:par>
                                <p:cTn id="101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4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4000"/>
                            </p:stCondLst>
                            <p:childTnLst>
                              <p:par>
                                <p:cTn id="107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5000"/>
                            </p:stCondLst>
                            <p:childTnLst>
                              <p:par>
                                <p:cTn id="110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6000"/>
                            </p:stCondLst>
                            <p:childTnLst>
                              <p:par>
                                <p:cTn id="113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7000"/>
                            </p:stCondLst>
                            <p:childTnLst>
                              <p:par>
                                <p:cTn id="116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8000"/>
                            </p:stCondLst>
                            <p:childTnLst>
                              <p:par>
                                <p:cTn id="119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9000"/>
                            </p:stCondLst>
                            <p:childTnLst>
                              <p:par>
                                <p:cTn id="122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0000"/>
                            </p:stCondLst>
                            <p:childTnLst>
                              <p:par>
                                <p:cTn id="125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1000"/>
                            </p:stCondLst>
                            <p:childTnLst>
                              <p:par>
                                <p:cTn id="128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2000"/>
                            </p:stCondLst>
                            <p:childTnLst>
                              <p:par>
                                <p:cTn id="131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43000"/>
                            </p:stCondLst>
                            <p:childTnLst>
                              <p:par>
                                <p:cTn id="134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44000"/>
                            </p:stCondLst>
                            <p:childTnLst>
                              <p:par>
                                <p:cTn id="137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45000"/>
                            </p:stCondLst>
                            <p:childTnLst>
                              <p:par>
                                <p:cTn id="140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6000"/>
                            </p:stCondLst>
                            <p:childTnLst>
                              <p:par>
                                <p:cTn id="143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7000"/>
                            </p:stCondLst>
                            <p:childTnLst>
                              <p:par>
                                <p:cTn id="146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48000"/>
                            </p:stCondLst>
                            <p:childTnLst>
                              <p:par>
                                <p:cTn id="149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49000"/>
                            </p:stCondLst>
                            <p:childTnLst>
                              <p:par>
                                <p:cTn id="152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50000"/>
                            </p:stCondLst>
                            <p:childTnLst>
                              <p:par>
                                <p:cTn id="155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1000"/>
                            </p:stCondLst>
                            <p:childTnLst>
                              <p:par>
                                <p:cTn id="158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2000"/>
                            </p:stCondLst>
                            <p:childTnLst>
                              <p:par>
                                <p:cTn id="161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53000"/>
                            </p:stCondLst>
                            <p:childTnLst>
                              <p:par>
                                <p:cTn id="164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54000"/>
                            </p:stCondLst>
                            <p:childTnLst>
                              <p:par>
                                <p:cTn id="167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5000"/>
                            </p:stCondLst>
                            <p:childTnLst>
                              <p:par>
                                <p:cTn id="170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6000"/>
                            </p:stCondLst>
                            <p:childTnLst>
                              <p:par>
                                <p:cTn id="173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57000"/>
                            </p:stCondLst>
                            <p:childTnLst>
                              <p:par>
                                <p:cTn id="176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8000"/>
                            </p:stCondLst>
                            <p:childTnLst>
                              <p:par>
                                <p:cTn id="179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9000"/>
                            </p:stCondLst>
                            <p:childTnLst>
                              <p:par>
                                <p:cTn id="182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60000"/>
                            </p:stCondLst>
                            <p:childTnLst>
                              <p:par>
                                <p:cTn id="19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1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61000"/>
                            </p:stCondLst>
                            <p:childTnLst>
                              <p:par>
                                <p:cTn id="19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4"/>
                                            </p:cond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62000"/>
                            </p:stCondLst>
                            <p:childTnLst>
                              <p:par>
                                <p:cTn id="19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7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63000"/>
                            </p:stCondLst>
                            <p:childTnLst>
                              <p:par>
                                <p:cTn id="20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0"/>
                                            </p:cond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64000"/>
                            </p:stCondLst>
                            <p:childTnLst>
                              <p:par>
                                <p:cTn id="20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3"/>
                                            </p:cond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65000"/>
                            </p:stCondLst>
                            <p:childTnLst>
                              <p:par>
                                <p:cTn id="20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6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66000"/>
                            </p:stCondLst>
                            <p:childTnLst>
                              <p:par>
                                <p:cTn id="20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9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67000"/>
                            </p:stCondLst>
                            <p:childTnLst>
                              <p:par>
                                <p:cTn id="21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2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68000"/>
                            </p:stCondLst>
                            <p:childTnLst>
                              <p:par>
                                <p:cTn id="21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5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69000"/>
                            </p:stCondLst>
                            <p:childTnLst>
                              <p:par>
                                <p:cTn id="21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8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70000"/>
                            </p:stCondLst>
                            <p:childTnLst>
                              <p:par>
                                <p:cTn id="22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1"/>
                                            </p:cond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71000"/>
                            </p:stCondLst>
                            <p:childTnLst>
                              <p:par>
                                <p:cTn id="22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4"/>
                                            </p:cond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72000"/>
                            </p:stCondLst>
                            <p:childTnLst>
                              <p:par>
                                <p:cTn id="22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7"/>
                                            </p:cond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73000"/>
                            </p:stCondLst>
                            <p:childTnLst>
                              <p:par>
                                <p:cTn id="23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0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74000"/>
                            </p:stCondLst>
                            <p:childTnLst>
                              <p:par>
                                <p:cTn id="23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3"/>
                                            </p:cond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75000"/>
                            </p:stCondLst>
                            <p:childTnLst>
                              <p:par>
                                <p:cTn id="23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6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76000"/>
                            </p:stCondLst>
                            <p:childTnLst>
                              <p:par>
                                <p:cTn id="23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9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77000"/>
                            </p:stCondLst>
                            <p:childTnLst>
                              <p:par>
                                <p:cTn id="24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2"/>
                                            </p:cond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78000"/>
                            </p:stCondLst>
                            <p:childTnLst>
                              <p:par>
                                <p:cTn id="24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5"/>
                                            </p:cond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79000"/>
                            </p:stCondLst>
                            <p:childTnLst>
                              <p:par>
                                <p:cTn id="24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8"/>
                                            </p:cond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80000"/>
                            </p:stCondLst>
                            <p:childTnLst>
                              <p:par>
                                <p:cTn id="25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1"/>
                                            </p:cond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81000"/>
                            </p:stCondLst>
                            <p:childTnLst>
                              <p:par>
                                <p:cTn id="25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4"/>
                                            </p:cond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82000"/>
                            </p:stCondLst>
                            <p:childTnLst>
                              <p:par>
                                <p:cTn id="25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7"/>
                                            </p:cond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83000"/>
                            </p:stCondLst>
                            <p:childTnLst>
                              <p:par>
                                <p:cTn id="26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0"/>
                                            </p:cond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84000"/>
                            </p:stCondLst>
                            <p:childTnLst>
                              <p:par>
                                <p:cTn id="26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3"/>
                                            </p:cond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85000"/>
                            </p:stCondLst>
                            <p:childTnLst>
                              <p:par>
                                <p:cTn id="26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6"/>
                                            </p:cond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86000"/>
                            </p:stCondLst>
                            <p:childTnLst>
                              <p:par>
                                <p:cTn id="26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9"/>
                                            </p:cond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87000"/>
                            </p:stCondLst>
                            <p:childTnLst>
                              <p:par>
                                <p:cTn id="27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2"/>
                                            </p:cond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88000"/>
                            </p:stCondLst>
                            <p:childTnLst>
                              <p:par>
                                <p:cTn id="27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5"/>
                                            </p:cond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89000"/>
                            </p:stCondLst>
                            <p:childTnLst>
                              <p:par>
                                <p:cTn id="27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8"/>
                                            </p:cond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90000"/>
                            </p:stCondLst>
                            <p:childTnLst>
                              <p:par>
                                <p:cTn id="28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1"/>
                                            </p:cond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91000"/>
                            </p:stCondLst>
                            <p:childTnLst>
                              <p:par>
                                <p:cTn id="28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4"/>
                                            </p:cond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92000"/>
                            </p:stCondLst>
                            <p:childTnLst>
                              <p:par>
                                <p:cTn id="28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7"/>
                                            </p:cond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93000"/>
                            </p:stCondLst>
                            <p:childTnLst>
                              <p:par>
                                <p:cTn id="29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0"/>
                                            </p:cond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94000"/>
                            </p:stCondLst>
                            <p:childTnLst>
                              <p:par>
                                <p:cTn id="29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3"/>
                                            </p:cond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95000"/>
                            </p:stCondLst>
                            <p:childTnLst>
                              <p:par>
                                <p:cTn id="29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6"/>
                                            </p:cond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96000"/>
                            </p:stCondLst>
                            <p:childTnLst>
                              <p:par>
                                <p:cTn id="29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9"/>
                                            </p:cond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97000"/>
                            </p:stCondLst>
                            <p:childTnLst>
                              <p:par>
                                <p:cTn id="30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2"/>
                                            </p:cond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98000"/>
                            </p:stCondLst>
                            <p:childTnLst>
                              <p:par>
                                <p:cTn id="30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5"/>
                                            </p:cond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99000"/>
                            </p:stCondLst>
                            <p:childTnLst>
                              <p:par>
                                <p:cTn id="30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8"/>
                                            </p:cond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100000"/>
                            </p:stCondLst>
                            <p:childTnLst>
                              <p:par>
                                <p:cTn id="31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1"/>
                                            </p:cond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101000"/>
                            </p:stCondLst>
                            <p:childTnLst>
                              <p:par>
                                <p:cTn id="31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4"/>
                                            </p:cond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102000"/>
                            </p:stCondLst>
                            <p:childTnLst>
                              <p:par>
                                <p:cTn id="31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7"/>
                                            </p:cond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103000"/>
                            </p:stCondLst>
                            <p:childTnLst>
                              <p:par>
                                <p:cTn id="32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0"/>
                                            </p:cond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>
                            <p:stCondLst>
                              <p:cond delay="104000"/>
                            </p:stCondLst>
                            <p:childTnLst>
                              <p:par>
                                <p:cTn id="32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3"/>
                                            </p:cond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105000"/>
                            </p:stCondLst>
                            <p:childTnLst>
                              <p:par>
                                <p:cTn id="32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6"/>
                                            </p:cond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106000"/>
                            </p:stCondLst>
                            <p:childTnLst>
                              <p:par>
                                <p:cTn id="32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9"/>
                                            </p:cond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107000"/>
                            </p:stCondLst>
                            <p:childTnLst>
                              <p:par>
                                <p:cTn id="33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2"/>
                                            </p:cond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108000"/>
                            </p:stCondLst>
                            <p:childTnLst>
                              <p:par>
                                <p:cTn id="33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5"/>
                                            </p:cond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109000"/>
                            </p:stCondLst>
                            <p:childTnLst>
                              <p:par>
                                <p:cTn id="33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8"/>
                                            </p:cond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110000"/>
                            </p:stCondLst>
                            <p:childTnLst>
                              <p:par>
                                <p:cTn id="34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1"/>
                                            </p:cond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111000"/>
                            </p:stCondLst>
                            <p:childTnLst>
                              <p:par>
                                <p:cTn id="34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4"/>
                                            </p:cond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112000"/>
                            </p:stCondLst>
                            <p:childTnLst>
                              <p:par>
                                <p:cTn id="34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7"/>
                                            </p:cond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>
                            <p:stCondLst>
                              <p:cond delay="113000"/>
                            </p:stCondLst>
                            <p:childTnLst>
                              <p:par>
                                <p:cTn id="35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0"/>
                                            </p:cond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>
                            <p:stCondLst>
                              <p:cond delay="114000"/>
                            </p:stCondLst>
                            <p:childTnLst>
                              <p:par>
                                <p:cTn id="35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3"/>
                                            </p:cond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115000"/>
                            </p:stCondLst>
                            <p:childTnLst>
                              <p:par>
                                <p:cTn id="35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6"/>
                                            </p:cond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116000"/>
                            </p:stCondLst>
                            <p:childTnLst>
                              <p:par>
                                <p:cTn id="35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9"/>
                                            </p:cond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>
                            <p:stCondLst>
                              <p:cond delay="117000"/>
                            </p:stCondLst>
                            <p:childTnLst>
                              <p:par>
                                <p:cTn id="36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62"/>
                                            </p:cond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118000"/>
                            </p:stCondLst>
                            <p:childTnLst>
                              <p:par>
                                <p:cTn id="36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65"/>
                                            </p:cond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7" fill="hold">
                            <p:stCondLst>
                              <p:cond delay="119000"/>
                            </p:stCondLst>
                            <p:childTnLst>
                              <p:par>
                                <p:cTn id="36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ll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5" grpId="0"/>
      <p:bldP spid="55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0" grpId="0"/>
      <p:bldP spid="60" grpId="1"/>
      <p:bldP spid="61" grpId="0"/>
      <p:bldP spid="61" grpId="1"/>
      <p:bldP spid="62" grpId="0"/>
      <p:bldP spid="62" grpId="1"/>
      <p:bldP spid="63" grpId="0"/>
      <p:bldP spid="63" grpId="1"/>
      <p:bldP spid="64" grpId="0"/>
      <p:bldP spid="64" grpId="1"/>
      <p:bldP spid="65" grpId="0"/>
      <p:bldP spid="65" grpId="1"/>
      <p:bldP spid="66" grpId="0"/>
      <p:bldP spid="66" grpId="1"/>
      <p:bldP spid="67" grpId="0"/>
      <p:bldP spid="67" grpId="1"/>
      <p:bldP spid="68" grpId="0"/>
      <p:bldP spid="68" grpId="1"/>
      <p:bldP spid="69" grpId="0"/>
      <p:bldP spid="69" grpId="1"/>
      <p:bldP spid="7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67105"/>
            <a:ext cx="6400800" cy="824890"/>
          </a:xfrm>
        </p:spPr>
        <p:txBody>
          <a:bodyPr/>
          <a:lstStyle/>
          <a:p>
            <a:r>
              <a:rPr lang="en-US" b="1" dirty="0" smtClean="0"/>
              <a:t>Production 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12490" y="2266339"/>
            <a:ext cx="7329839" cy="15270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vi-V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 is talking to Hoa </a:t>
            </a:r>
            <a:r>
              <a:rPr lang="vi-VN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754374" y="891995"/>
            <a:ext cx="7787955" cy="1068935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/>
          </a:bodyPr>
          <a:lstStyle>
            <a:lvl1pPr marL="2143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5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3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001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1572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5001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Activity E: </a:t>
            </a:r>
            <a:r>
              <a:rPr lang="vi-VN" sz="1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 in pair to talk </a:t>
            </a:r>
            <a:r>
              <a:rPr lang="vi-VN" sz="1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</a:t>
            </a:r>
            <a:endParaRPr lang="en-US" sz="18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vi-VN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Three activities which your friends are doing now</a:t>
            </a: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6116317" y="3440723"/>
            <a:ext cx="13287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01</a:t>
            </a:r>
          </a:p>
        </p:txBody>
      </p:sp>
      <p:sp>
        <p:nvSpPr>
          <p:cNvPr id="8" name="Oval 13"/>
          <p:cNvSpPr>
            <a:spLocks noChangeArrowheads="1"/>
          </p:cNvSpPr>
          <p:nvPr/>
        </p:nvSpPr>
        <p:spPr bwMode="auto">
          <a:xfrm>
            <a:off x="7292654" y="3751873"/>
            <a:ext cx="149225" cy="152400"/>
          </a:xfrm>
          <a:prstGeom prst="ellipse">
            <a:avLst/>
          </a:prstGeom>
          <a:solidFill>
            <a:srgbClr val="FF00FF"/>
          </a:solidFill>
          <a:ln w="9525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600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9" name="Oval 14"/>
          <p:cNvSpPr>
            <a:spLocks noChangeArrowheads="1"/>
          </p:cNvSpPr>
          <p:nvPr/>
        </p:nvSpPr>
        <p:spPr bwMode="auto">
          <a:xfrm>
            <a:off x="7292654" y="3980473"/>
            <a:ext cx="152400" cy="152400"/>
          </a:xfrm>
          <a:prstGeom prst="ellipse">
            <a:avLst/>
          </a:prstGeom>
          <a:solidFill>
            <a:srgbClr val="FF00FF"/>
          </a:solidFill>
          <a:ln w="9525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sz="600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59</a:t>
            </a:r>
          </a:p>
        </p:txBody>
      </p:sp>
      <p:sp>
        <p:nvSpPr>
          <p:cNvPr id="11" name="Text Box 75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58</a:t>
            </a:r>
          </a:p>
        </p:txBody>
      </p:sp>
      <p:sp>
        <p:nvSpPr>
          <p:cNvPr id="12" name="Text Box 76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57</a:t>
            </a:r>
          </a:p>
        </p:txBody>
      </p:sp>
      <p:sp>
        <p:nvSpPr>
          <p:cNvPr id="13" name="Text Box 77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56</a:t>
            </a:r>
          </a:p>
        </p:txBody>
      </p:sp>
      <p:sp>
        <p:nvSpPr>
          <p:cNvPr id="14" name="Text Box 78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55</a:t>
            </a:r>
          </a:p>
        </p:txBody>
      </p:sp>
      <p:sp>
        <p:nvSpPr>
          <p:cNvPr id="15" name="Text Box 79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54</a:t>
            </a:r>
          </a:p>
        </p:txBody>
      </p:sp>
      <p:sp>
        <p:nvSpPr>
          <p:cNvPr id="16" name="Text Box 80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53</a:t>
            </a:r>
          </a:p>
        </p:txBody>
      </p:sp>
      <p:sp>
        <p:nvSpPr>
          <p:cNvPr id="17" name="Text Box 81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52</a:t>
            </a:r>
          </a:p>
        </p:txBody>
      </p:sp>
      <p:sp>
        <p:nvSpPr>
          <p:cNvPr id="18" name="Text Box 82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51</a:t>
            </a:r>
          </a:p>
        </p:txBody>
      </p:sp>
      <p:sp>
        <p:nvSpPr>
          <p:cNvPr id="19" name="Text Box 83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50</a:t>
            </a:r>
          </a:p>
        </p:txBody>
      </p:sp>
      <p:sp>
        <p:nvSpPr>
          <p:cNvPr id="20" name="Text Box 84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49</a:t>
            </a:r>
          </a:p>
        </p:txBody>
      </p:sp>
      <p:sp>
        <p:nvSpPr>
          <p:cNvPr id="21" name="Text Box 85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48</a:t>
            </a:r>
          </a:p>
        </p:txBody>
      </p:sp>
      <p:sp>
        <p:nvSpPr>
          <p:cNvPr id="22" name="Text Box 86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47</a:t>
            </a:r>
          </a:p>
        </p:txBody>
      </p:sp>
      <p:sp>
        <p:nvSpPr>
          <p:cNvPr id="23" name="Text Box 87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46</a:t>
            </a:r>
          </a:p>
        </p:txBody>
      </p:sp>
      <p:sp>
        <p:nvSpPr>
          <p:cNvPr id="24" name="Text Box 88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45</a:t>
            </a:r>
          </a:p>
        </p:txBody>
      </p:sp>
      <p:sp>
        <p:nvSpPr>
          <p:cNvPr id="25" name="Text Box 89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44</a:t>
            </a:r>
          </a:p>
        </p:txBody>
      </p:sp>
      <p:sp>
        <p:nvSpPr>
          <p:cNvPr id="26" name="Text Box 90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43</a:t>
            </a:r>
          </a:p>
        </p:txBody>
      </p:sp>
      <p:sp>
        <p:nvSpPr>
          <p:cNvPr id="27" name="Text Box 91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42</a:t>
            </a:r>
          </a:p>
        </p:txBody>
      </p:sp>
      <p:sp>
        <p:nvSpPr>
          <p:cNvPr id="28" name="Text Box 92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41</a:t>
            </a:r>
          </a:p>
        </p:txBody>
      </p:sp>
      <p:sp>
        <p:nvSpPr>
          <p:cNvPr id="29" name="Text Box 93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40</a:t>
            </a:r>
          </a:p>
        </p:txBody>
      </p:sp>
      <p:sp>
        <p:nvSpPr>
          <p:cNvPr id="30" name="Text Box 94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39</a:t>
            </a:r>
          </a:p>
        </p:txBody>
      </p:sp>
      <p:sp>
        <p:nvSpPr>
          <p:cNvPr id="31" name="Text Box 95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38</a:t>
            </a:r>
          </a:p>
        </p:txBody>
      </p:sp>
      <p:sp>
        <p:nvSpPr>
          <p:cNvPr id="32" name="Text Box 96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37</a:t>
            </a:r>
          </a:p>
        </p:txBody>
      </p:sp>
      <p:sp>
        <p:nvSpPr>
          <p:cNvPr id="33" name="Text Box 97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36</a:t>
            </a:r>
          </a:p>
        </p:txBody>
      </p:sp>
      <p:sp>
        <p:nvSpPr>
          <p:cNvPr id="34" name="Text Box 98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35</a:t>
            </a:r>
          </a:p>
        </p:txBody>
      </p:sp>
      <p:sp>
        <p:nvSpPr>
          <p:cNvPr id="35" name="Text Box 99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34</a:t>
            </a:r>
          </a:p>
        </p:txBody>
      </p:sp>
      <p:sp>
        <p:nvSpPr>
          <p:cNvPr id="36" name="Text Box 100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33</a:t>
            </a:r>
          </a:p>
        </p:txBody>
      </p:sp>
      <p:sp>
        <p:nvSpPr>
          <p:cNvPr id="37" name="Text Box 102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32</a:t>
            </a:r>
          </a:p>
        </p:txBody>
      </p:sp>
      <p:sp>
        <p:nvSpPr>
          <p:cNvPr id="38" name="Text Box 103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31</a:t>
            </a:r>
          </a:p>
        </p:txBody>
      </p:sp>
      <p:sp>
        <p:nvSpPr>
          <p:cNvPr id="39" name="Text Box 104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30</a:t>
            </a:r>
          </a:p>
        </p:txBody>
      </p:sp>
      <p:sp>
        <p:nvSpPr>
          <p:cNvPr id="40" name="Text Box 105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29</a:t>
            </a:r>
          </a:p>
        </p:txBody>
      </p:sp>
      <p:sp>
        <p:nvSpPr>
          <p:cNvPr id="41" name="Text Box 106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28</a:t>
            </a:r>
          </a:p>
        </p:txBody>
      </p:sp>
      <p:sp>
        <p:nvSpPr>
          <p:cNvPr id="42" name="Text Box 107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27</a:t>
            </a:r>
          </a:p>
        </p:txBody>
      </p:sp>
      <p:sp>
        <p:nvSpPr>
          <p:cNvPr id="43" name="Text Box 108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26</a:t>
            </a:r>
          </a:p>
        </p:txBody>
      </p:sp>
      <p:sp>
        <p:nvSpPr>
          <p:cNvPr id="44" name="Text Box 109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25</a:t>
            </a:r>
          </a:p>
        </p:txBody>
      </p:sp>
      <p:sp>
        <p:nvSpPr>
          <p:cNvPr id="45" name="Text Box 110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24</a:t>
            </a:r>
          </a:p>
        </p:txBody>
      </p:sp>
      <p:sp>
        <p:nvSpPr>
          <p:cNvPr id="46" name="Text Box 111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23</a:t>
            </a:r>
          </a:p>
        </p:txBody>
      </p:sp>
      <p:sp>
        <p:nvSpPr>
          <p:cNvPr id="47" name="Text Box 112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22</a:t>
            </a:r>
          </a:p>
        </p:txBody>
      </p:sp>
      <p:sp>
        <p:nvSpPr>
          <p:cNvPr id="48" name="Text Box 113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21</a:t>
            </a:r>
          </a:p>
        </p:txBody>
      </p:sp>
      <p:sp>
        <p:nvSpPr>
          <p:cNvPr id="49" name="Text Box 114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20</a:t>
            </a:r>
          </a:p>
        </p:txBody>
      </p:sp>
      <p:sp>
        <p:nvSpPr>
          <p:cNvPr id="50" name="Text Box 115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19</a:t>
            </a:r>
          </a:p>
        </p:txBody>
      </p:sp>
      <p:sp>
        <p:nvSpPr>
          <p:cNvPr id="51" name="Text Box 116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18</a:t>
            </a:r>
          </a:p>
        </p:txBody>
      </p:sp>
      <p:sp>
        <p:nvSpPr>
          <p:cNvPr id="52" name="Text Box 117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17</a:t>
            </a:r>
          </a:p>
        </p:txBody>
      </p:sp>
      <p:sp>
        <p:nvSpPr>
          <p:cNvPr id="53" name="Text Box 118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16</a:t>
            </a:r>
          </a:p>
        </p:txBody>
      </p:sp>
      <p:sp>
        <p:nvSpPr>
          <p:cNvPr id="54" name="Text Box 119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15</a:t>
            </a:r>
          </a:p>
        </p:txBody>
      </p:sp>
      <p:sp>
        <p:nvSpPr>
          <p:cNvPr id="55" name="Text Box 120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14</a:t>
            </a:r>
          </a:p>
        </p:txBody>
      </p:sp>
      <p:sp>
        <p:nvSpPr>
          <p:cNvPr id="56" name="Text Box 121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13</a:t>
            </a:r>
          </a:p>
        </p:txBody>
      </p:sp>
      <p:sp>
        <p:nvSpPr>
          <p:cNvPr id="57" name="Text Box 122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12</a:t>
            </a:r>
          </a:p>
        </p:txBody>
      </p:sp>
      <p:sp>
        <p:nvSpPr>
          <p:cNvPr id="58" name="Text Box 123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11</a:t>
            </a:r>
          </a:p>
        </p:txBody>
      </p:sp>
      <p:sp>
        <p:nvSpPr>
          <p:cNvPr id="59" name="Text Box 124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10</a:t>
            </a:r>
          </a:p>
        </p:txBody>
      </p:sp>
      <p:sp>
        <p:nvSpPr>
          <p:cNvPr id="60" name="Text Box 125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09</a:t>
            </a:r>
          </a:p>
        </p:txBody>
      </p:sp>
      <p:sp>
        <p:nvSpPr>
          <p:cNvPr id="61" name="Text Box 126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08</a:t>
            </a:r>
          </a:p>
        </p:txBody>
      </p:sp>
      <p:sp>
        <p:nvSpPr>
          <p:cNvPr id="62" name="Text Box 127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07</a:t>
            </a:r>
          </a:p>
        </p:txBody>
      </p:sp>
      <p:sp>
        <p:nvSpPr>
          <p:cNvPr id="63" name="Text Box 128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06</a:t>
            </a:r>
          </a:p>
        </p:txBody>
      </p:sp>
      <p:sp>
        <p:nvSpPr>
          <p:cNvPr id="64" name="Text Box 129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05</a:t>
            </a:r>
          </a:p>
        </p:txBody>
      </p:sp>
      <p:sp>
        <p:nvSpPr>
          <p:cNvPr id="65" name="Text Box 130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04</a:t>
            </a:r>
          </a:p>
        </p:txBody>
      </p:sp>
      <p:sp>
        <p:nvSpPr>
          <p:cNvPr id="66" name="Text Box 131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03</a:t>
            </a:r>
          </a:p>
        </p:txBody>
      </p:sp>
      <p:sp>
        <p:nvSpPr>
          <p:cNvPr id="67" name="Text Box 132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02</a:t>
            </a:r>
          </a:p>
        </p:txBody>
      </p:sp>
      <p:sp>
        <p:nvSpPr>
          <p:cNvPr id="68" name="Text Box 133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01</a:t>
            </a:r>
          </a:p>
        </p:txBody>
      </p:sp>
      <p:sp>
        <p:nvSpPr>
          <p:cNvPr id="69" name="Text Box 137"/>
          <p:cNvSpPr txBox="1">
            <a:spLocks noChangeArrowheads="1"/>
          </p:cNvSpPr>
          <p:nvPr/>
        </p:nvSpPr>
        <p:spPr bwMode="auto">
          <a:xfrm>
            <a:off x="7368854" y="3447073"/>
            <a:ext cx="13716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00</a:t>
            </a:r>
          </a:p>
        </p:txBody>
      </p:sp>
      <p:sp>
        <p:nvSpPr>
          <p:cNvPr id="70" name="Text Box 12"/>
          <p:cNvSpPr txBox="1">
            <a:spLocks noChangeArrowheads="1"/>
          </p:cNvSpPr>
          <p:nvPr/>
        </p:nvSpPr>
        <p:spPr bwMode="auto">
          <a:xfrm>
            <a:off x="6116317" y="3447073"/>
            <a:ext cx="132873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6000" b="1">
                <a:solidFill>
                  <a:srgbClr val="FF0000"/>
                </a:solidFill>
                <a:latin typeface="Verdana" panose="020B0604030504040204" pitchFamily="34" charset="0"/>
              </a:rPr>
              <a:t>00</a:t>
            </a:r>
          </a:p>
        </p:txBody>
      </p:sp>
      <p:pic>
        <p:nvPicPr>
          <p:cNvPr id="71" name="Picture 68" descr="Picture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2454" y="2877160"/>
            <a:ext cx="3429000" cy="209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80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0"/>
                            </p:stCondLst>
                            <p:childTnLst>
                              <p:par>
                                <p:cTn id="32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000"/>
                            </p:stCondLst>
                            <p:childTnLst>
                              <p:par>
                                <p:cTn id="38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3000"/>
                            </p:stCondLst>
                            <p:childTnLst>
                              <p:par>
                                <p:cTn id="44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0"/>
                            </p:stCondLst>
                            <p:childTnLst>
                              <p:par>
                                <p:cTn id="50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000"/>
                            </p:stCondLst>
                            <p:childTnLst>
                              <p:par>
                                <p:cTn id="53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000"/>
                            </p:stCondLst>
                            <p:childTnLst>
                              <p:par>
                                <p:cTn id="56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0"/>
                            </p:stCondLst>
                            <p:childTnLst>
                              <p:par>
                                <p:cTn id="59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9000"/>
                            </p:stCondLst>
                            <p:childTnLst>
                              <p:par>
                                <p:cTn id="62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0"/>
                            </p:stCondLst>
                            <p:childTnLst>
                              <p:par>
                                <p:cTn id="65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1000"/>
                            </p:stCondLst>
                            <p:childTnLst>
                              <p:par>
                                <p:cTn id="68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2000"/>
                            </p:stCondLst>
                            <p:childTnLst>
                              <p:par>
                                <p:cTn id="71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3000"/>
                            </p:stCondLst>
                            <p:childTnLst>
                              <p:par>
                                <p:cTn id="74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4000"/>
                            </p:stCondLst>
                            <p:childTnLst>
                              <p:par>
                                <p:cTn id="77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0"/>
                            </p:stCondLst>
                            <p:childTnLst>
                              <p:par>
                                <p:cTn id="80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6000"/>
                            </p:stCondLst>
                            <p:childTnLst>
                              <p:par>
                                <p:cTn id="83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7000"/>
                            </p:stCondLst>
                            <p:childTnLst>
                              <p:par>
                                <p:cTn id="86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8000"/>
                            </p:stCondLst>
                            <p:childTnLst>
                              <p:par>
                                <p:cTn id="89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9000"/>
                            </p:stCondLst>
                            <p:childTnLst>
                              <p:par>
                                <p:cTn id="92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0"/>
                            </p:stCondLst>
                            <p:childTnLst>
                              <p:par>
                                <p:cTn id="95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1000"/>
                            </p:stCondLst>
                            <p:childTnLst>
                              <p:par>
                                <p:cTn id="98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2000"/>
                            </p:stCondLst>
                            <p:childTnLst>
                              <p:par>
                                <p:cTn id="101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3000"/>
                            </p:stCondLst>
                            <p:childTnLst>
                              <p:par>
                                <p:cTn id="104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4000"/>
                            </p:stCondLst>
                            <p:childTnLst>
                              <p:par>
                                <p:cTn id="107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5000"/>
                            </p:stCondLst>
                            <p:childTnLst>
                              <p:par>
                                <p:cTn id="110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6000"/>
                            </p:stCondLst>
                            <p:childTnLst>
                              <p:par>
                                <p:cTn id="113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37000"/>
                            </p:stCondLst>
                            <p:childTnLst>
                              <p:par>
                                <p:cTn id="116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38000"/>
                            </p:stCondLst>
                            <p:childTnLst>
                              <p:par>
                                <p:cTn id="119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39000"/>
                            </p:stCondLst>
                            <p:childTnLst>
                              <p:par>
                                <p:cTn id="122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40000"/>
                            </p:stCondLst>
                            <p:childTnLst>
                              <p:par>
                                <p:cTn id="125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1000"/>
                            </p:stCondLst>
                            <p:childTnLst>
                              <p:par>
                                <p:cTn id="128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2000"/>
                            </p:stCondLst>
                            <p:childTnLst>
                              <p:par>
                                <p:cTn id="131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43000"/>
                            </p:stCondLst>
                            <p:childTnLst>
                              <p:par>
                                <p:cTn id="134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44000"/>
                            </p:stCondLst>
                            <p:childTnLst>
                              <p:par>
                                <p:cTn id="137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45000"/>
                            </p:stCondLst>
                            <p:childTnLst>
                              <p:par>
                                <p:cTn id="140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6000"/>
                            </p:stCondLst>
                            <p:childTnLst>
                              <p:par>
                                <p:cTn id="143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7000"/>
                            </p:stCondLst>
                            <p:childTnLst>
                              <p:par>
                                <p:cTn id="146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48000"/>
                            </p:stCondLst>
                            <p:childTnLst>
                              <p:par>
                                <p:cTn id="149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49000"/>
                            </p:stCondLst>
                            <p:childTnLst>
                              <p:par>
                                <p:cTn id="152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50000"/>
                            </p:stCondLst>
                            <p:childTnLst>
                              <p:par>
                                <p:cTn id="155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1000"/>
                            </p:stCondLst>
                            <p:childTnLst>
                              <p:par>
                                <p:cTn id="158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2000"/>
                            </p:stCondLst>
                            <p:childTnLst>
                              <p:par>
                                <p:cTn id="161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53000"/>
                            </p:stCondLst>
                            <p:childTnLst>
                              <p:par>
                                <p:cTn id="164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54000"/>
                            </p:stCondLst>
                            <p:childTnLst>
                              <p:par>
                                <p:cTn id="167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5000"/>
                            </p:stCondLst>
                            <p:childTnLst>
                              <p:par>
                                <p:cTn id="170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6000"/>
                            </p:stCondLst>
                            <p:childTnLst>
                              <p:par>
                                <p:cTn id="173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57000"/>
                            </p:stCondLst>
                            <p:childTnLst>
                              <p:par>
                                <p:cTn id="176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58000"/>
                            </p:stCondLst>
                            <p:childTnLst>
                              <p:par>
                                <p:cTn id="179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9000"/>
                            </p:stCondLst>
                            <p:childTnLst>
                              <p:par>
                                <p:cTn id="182" presetID="1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60000"/>
                            </p:stCondLst>
                            <p:childTnLst>
                              <p:par>
                                <p:cTn id="19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1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61000"/>
                            </p:stCondLst>
                            <p:childTnLst>
                              <p:par>
                                <p:cTn id="19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4"/>
                                            </p:cond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62000"/>
                            </p:stCondLst>
                            <p:childTnLst>
                              <p:par>
                                <p:cTn id="19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7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63000"/>
                            </p:stCondLst>
                            <p:childTnLst>
                              <p:par>
                                <p:cTn id="20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0"/>
                                            </p:cond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64000"/>
                            </p:stCondLst>
                            <p:childTnLst>
                              <p:par>
                                <p:cTn id="20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3"/>
                                            </p:cond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65000"/>
                            </p:stCondLst>
                            <p:childTnLst>
                              <p:par>
                                <p:cTn id="20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6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66000"/>
                            </p:stCondLst>
                            <p:childTnLst>
                              <p:par>
                                <p:cTn id="20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9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67000"/>
                            </p:stCondLst>
                            <p:childTnLst>
                              <p:par>
                                <p:cTn id="21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2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68000"/>
                            </p:stCondLst>
                            <p:childTnLst>
                              <p:par>
                                <p:cTn id="21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5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69000"/>
                            </p:stCondLst>
                            <p:childTnLst>
                              <p:par>
                                <p:cTn id="21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8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70000"/>
                            </p:stCondLst>
                            <p:childTnLst>
                              <p:par>
                                <p:cTn id="22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1"/>
                                            </p:cond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71000"/>
                            </p:stCondLst>
                            <p:childTnLst>
                              <p:par>
                                <p:cTn id="22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4"/>
                                            </p:cond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72000"/>
                            </p:stCondLst>
                            <p:childTnLst>
                              <p:par>
                                <p:cTn id="22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7"/>
                                            </p:cond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73000"/>
                            </p:stCondLst>
                            <p:childTnLst>
                              <p:par>
                                <p:cTn id="23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0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74000"/>
                            </p:stCondLst>
                            <p:childTnLst>
                              <p:par>
                                <p:cTn id="23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3"/>
                                            </p:cond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75000"/>
                            </p:stCondLst>
                            <p:childTnLst>
                              <p:par>
                                <p:cTn id="23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6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76000"/>
                            </p:stCondLst>
                            <p:childTnLst>
                              <p:par>
                                <p:cTn id="23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9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77000"/>
                            </p:stCondLst>
                            <p:childTnLst>
                              <p:par>
                                <p:cTn id="24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2"/>
                                            </p:cond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78000"/>
                            </p:stCondLst>
                            <p:childTnLst>
                              <p:par>
                                <p:cTn id="24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5"/>
                                            </p:cond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79000"/>
                            </p:stCondLst>
                            <p:childTnLst>
                              <p:par>
                                <p:cTn id="24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8"/>
                                            </p:cond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80000"/>
                            </p:stCondLst>
                            <p:childTnLst>
                              <p:par>
                                <p:cTn id="25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1"/>
                                            </p:cond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81000"/>
                            </p:stCondLst>
                            <p:childTnLst>
                              <p:par>
                                <p:cTn id="25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4"/>
                                            </p:cond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82000"/>
                            </p:stCondLst>
                            <p:childTnLst>
                              <p:par>
                                <p:cTn id="25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7"/>
                                            </p:cond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83000"/>
                            </p:stCondLst>
                            <p:childTnLst>
                              <p:par>
                                <p:cTn id="26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0"/>
                                            </p:cond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84000"/>
                            </p:stCondLst>
                            <p:childTnLst>
                              <p:par>
                                <p:cTn id="26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3"/>
                                            </p:cond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85000"/>
                            </p:stCondLst>
                            <p:childTnLst>
                              <p:par>
                                <p:cTn id="26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6"/>
                                            </p:cond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86000"/>
                            </p:stCondLst>
                            <p:childTnLst>
                              <p:par>
                                <p:cTn id="26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69"/>
                                            </p:cond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87000"/>
                            </p:stCondLst>
                            <p:childTnLst>
                              <p:par>
                                <p:cTn id="27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2"/>
                                            </p:cond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88000"/>
                            </p:stCondLst>
                            <p:childTnLst>
                              <p:par>
                                <p:cTn id="27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5"/>
                                            </p:cond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7" fill="hold">
                            <p:stCondLst>
                              <p:cond delay="89000"/>
                            </p:stCondLst>
                            <p:childTnLst>
                              <p:par>
                                <p:cTn id="27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8"/>
                                            </p:cond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90000"/>
                            </p:stCondLst>
                            <p:childTnLst>
                              <p:par>
                                <p:cTn id="28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1"/>
                                            </p:cond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91000"/>
                            </p:stCondLst>
                            <p:childTnLst>
                              <p:par>
                                <p:cTn id="28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4"/>
                                            </p:cond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92000"/>
                            </p:stCondLst>
                            <p:childTnLst>
                              <p:par>
                                <p:cTn id="28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7"/>
                                            </p:cond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93000"/>
                            </p:stCondLst>
                            <p:childTnLst>
                              <p:par>
                                <p:cTn id="29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0"/>
                                            </p:cond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>
                            <p:stCondLst>
                              <p:cond delay="94000"/>
                            </p:stCondLst>
                            <p:childTnLst>
                              <p:par>
                                <p:cTn id="29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3"/>
                                            </p:cond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95000"/>
                            </p:stCondLst>
                            <p:childTnLst>
                              <p:par>
                                <p:cTn id="29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6"/>
                                            </p:cond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>
                            <p:stCondLst>
                              <p:cond delay="96000"/>
                            </p:stCondLst>
                            <p:childTnLst>
                              <p:par>
                                <p:cTn id="29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9"/>
                                            </p:cond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97000"/>
                            </p:stCondLst>
                            <p:childTnLst>
                              <p:par>
                                <p:cTn id="30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2"/>
                                            </p:cond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98000"/>
                            </p:stCondLst>
                            <p:childTnLst>
                              <p:par>
                                <p:cTn id="30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5"/>
                                            </p:cond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99000"/>
                            </p:stCondLst>
                            <p:childTnLst>
                              <p:par>
                                <p:cTn id="30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8"/>
                                            </p:cond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>
                            <p:stCondLst>
                              <p:cond delay="100000"/>
                            </p:stCondLst>
                            <p:childTnLst>
                              <p:par>
                                <p:cTn id="31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1"/>
                                            </p:cond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101000"/>
                            </p:stCondLst>
                            <p:childTnLst>
                              <p:par>
                                <p:cTn id="31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4"/>
                                            </p:cond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>
                            <p:stCondLst>
                              <p:cond delay="102000"/>
                            </p:stCondLst>
                            <p:childTnLst>
                              <p:par>
                                <p:cTn id="31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17"/>
                                            </p:cond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103000"/>
                            </p:stCondLst>
                            <p:childTnLst>
                              <p:par>
                                <p:cTn id="32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0"/>
                                            </p:cond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>
                            <p:stCondLst>
                              <p:cond delay="104000"/>
                            </p:stCondLst>
                            <p:childTnLst>
                              <p:par>
                                <p:cTn id="32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3"/>
                                            </p:cond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105000"/>
                            </p:stCondLst>
                            <p:childTnLst>
                              <p:par>
                                <p:cTn id="32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6"/>
                                            </p:cond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106000"/>
                            </p:stCondLst>
                            <p:childTnLst>
                              <p:par>
                                <p:cTn id="32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29"/>
                                            </p:cond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107000"/>
                            </p:stCondLst>
                            <p:childTnLst>
                              <p:par>
                                <p:cTn id="33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2"/>
                                            </p:cond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108000"/>
                            </p:stCondLst>
                            <p:childTnLst>
                              <p:par>
                                <p:cTn id="33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5"/>
                                            </p:cond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109000"/>
                            </p:stCondLst>
                            <p:childTnLst>
                              <p:par>
                                <p:cTn id="33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8"/>
                                            </p:cond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>
                            <p:stCondLst>
                              <p:cond delay="110000"/>
                            </p:stCondLst>
                            <p:childTnLst>
                              <p:par>
                                <p:cTn id="34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1"/>
                                            </p:cond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111000"/>
                            </p:stCondLst>
                            <p:childTnLst>
                              <p:par>
                                <p:cTn id="34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4"/>
                                            </p:cond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>
                            <p:stCondLst>
                              <p:cond delay="112000"/>
                            </p:stCondLst>
                            <p:childTnLst>
                              <p:par>
                                <p:cTn id="34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7"/>
                                            </p:cond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>
                            <p:stCondLst>
                              <p:cond delay="113000"/>
                            </p:stCondLst>
                            <p:childTnLst>
                              <p:par>
                                <p:cTn id="35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0"/>
                                            </p:cond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>
                            <p:stCondLst>
                              <p:cond delay="114000"/>
                            </p:stCondLst>
                            <p:childTnLst>
                              <p:par>
                                <p:cTn id="35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3"/>
                                            </p:cond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115000"/>
                            </p:stCondLst>
                            <p:childTnLst>
                              <p:par>
                                <p:cTn id="35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6"/>
                                            </p:cond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>
                            <p:stCondLst>
                              <p:cond delay="116000"/>
                            </p:stCondLst>
                            <p:childTnLst>
                              <p:par>
                                <p:cTn id="35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9"/>
                                            </p:cond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>
                            <p:stCondLst>
                              <p:cond delay="117000"/>
                            </p:stCondLst>
                            <p:childTnLst>
                              <p:par>
                                <p:cTn id="36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62"/>
                                            </p:cond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118000"/>
                            </p:stCondLst>
                            <p:childTnLst>
                              <p:par>
                                <p:cTn id="36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65"/>
                                            </p:cond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7" fill="hold">
                            <p:stCondLst>
                              <p:cond delay="119000"/>
                            </p:stCondLst>
                            <p:childTnLst>
                              <p:par>
                                <p:cTn id="36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ell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55" grpId="0"/>
      <p:bldP spid="55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0" grpId="0"/>
      <p:bldP spid="60" grpId="1"/>
      <p:bldP spid="61" grpId="0"/>
      <p:bldP spid="61" grpId="1"/>
      <p:bldP spid="62" grpId="0"/>
      <p:bldP spid="62" grpId="1"/>
      <p:bldP spid="63" grpId="0"/>
      <p:bldP spid="63" grpId="1"/>
      <p:bldP spid="64" grpId="0"/>
      <p:bldP spid="64" grpId="1"/>
      <p:bldP spid="65" grpId="0"/>
      <p:bldP spid="65" grpId="1"/>
      <p:bldP spid="66" grpId="0"/>
      <p:bldP spid="66" grpId="1"/>
      <p:bldP spid="67" grpId="0"/>
      <p:bldP spid="67" grpId="1"/>
      <p:bldP spid="68" grpId="0"/>
      <p:bldP spid="68" grpId="1"/>
      <p:bldP spid="69" grpId="0"/>
      <p:bldP spid="69" grpId="1"/>
      <p:bldP spid="7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67105"/>
            <a:ext cx="6400800" cy="824890"/>
          </a:xfrm>
        </p:spPr>
        <p:txBody>
          <a:bodyPr/>
          <a:lstStyle/>
          <a:p>
            <a:r>
              <a:rPr lang="en-US" b="1" dirty="0" smtClean="0"/>
              <a:t>Production </a:t>
            </a:r>
            <a:endParaRPr lang="en-US" b="1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754374" y="891995"/>
            <a:ext cx="7787955" cy="1068935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/>
          </a:bodyPr>
          <a:lstStyle>
            <a:lvl1pPr marL="2143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5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3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00113" indent="-214313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2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1572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500188" indent="-128588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spcAft>
                <a:spcPts val="45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05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Activity F: </a:t>
            </a:r>
            <a:r>
              <a:rPr lang="en-US" sz="1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Interview and report</a:t>
            </a:r>
            <a:endParaRPr lang="en-US" sz="18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“How often do you ….?”</a:t>
            </a:r>
            <a:endParaRPr lang="en-US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07081" y="2266339"/>
          <a:ext cx="7329838" cy="22905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64919">
                  <a:extLst>
                    <a:ext uri="{9D8B030D-6E8A-4147-A177-3AD203B41FA5}">
                      <a16:colId xmlns:a16="http://schemas.microsoft.com/office/drawing/2014/main" val="3253823518"/>
                    </a:ext>
                  </a:extLst>
                </a:gridCol>
                <a:gridCol w="3664919">
                  <a:extLst>
                    <a:ext uri="{9D8B030D-6E8A-4147-A177-3AD203B41FA5}">
                      <a16:colId xmlns:a16="http://schemas.microsoft.com/office/drawing/2014/main" val="1706008494"/>
                    </a:ext>
                  </a:extLst>
                </a:gridCol>
              </a:tblGrid>
              <a:tr h="229057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Carry a cellphone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Climb a mountain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Eat </a:t>
                      </a:r>
                      <a:r>
                        <a:rPr lang="en-US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fruit for breakfast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Eat </a:t>
                      </a:r>
                      <a:r>
                        <a:rPr lang="en-US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lunch in a cafeteria 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Check your email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Practice </a:t>
                      </a:r>
                      <a:r>
                        <a:rPr lang="en-US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English grammar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Talk </a:t>
                      </a:r>
                      <a:r>
                        <a:rPr lang="en-US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 a classmate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Try </a:t>
                      </a:r>
                      <a:r>
                        <a:rPr lang="en-US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 foods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Wear </a:t>
                      </a:r>
                      <a:r>
                        <a:rPr lang="en-US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athletic shoes </a:t>
                      </a:r>
                      <a:endParaRPr lang="en-US" sz="18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1039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357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670" y="128470"/>
            <a:ext cx="6400800" cy="11303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WRAP-UP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33792" y="1502815"/>
            <a:ext cx="8093366" cy="1751989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200" dirty="0" smtClean="0">
                <a:solidFill>
                  <a:schemeClr val="tx1"/>
                </a:solidFill>
              </a:rPr>
              <a:t>Grammar practice  </a:t>
            </a:r>
            <a:r>
              <a:rPr lang="vi-VN" sz="3200" i="1" u="sng" dirty="0" smtClean="0">
                <a:solidFill>
                  <a:schemeClr val="tx1"/>
                </a:solidFill>
                <a:hlinkClick r:id="rId2"/>
              </a:rPr>
              <a:t>https</a:t>
            </a:r>
            <a:r>
              <a:rPr lang="vi-VN" sz="3200" i="1" u="sng" dirty="0">
                <a:solidFill>
                  <a:schemeClr val="tx1"/>
                </a:solidFill>
                <a:hlinkClick r:id="rId2"/>
              </a:rPr>
              <a:t>://www.liveworksheets.com/bv1700jq</a:t>
            </a:r>
            <a:r>
              <a:rPr lang="vi-VN" sz="3200" i="1" dirty="0">
                <a:solidFill>
                  <a:schemeClr val="tx1"/>
                </a:solidFill>
              </a:rPr>
              <a:t> 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09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0</TotalTime>
  <Words>593</Words>
  <Application>Microsoft Office PowerPoint</Application>
  <PresentationFormat>On-screen Show (16:9)</PresentationFormat>
  <Paragraphs>193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Meiryo</vt:lpstr>
      <vt:lpstr>Arial</vt:lpstr>
      <vt:lpstr>Calibri</vt:lpstr>
      <vt:lpstr>Century Gothic</vt:lpstr>
      <vt:lpstr>Garamond</vt:lpstr>
      <vt:lpstr>Tahoma</vt:lpstr>
      <vt:lpstr>Times New Roman</vt:lpstr>
      <vt:lpstr>Verdana</vt:lpstr>
      <vt:lpstr>Wingdings 3</vt:lpstr>
      <vt:lpstr>Savon</vt:lpstr>
      <vt:lpstr>Slice</vt:lpstr>
      <vt:lpstr>Unit 1: food for life</vt:lpstr>
      <vt:lpstr>Warm-up</vt:lpstr>
      <vt:lpstr>Simple present and present continuous</vt:lpstr>
      <vt:lpstr>Simple present and present continuous</vt:lpstr>
      <vt:lpstr>Simple present and present continuous</vt:lpstr>
      <vt:lpstr>Practice </vt:lpstr>
      <vt:lpstr>Practice </vt:lpstr>
      <vt:lpstr>Production </vt:lpstr>
      <vt:lpstr>Production </vt:lpstr>
      <vt:lpstr>Production </vt:lpstr>
      <vt:lpstr>WRAP-UP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2017-08-01T15:40:51Z</dcterms:created>
  <dcterms:modified xsi:type="dcterms:W3CDTF">2023-07-07T16:30:59Z</dcterms:modified>
</cp:coreProperties>
</file>