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5" r:id="rId1"/>
    <p:sldMasterId id="2147483697" r:id="rId2"/>
  </p:sldMasterIdLst>
  <p:notesMasterIdLst>
    <p:notesMasterId r:id="rId10"/>
  </p:notesMasterIdLst>
  <p:sldIdLst>
    <p:sldId id="256" r:id="rId3"/>
    <p:sldId id="265" r:id="rId4"/>
    <p:sldId id="269" r:id="rId5"/>
    <p:sldId id="272" r:id="rId6"/>
    <p:sldId id="273" r:id="rId7"/>
    <p:sldId id="274" r:id="rId8"/>
    <p:sldId id="261"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33"/>
    <a:srgbClr val="FE9202"/>
    <a:srgbClr val="CC0099"/>
    <a:srgbClr val="E7FF01"/>
    <a:srgbClr val="E39A39"/>
    <a:srgbClr val="1D3A00"/>
    <a:srgbClr val="5EEC3C"/>
    <a:srgbClr val="990099"/>
    <a:srgbClr val="6C1A00"/>
    <a:srgbClr val="00AA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788" y="40"/>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D18E60-4300-4729-A0D7-6AB984C3922D}" type="datetimeFigureOut">
              <a:rPr lang="en-US" smtClean="0"/>
              <a:t>8/11/2023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33E96-F078-4B3D-A8F4-F1AF21EBC357}" type="slidenum">
              <a:rPr lang="en-US" smtClean="0"/>
              <a:t>‹#›</a:t>
            </a:fld>
            <a:endParaRPr lang="en-US"/>
          </a:p>
        </p:txBody>
      </p:sp>
    </p:spTree>
    <p:extLst>
      <p:ext uri="{BB962C8B-B14F-4D97-AF65-F5344CB8AC3E}">
        <p14:creationId xmlns:p14="http://schemas.microsoft.com/office/powerpoint/2010/main" val="2844300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51435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937635" y="950798"/>
            <a:ext cx="1268730" cy="483971"/>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1568447"/>
            <a:ext cx="6801440" cy="1943100"/>
          </a:xfrm>
        </p:spPr>
        <p:txBody>
          <a:bodyPr tIns="45720" bIns="45720" anchor="ctr">
            <a:noAutofit/>
          </a:bodyPr>
          <a:lstStyle>
            <a:lvl1pPr algn="ctr">
              <a:lnSpc>
                <a:spcPct val="83000"/>
              </a:lnSpc>
              <a:defRPr lang="en-US" sz="5400" b="0" kern="1200" cap="all" spc="-75"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171575" y="3511547"/>
            <a:ext cx="6803136" cy="342901"/>
          </a:xfrm>
        </p:spPr>
        <p:txBody>
          <a:bodyPr>
            <a:normAutofit/>
          </a:bodyPr>
          <a:lstStyle>
            <a:lvl1pPr marL="0" indent="0" algn="ctr">
              <a:spcBef>
                <a:spcPts val="0"/>
              </a:spcBef>
              <a:buNone/>
              <a:defRPr sz="1200" spc="60" baseline="0">
                <a:solidFill>
                  <a:schemeClr val="tx1"/>
                </a:solidFill>
              </a:defRPr>
            </a:lvl1pPr>
            <a:lvl2pPr marL="342900" indent="0" algn="ctr">
              <a:buNone/>
              <a:defRPr sz="1200"/>
            </a:lvl2pPr>
            <a:lvl3pPr marL="685800" indent="0" algn="ctr">
              <a:buNone/>
              <a:defRPr sz="12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3989070" y="1005942"/>
            <a:ext cx="1165860" cy="395410"/>
          </a:xfrm>
        </p:spPr>
        <p:txBody>
          <a:bodyPr/>
          <a:lstStyle>
            <a:lvl1pPr algn="ctr">
              <a:defRPr sz="975" spc="0" baseline="0">
                <a:solidFill>
                  <a:schemeClr val="tx1"/>
                </a:solidFill>
                <a:latin typeface="+mn-lt"/>
              </a:defRPr>
            </a:lvl1pPr>
          </a:lstStyle>
          <a:p>
            <a:fld id="{53074F12-AA26-4AC8-9962-C36BB8F32554}" type="datetimeFigureOut">
              <a:rPr lang="en-US" smtClean="0"/>
              <a:pPr/>
              <a:t>8/11/2023</a:t>
            </a:fld>
            <a:endParaRPr lang="en-US"/>
          </a:p>
        </p:txBody>
      </p:sp>
      <p:sp>
        <p:nvSpPr>
          <p:cNvPr id="21" name="Footer Placeholder 20"/>
          <p:cNvSpPr>
            <a:spLocks noGrp="1"/>
          </p:cNvSpPr>
          <p:nvPr>
            <p:ph type="ftr" sz="quarter" idx="11"/>
          </p:nvPr>
        </p:nvSpPr>
        <p:spPr>
          <a:xfrm>
            <a:off x="1090422" y="3908295"/>
            <a:ext cx="4429125" cy="17145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6455190" y="3909060"/>
            <a:ext cx="1583911" cy="171450"/>
          </a:xfrm>
        </p:spPr>
        <p:txBody>
          <a:bodyPr/>
          <a:lstStyle>
            <a:lvl1pPr>
              <a:defRPr>
                <a:solidFill>
                  <a:schemeClr val="tx1">
                    <a:lumMod val="75000"/>
                    <a:lumOff val="2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326882027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8/11/2023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24553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51435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950797"/>
            <a:ext cx="7182197" cy="323096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0" y="1058711"/>
            <a:ext cx="6972300" cy="302607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950798"/>
            <a:ext cx="1440180" cy="5486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937635" y="950798"/>
            <a:ext cx="1268730" cy="483971"/>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1570732"/>
            <a:ext cx="6803136" cy="1940814"/>
          </a:xfrm>
        </p:spPr>
        <p:txBody>
          <a:bodyPr anchor="ctr">
            <a:noAutofit/>
          </a:bodyPr>
          <a:lstStyle>
            <a:lvl1pPr algn="ctr">
              <a:lnSpc>
                <a:spcPct val="83000"/>
              </a:lnSpc>
              <a:defRPr lang="en-US" sz="5400" kern="1200" cap="all" spc="-75"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2718" y="3511547"/>
            <a:ext cx="6803136" cy="342900"/>
          </a:xfrm>
        </p:spPr>
        <p:txBody>
          <a:bodyPr anchor="t">
            <a:normAutofit/>
          </a:bodyPr>
          <a:lstStyle>
            <a:lvl1pPr marL="0" indent="0" algn="ctr">
              <a:buNone/>
              <a:defRPr sz="1200">
                <a:solidFill>
                  <a:schemeClr val="tx1"/>
                </a:solidFill>
                <a:effectLst/>
              </a:defRPr>
            </a:lvl1pPr>
            <a:lvl2pPr marL="342900" indent="0">
              <a:buNone/>
              <a:defRPr sz="120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991356" y="1008377"/>
            <a:ext cx="1165860" cy="397764"/>
          </a:xfrm>
        </p:spPr>
        <p:txBody>
          <a:bodyPr/>
          <a:lstStyle>
            <a:lvl1pPr algn="ctr">
              <a:defRPr lang="en-US" sz="975" kern="1200" spc="0" baseline="0">
                <a:solidFill>
                  <a:schemeClr val="tx1"/>
                </a:solidFill>
                <a:latin typeface="+mn-lt"/>
                <a:ea typeface="+mn-ea"/>
                <a:cs typeface="+mn-cs"/>
              </a:defRPr>
            </a:lvl1p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a:xfrm>
            <a:off x="1090165" y="3908295"/>
            <a:ext cx="4430268" cy="171450"/>
          </a:xfrm>
        </p:spPr>
        <p:txBody>
          <a:bodyPr/>
          <a:lstStyle>
            <a:lvl1pPr algn="l">
              <a:defRPr/>
            </a:lvl1pPr>
          </a:lstStyle>
          <a:p>
            <a:endParaRPr lang="en-US"/>
          </a:p>
        </p:txBody>
      </p:sp>
      <p:sp>
        <p:nvSpPr>
          <p:cNvPr id="6" name="Slide Number Placeholder 5"/>
          <p:cNvSpPr>
            <a:spLocks noGrp="1"/>
          </p:cNvSpPr>
          <p:nvPr>
            <p:ph type="sldNum" sz="quarter" idx="12"/>
          </p:nvPr>
        </p:nvSpPr>
        <p:spPr>
          <a:xfrm>
            <a:off x="6453378" y="3908295"/>
            <a:ext cx="1584198" cy="171450"/>
          </a:xfrm>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95348603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0010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77740" y="1577340"/>
            <a:ext cx="356616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3074F12-AA26-4AC8-9962-C36BB8F32554}" type="datetimeFigureOut">
              <a:rPr lang="en-US" smtClean="0"/>
              <a:pPr/>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030616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02386" y="1555751"/>
            <a:ext cx="3566160" cy="480060"/>
          </a:xfrm>
        </p:spPr>
        <p:txBody>
          <a:bodyPr anchor="ctr">
            <a:normAutofit/>
          </a:bodyPr>
          <a:lstStyle>
            <a:lvl1pPr marL="0" indent="0" algn="ctr">
              <a:spcBef>
                <a:spcPts val="0"/>
              </a:spcBef>
              <a:buNone/>
              <a:defRPr sz="1425" b="0">
                <a:solidFill>
                  <a:schemeClr val="tx2"/>
                </a:solidFill>
                <a:latin typeface="+mn-lt"/>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802386" y="2066924"/>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80026" y="1555751"/>
            <a:ext cx="3566160" cy="480060"/>
          </a:xfrm>
        </p:spPr>
        <p:txBody>
          <a:bodyPr anchor="ctr">
            <a:normAutofit/>
          </a:bodyPr>
          <a:lstStyle>
            <a:lvl1pPr marL="0" indent="0" algn="ctr">
              <a:spcBef>
                <a:spcPts val="0"/>
              </a:spcBef>
              <a:buNone/>
              <a:defRPr sz="1425" b="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780026" y="2067436"/>
            <a:ext cx="3566160" cy="24003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8/11/2023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00193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3074F12-AA26-4AC8-9962-C36BB8F32554}" type="datetimeFigureOut">
              <a:rPr lang="en-US" smtClean="0"/>
              <a:pPr/>
              <a:t>8/11/2023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35026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8/11/2023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77606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8308"/>
            <a:ext cx="6398514" cy="4786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5544"/>
            <a:ext cx="1823085" cy="1234440"/>
          </a:xfrm>
        </p:spPr>
        <p:txBody>
          <a:bodyPr anchor="b">
            <a:normAutofit/>
          </a:bodyPr>
          <a:lstStyle>
            <a:lvl1pPr algn="l" defTabSz="685800" rtl="0" eaLnBrk="1" latinLnBrk="0" hangingPunct="1">
              <a:lnSpc>
                <a:spcPct val="90000"/>
              </a:lnSpc>
              <a:spcBef>
                <a:spcPct val="0"/>
              </a:spcBef>
              <a:buNone/>
              <a:defRPr lang="en-US" sz="21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514350" y="457200"/>
            <a:ext cx="5829300" cy="400050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972300" y="1714500"/>
            <a:ext cx="1823085" cy="2628900"/>
          </a:xfrm>
        </p:spPr>
        <p:txBody>
          <a:bodyPr>
            <a:normAutofit/>
          </a:bodyPr>
          <a:lstStyle>
            <a:lvl1pPr marL="0" indent="0">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8" name="Date Placeholder 7"/>
          <p:cNvSpPr>
            <a:spLocks noGrp="1"/>
          </p:cNvSpPr>
          <p:nvPr>
            <p:ph type="dt" sz="half" idx="10"/>
          </p:nvPr>
        </p:nvSpPr>
        <p:spPr/>
        <p:txBody>
          <a:bodyPr/>
          <a:lstStyle/>
          <a:p>
            <a:fld id="{53074F12-AA26-4AC8-9962-C36BB8F32554}" type="datetimeFigureOut">
              <a:rPr lang="en-US" smtClean="0"/>
              <a:pPr/>
              <a:t>8/11/2023</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7795258" y="4667252"/>
            <a:ext cx="1097280" cy="205740"/>
          </a:xfrm>
        </p:spPr>
        <p:txBody>
          <a:bodyPr/>
          <a:lstStyle>
            <a:lvl1pPr>
              <a:defRPr>
                <a:solidFill>
                  <a:srgbClr val="FFFFFF"/>
                </a:solidFill>
              </a:defRPr>
            </a:lvl1pPr>
          </a:lstStyle>
          <a:p>
            <a:fld id="{B82CCC60-E8CD-4174-8B1A-7DF615B22EEF}" type="slidenum">
              <a:rPr lang="en-US" smtClean="0"/>
              <a:pPr/>
              <a:t>‹#›</a:t>
            </a:fld>
            <a:endParaRPr lang="en-US"/>
          </a:p>
        </p:txBody>
      </p:sp>
      <p:sp>
        <p:nvSpPr>
          <p:cNvPr id="12" name="Rectangle 11"/>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93684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8308"/>
            <a:ext cx="2194560" cy="4786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452628"/>
            <a:ext cx="1824228" cy="1234440"/>
          </a:xfrm>
        </p:spPr>
        <p:txBody>
          <a:bodyPr anchor="b">
            <a:noAutofit/>
          </a:bodyPr>
          <a:lstStyle>
            <a:lvl1pPr algn="l">
              <a:defRPr sz="21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1449" y="178308"/>
            <a:ext cx="6398514" cy="4786884"/>
          </a:xfrm>
          <a:solidFill>
            <a:schemeClr val="accent1">
              <a:lumMod val="60000"/>
              <a:lumOff val="40000"/>
            </a:schemeClr>
          </a:solidFill>
          <a:ln>
            <a:noFill/>
          </a:ln>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972300" y="1714500"/>
            <a:ext cx="1824228" cy="2626614"/>
          </a:xfrm>
        </p:spPr>
        <p:txBody>
          <a:bodyPr>
            <a:normAutofit/>
          </a:bodyPr>
          <a:lstStyle>
            <a:lvl1pPr marL="0" indent="0" algn="l">
              <a:lnSpc>
                <a:spcPct val="110000"/>
              </a:lnSpc>
              <a:spcBef>
                <a:spcPts val="600"/>
              </a:spcBef>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3074F12-AA26-4AC8-9962-C36BB8F32554}" type="datetimeFigureOut">
              <a:rPr lang="en-US" smtClean="0"/>
              <a:pPr/>
              <a:t>8/11/2023</a:t>
            </a:fld>
            <a:endParaRPr lang="en-US"/>
          </a:p>
        </p:txBody>
      </p:sp>
      <p:sp>
        <p:nvSpPr>
          <p:cNvPr id="6" name="Footer Placeholder 5"/>
          <p:cNvSpPr>
            <a:spLocks noGrp="1"/>
          </p:cNvSpPr>
          <p:nvPr>
            <p:ph type="ftr" sz="quarter" idx="11"/>
          </p:nvPr>
        </p:nvSpPr>
        <p:spPr/>
        <p:txBody>
          <a:bodyPr/>
          <a:lstStyle>
            <a:lvl1pPr marL="0" algn="r" defTabSz="685800" rtl="0" eaLnBrk="1" latinLnBrk="0" hangingPunct="1">
              <a:defRPr lang="en-US" sz="75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7797546" y="4670298"/>
            <a:ext cx="1097280" cy="205740"/>
          </a:xfrm>
        </p:spPr>
        <p:txBody>
          <a:bodyPr/>
          <a:lstStyle>
            <a:lvl1pPr>
              <a:defRPr>
                <a:solidFill>
                  <a:srgbClr val="FFFFFF"/>
                </a:solidFill>
              </a:defRPr>
            </a:lvl1pPr>
          </a:lstStyle>
          <a:p>
            <a:fld id="{B82CCC60-E8CD-4174-8B1A-7DF615B22EEF}" type="slidenum">
              <a:rPr lang="en-US" smtClean="0"/>
              <a:pPr/>
              <a:t>‹#›</a:t>
            </a:fld>
            <a:endParaRPr lang="en-US"/>
          </a:p>
        </p:txBody>
      </p:sp>
      <p:sp>
        <p:nvSpPr>
          <p:cNvPr id="10" name="Rectangle 9"/>
          <p:cNvSpPr/>
          <p:nvPr/>
        </p:nvSpPr>
        <p:spPr>
          <a:xfrm>
            <a:off x="6868160" y="281178"/>
            <a:ext cx="1988820" cy="4581144"/>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11086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485727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571500"/>
            <a:ext cx="1771650" cy="394335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571500"/>
            <a:ext cx="6057900" cy="39433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400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3159" y="514350"/>
            <a:ext cx="6000750" cy="2228851"/>
          </a:xfrm>
        </p:spPr>
        <p:txBody>
          <a:bodyPr anchor="b">
            <a:normAutofit/>
          </a:bodyPr>
          <a:lstStyle>
            <a:lvl1pPr algn="l">
              <a:defRPr sz="36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13159" y="2882900"/>
            <a:ext cx="4800600" cy="1460500"/>
          </a:xfrm>
        </p:spPr>
        <p:txBody>
          <a:bodyPr anchor="t">
            <a:normAutofit/>
          </a:bodyPr>
          <a:lstStyle>
            <a:lvl1pPr marL="0" indent="0" algn="l">
              <a:buNone/>
              <a:defRPr sz="1575">
                <a:solidFill>
                  <a:schemeClr val="bg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cxnSp>
        <p:nvCxnSpPr>
          <p:cNvPr id="16" name="Straight Connector 15"/>
          <p:cNvCxnSpPr/>
          <p:nvPr/>
        </p:nvCxnSpPr>
        <p:spPr>
          <a:xfrm flipH="1">
            <a:off x="6171009" y="6350"/>
            <a:ext cx="2857500" cy="28575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581128" y="68659"/>
            <a:ext cx="4560491" cy="4560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5426869" y="171450"/>
            <a:ext cx="3714750" cy="371475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501878" y="24209"/>
            <a:ext cx="3639742" cy="363974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884070" y="457201"/>
            <a:ext cx="3257549" cy="325754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36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607785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3159" y="1504950"/>
            <a:ext cx="6400801" cy="1711200"/>
          </a:xfrm>
        </p:spPr>
        <p:txBody>
          <a:bodyPr anchor="b">
            <a:normAutofit/>
          </a:bodyPr>
          <a:lstStyle>
            <a:lvl1pPr algn="l">
              <a:defRPr sz="27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13160" y="3371850"/>
            <a:ext cx="6400800" cy="1123950"/>
          </a:xfrm>
        </p:spPr>
        <p:txBody>
          <a:bodyPr anchor="t">
            <a:normAutofit/>
          </a:bodyPr>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37822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3159" y="514351"/>
            <a:ext cx="3703241" cy="271145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356100" y="514351"/>
            <a:ext cx="3700859" cy="271145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3074F12-AA26-4AC8-9962-C36BB8F32554}" type="datetimeFigureOut">
              <a:rPr lang="en-US" smtClean="0"/>
              <a:pPr/>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58435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29061" y="514350"/>
            <a:ext cx="3487340"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513159" y="952897"/>
            <a:ext cx="3703241" cy="2272904"/>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559299" y="514350"/>
            <a:ext cx="3498851"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354909" y="946546"/>
            <a:ext cx="3696891" cy="2272904"/>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8/11/2023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20649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3074F12-AA26-4AC8-9962-C36BB8F32554}" type="datetimeFigureOut">
              <a:rPr lang="en-US" smtClean="0"/>
              <a:pPr/>
              <a:t>8/11/2023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17360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8/11/2023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00417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13759" y="514350"/>
            <a:ext cx="2743200" cy="1028700"/>
          </a:xfrm>
        </p:spPr>
        <p:txBody>
          <a:bodyPr anchor="b">
            <a:normAutofit/>
          </a:bodyPr>
          <a:lstStyle>
            <a:lvl1pPr algn="l">
              <a:defRPr sz="1800" b="0"/>
            </a:lvl1pPr>
          </a:lstStyle>
          <a:p>
            <a:r>
              <a:rPr lang="en-US" smtClean="0"/>
              <a:t>Click to edit Master title style</a:t>
            </a:r>
            <a:endParaRPr lang="en-US" dirty="0"/>
          </a:p>
        </p:txBody>
      </p:sp>
      <p:sp>
        <p:nvSpPr>
          <p:cNvPr id="3" name="Content Placeholder 2"/>
          <p:cNvSpPr>
            <a:spLocks noGrp="1"/>
          </p:cNvSpPr>
          <p:nvPr>
            <p:ph idx="1"/>
          </p:nvPr>
        </p:nvSpPr>
        <p:spPr>
          <a:xfrm>
            <a:off x="513159" y="514350"/>
            <a:ext cx="4457701" cy="398145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13759" y="1657350"/>
            <a:ext cx="2743200" cy="1568450"/>
          </a:xfrm>
        </p:spPr>
        <p:txBody>
          <a:bodyPr anchor="t">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412993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42109" y="1085850"/>
            <a:ext cx="4514850" cy="857250"/>
          </a:xfrm>
        </p:spPr>
        <p:txBody>
          <a:bodyPr anchor="b">
            <a:normAutofit/>
          </a:bodyPr>
          <a:lstStyle>
            <a:lvl1pPr algn="l">
              <a:defRPr sz="21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1759" y="685800"/>
            <a:ext cx="2460731" cy="3429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4" name="Text Placeholder 3"/>
          <p:cNvSpPr>
            <a:spLocks noGrp="1"/>
          </p:cNvSpPr>
          <p:nvPr>
            <p:ph type="body" sz="half" idx="2"/>
          </p:nvPr>
        </p:nvSpPr>
        <p:spPr>
          <a:xfrm>
            <a:off x="3542109" y="2082800"/>
            <a:ext cx="4516041" cy="1536700"/>
          </a:xfrm>
        </p:spPr>
        <p:txBody>
          <a:bodyPr anchor="t">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8/11/2023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85257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514350" y="400050"/>
            <a:ext cx="8114109" cy="234315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16" name="Text Placeholder 9"/>
          <p:cNvSpPr>
            <a:spLocks noGrp="1"/>
          </p:cNvSpPr>
          <p:nvPr>
            <p:ph type="body" sz="quarter" idx="14"/>
          </p:nvPr>
        </p:nvSpPr>
        <p:spPr>
          <a:xfrm>
            <a:off x="685801" y="2882900"/>
            <a:ext cx="6228158" cy="342900"/>
          </a:xfrm>
        </p:spPr>
        <p:txBody>
          <a:bodyPr anchor="t">
            <a:normAutofit/>
          </a:bodyPr>
          <a:lstStyle>
            <a:lvl1pPr marL="0" indent="0">
              <a:buFontTx/>
              <a:buNone/>
              <a:defRPr sz="12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Edit Master text styles</a:t>
            </a:r>
          </a:p>
        </p:txBody>
      </p:sp>
      <p:sp>
        <p:nvSpPr>
          <p:cNvPr id="3" name="Date Placeholder 2"/>
          <p:cNvSpPr>
            <a:spLocks noGrp="1"/>
          </p:cNvSpPr>
          <p:nvPr>
            <p:ph type="dt" sz="half" idx="10"/>
          </p:nvPr>
        </p:nvSpPr>
        <p:spPr/>
        <p:txBody>
          <a:bodyPr/>
          <a:lstStyle/>
          <a:p>
            <a:fld id="{53074F12-AA26-4AC8-9962-C36BB8F32554}" type="datetimeFigureOut">
              <a:rPr lang="en-US" smtClean="0"/>
              <a:pPr/>
              <a:t>8/11/2023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6453840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3160" y="514350"/>
            <a:ext cx="7543800" cy="2057400"/>
          </a:xfrm>
        </p:spPr>
        <p:txBody>
          <a:bodyPr anchor="ctr">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13159" y="3086100"/>
            <a:ext cx="6401991" cy="1409700"/>
          </a:xfrm>
        </p:spPr>
        <p:txBody>
          <a:bodyPr anchor="ctr">
            <a:normAutofit/>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8248627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9" y="514350"/>
            <a:ext cx="6858001"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84659" y="2571750"/>
            <a:ext cx="6400800"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smtClean="0"/>
              <a:t>Edit Master text styles</a:t>
            </a:r>
          </a:p>
        </p:txBody>
      </p:sp>
      <p:sp>
        <p:nvSpPr>
          <p:cNvPr id="3" name="Text Placeholder 2"/>
          <p:cNvSpPr>
            <a:spLocks noGrp="1"/>
          </p:cNvSpPr>
          <p:nvPr>
            <p:ph type="body" idx="1"/>
          </p:nvPr>
        </p:nvSpPr>
        <p:spPr>
          <a:xfrm>
            <a:off x="513160" y="3225801"/>
            <a:ext cx="6400800" cy="1263649"/>
          </a:xfrm>
        </p:spPr>
        <p:txBody>
          <a:bodyPr anchor="ctr">
            <a:normAutofit/>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
        <p:nvSpPr>
          <p:cNvPr id="14" name="TextBox 13"/>
          <p:cNvSpPr txBox="1"/>
          <p:nvPr/>
        </p:nvSpPr>
        <p:spPr>
          <a:xfrm>
            <a:off x="398859" y="609167"/>
            <a:ext cx="457200" cy="438582"/>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5" name="TextBox 14"/>
          <p:cNvSpPr txBox="1"/>
          <p:nvPr/>
        </p:nvSpPr>
        <p:spPr>
          <a:xfrm>
            <a:off x="7714059" y="2076451"/>
            <a:ext cx="457200" cy="438582"/>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spTree>
    <p:extLst>
      <p:ext uri="{BB962C8B-B14F-4D97-AF65-F5344CB8AC3E}">
        <p14:creationId xmlns:p14="http://schemas.microsoft.com/office/powerpoint/2010/main" val="31710528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3159" y="2571750"/>
            <a:ext cx="6400800" cy="1273050"/>
          </a:xfrm>
        </p:spPr>
        <p:txBody>
          <a:bodyPr anchor="b">
            <a:normAutofit/>
          </a:bodyPr>
          <a:lstStyle>
            <a:lvl1pPr algn="l">
              <a:defRPr sz="2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13158" y="3849736"/>
            <a:ext cx="6401993" cy="645300"/>
          </a:xfrm>
        </p:spPr>
        <p:txBody>
          <a:bodyPr anchor="t">
            <a:normAutofit/>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19722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60" y="514350"/>
            <a:ext cx="6858000" cy="2057400"/>
          </a:xfrm>
        </p:spPr>
        <p:txBody>
          <a:bodyPr anchor="ctr">
            <a:normAutofit/>
          </a:bodyPr>
          <a:lstStyle>
            <a:lvl1pPr algn="l">
              <a:defRPr sz="24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13159" y="2946400"/>
            <a:ext cx="6400801" cy="787400"/>
          </a:xfrm>
        </p:spPr>
        <p:txBody>
          <a:bodyPr vert="horz" lIns="91440" tIns="45720" rIns="91440" bIns="45720" rtlCol="0" anchor="b">
            <a:normAutofit/>
          </a:bodyPr>
          <a:lstStyle>
            <a:lvl1pPr>
              <a:buNone/>
              <a:defRPr lang="en-US" sz="18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13159" y="3733800"/>
            <a:ext cx="6400801" cy="762000"/>
          </a:xfrm>
        </p:spPr>
        <p:txBody>
          <a:bodyPr anchor="t">
            <a:normAutofit/>
          </a:bodyPr>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
        <p:nvSpPr>
          <p:cNvPr id="11" name="TextBox 10"/>
          <p:cNvSpPr txBox="1"/>
          <p:nvPr/>
        </p:nvSpPr>
        <p:spPr>
          <a:xfrm>
            <a:off x="398859" y="609167"/>
            <a:ext cx="457200" cy="438582"/>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2" name="TextBox 11"/>
          <p:cNvSpPr txBox="1"/>
          <p:nvPr/>
        </p:nvSpPr>
        <p:spPr>
          <a:xfrm>
            <a:off x="7714059" y="2076451"/>
            <a:ext cx="457200" cy="438582"/>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spTree>
    <p:extLst>
      <p:ext uri="{BB962C8B-B14F-4D97-AF65-F5344CB8AC3E}">
        <p14:creationId xmlns:p14="http://schemas.microsoft.com/office/powerpoint/2010/main" val="12503106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3160" y="514350"/>
            <a:ext cx="7543800" cy="20574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13159" y="2946401"/>
            <a:ext cx="6400800" cy="628650"/>
          </a:xfrm>
        </p:spPr>
        <p:txBody>
          <a:bodyPr vert="horz" lIns="91440" tIns="45720" rIns="91440" bIns="45720" rtlCol="0" anchor="b">
            <a:normAutofit/>
          </a:bodyPr>
          <a:lstStyle>
            <a:lvl1pPr>
              <a:buNone/>
              <a:defRPr lang="en-US" sz="1800" b="0" cap="all"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513159" y="3575049"/>
            <a:ext cx="6400801" cy="920750"/>
          </a:xfrm>
        </p:spPr>
        <p:txBody>
          <a:bodyPr anchor="t">
            <a:normAutofit/>
          </a:bodyPr>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81156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164766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909" y="514350"/>
            <a:ext cx="1543050" cy="3429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4350" y="514350"/>
            <a:ext cx="5867400" cy="398145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8/11/2023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808475"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192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8308"/>
            <a:ext cx="8791956" cy="4786884"/>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800100" y="481946"/>
            <a:ext cx="7543800" cy="10287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00100" y="1577340"/>
            <a:ext cx="7543800" cy="29489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5740" y="4730754"/>
            <a:ext cx="2057400" cy="205740"/>
          </a:xfrm>
          <a:prstGeom prst="rect">
            <a:avLst/>
          </a:prstGeom>
        </p:spPr>
        <p:txBody>
          <a:bodyPr vert="horz" lIns="91440" tIns="45720" rIns="91440" bIns="45720" rtlCol="0" anchor="b"/>
          <a:lstStyle>
            <a:lvl1pPr algn="l">
              <a:defRPr sz="750">
                <a:solidFill>
                  <a:schemeClr val="tx1">
                    <a:lumMod val="75000"/>
                    <a:lumOff val="25000"/>
                  </a:schemeClr>
                </a:solidFill>
              </a:defRPr>
            </a:lvl1pPr>
          </a:lstStyle>
          <a:p>
            <a:fld id="{53074F12-AA26-4AC8-9962-C36BB8F32554}" type="datetimeFigureOut">
              <a:rPr lang="en-US" smtClean="0"/>
              <a:pPr/>
              <a:t>8/11/2023</a:t>
            </a:fld>
            <a:endParaRPr lang="en-US"/>
          </a:p>
        </p:txBody>
      </p:sp>
      <p:sp>
        <p:nvSpPr>
          <p:cNvPr id="5" name="Footer Placeholder 4"/>
          <p:cNvSpPr>
            <a:spLocks noGrp="1"/>
          </p:cNvSpPr>
          <p:nvPr>
            <p:ph type="ftr" sz="quarter" idx="3"/>
          </p:nvPr>
        </p:nvSpPr>
        <p:spPr>
          <a:xfrm>
            <a:off x="2617470" y="4730754"/>
            <a:ext cx="3909060" cy="205740"/>
          </a:xfrm>
          <a:prstGeom prst="rect">
            <a:avLst/>
          </a:prstGeom>
        </p:spPr>
        <p:txBody>
          <a:bodyPr vert="horz" lIns="91440" tIns="45720" rIns="91440" bIns="45720" rtlCol="0" anchor="b"/>
          <a:lstStyle>
            <a:lvl1pPr algn="ctr">
              <a:defRPr sz="75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7852410" y="4730754"/>
            <a:ext cx="1097280" cy="205740"/>
          </a:xfrm>
          <a:prstGeom prst="rect">
            <a:avLst/>
          </a:prstGeom>
        </p:spPr>
        <p:txBody>
          <a:bodyPr vert="horz" lIns="91440" tIns="45720" rIns="91440" bIns="45720" rtlCol="0" anchor="b"/>
          <a:lstStyle>
            <a:lvl1pPr algn="r">
              <a:defRPr sz="750">
                <a:solidFill>
                  <a:schemeClr val="tx1">
                    <a:lumMod val="75000"/>
                    <a:lumOff val="25000"/>
                  </a:schemeClr>
                </a:solidFill>
              </a:defRPr>
            </a:lvl1pPr>
          </a:lstStyle>
          <a:p>
            <a:fld id="{B82CCC60-E8CD-4174-8B1A-7DF615B22EEF}" type="slidenum">
              <a:rPr lang="en-US" smtClean="0"/>
              <a:pPr/>
              <a:t>‹#›</a:t>
            </a:fld>
            <a:endParaRPr lang="en-US"/>
          </a:p>
        </p:txBody>
      </p:sp>
      <p:sp>
        <p:nvSpPr>
          <p:cNvPr id="8" name="TextBox 7">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08685137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685800" rtl="0" eaLnBrk="1" latinLnBrk="0" hangingPunct="1">
        <a:lnSpc>
          <a:spcPct val="90000"/>
        </a:lnSpc>
        <a:spcBef>
          <a:spcPct val="0"/>
        </a:spcBef>
        <a:buNone/>
        <a:defRPr lang="en-US" sz="3600" kern="1200" cap="none" spc="0" baseline="0" dirty="0">
          <a:solidFill>
            <a:schemeClr val="tx1">
              <a:lumMod val="85000"/>
              <a:lumOff val="15000"/>
            </a:schemeClr>
          </a:solidFill>
          <a:effectLst/>
          <a:latin typeface="+mj-lt"/>
          <a:ea typeface="+mn-ea"/>
          <a:cs typeface="+mn-cs"/>
        </a:defRPr>
      </a:lvl1pPr>
    </p:titleStyle>
    <p:bodyStyle>
      <a:lvl1pPr marL="137160" indent="-137160" algn="l" defTabSz="685800" rtl="0" eaLnBrk="1" latinLnBrk="0" hangingPunct="1">
        <a:lnSpc>
          <a:spcPct val="100000"/>
        </a:lnSpc>
        <a:spcBef>
          <a:spcPts val="675"/>
        </a:spcBef>
        <a:spcAft>
          <a:spcPts val="0"/>
        </a:spcAft>
        <a:buClr>
          <a:schemeClr val="tx1">
            <a:lumMod val="85000"/>
            <a:lumOff val="15000"/>
          </a:schemeClr>
        </a:buClr>
        <a:buFont typeface="Garamond" pitchFamily="18" charset="0"/>
        <a:buChar char="◦"/>
        <a:defRPr sz="1350" kern="1200">
          <a:solidFill>
            <a:schemeClr val="tx1"/>
          </a:solidFill>
          <a:latin typeface="+mn-lt"/>
          <a:ea typeface="+mn-ea"/>
          <a:cs typeface="+mn-cs"/>
        </a:defRPr>
      </a:lvl1pPr>
      <a:lvl2pPr marL="34290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200" kern="1200">
          <a:solidFill>
            <a:schemeClr val="tx1"/>
          </a:solidFill>
          <a:latin typeface="+mn-lt"/>
          <a:ea typeface="+mn-ea"/>
          <a:cs typeface="+mn-cs"/>
        </a:defRPr>
      </a:lvl2pPr>
      <a:lvl3pPr marL="54864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3pPr>
      <a:lvl4pPr marL="75438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4pPr>
      <a:lvl5pPr marL="960120" indent="-13716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5pPr>
      <a:lvl6pPr marL="120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6pPr>
      <a:lvl7pPr marL="142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7pPr>
      <a:lvl8pPr marL="1650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8pPr>
      <a:lvl9pPr marL="1875000" indent="-171450" algn="l" defTabSz="685800" rtl="0" eaLnBrk="1" latinLnBrk="0" hangingPunct="1">
        <a:lnSpc>
          <a:spcPct val="100000"/>
        </a:lnSpc>
        <a:spcBef>
          <a:spcPts val="375"/>
        </a:spcBef>
        <a:buClr>
          <a:schemeClr val="tx1">
            <a:lumMod val="85000"/>
            <a:lumOff val="15000"/>
          </a:schemeClr>
        </a:buClr>
        <a:buFont typeface="Garamond" pitchFamily="18"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905227" y="2222500"/>
            <a:ext cx="2236394" cy="2406650"/>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13159" y="3365499"/>
            <a:ext cx="6400800" cy="11303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3159" y="514351"/>
            <a:ext cx="6400800" cy="2711450"/>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28309" y="4629150"/>
            <a:ext cx="1200150" cy="273844"/>
          </a:xfrm>
          <a:prstGeom prst="rect">
            <a:avLst/>
          </a:prstGeom>
        </p:spPr>
        <p:txBody>
          <a:bodyPr vert="horz" lIns="91440" tIns="45720" rIns="91440" bIns="45720" rtlCol="0" anchor="t"/>
          <a:lstStyle>
            <a:lvl1pPr algn="r">
              <a:defRPr sz="750" b="0" i="0">
                <a:solidFill>
                  <a:schemeClr val="bg2">
                    <a:lumMod val="50000"/>
                  </a:schemeClr>
                </a:solidFill>
                <a:effectLst/>
                <a:latin typeface="+mn-lt"/>
              </a:defRPr>
            </a:lvl1pPr>
          </a:lstStyle>
          <a:p>
            <a:fld id="{53074F12-AA26-4AC8-9962-C36BB8F32554}" type="datetimeFigureOut">
              <a:rPr lang="en-US" smtClean="0"/>
              <a:pPr/>
              <a:t>8/11/2023</a:t>
            </a:fld>
            <a:endParaRPr lang="en-US"/>
          </a:p>
        </p:txBody>
      </p:sp>
      <p:sp>
        <p:nvSpPr>
          <p:cNvPr id="5" name="Footer Placeholder 4"/>
          <p:cNvSpPr>
            <a:spLocks noGrp="1"/>
          </p:cNvSpPr>
          <p:nvPr>
            <p:ph type="ftr" sz="quarter" idx="3"/>
          </p:nvPr>
        </p:nvSpPr>
        <p:spPr>
          <a:xfrm>
            <a:off x="513159" y="4629150"/>
            <a:ext cx="5657850" cy="273844"/>
          </a:xfrm>
          <a:prstGeom prst="rect">
            <a:avLst/>
          </a:prstGeom>
        </p:spPr>
        <p:txBody>
          <a:bodyPr vert="horz" lIns="91440" tIns="45720" rIns="91440" bIns="45720" rtlCol="0" anchor="t"/>
          <a:lstStyle>
            <a:lvl1pPr algn="l">
              <a:defRPr sz="75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2400" y="4183857"/>
            <a:ext cx="856684" cy="502444"/>
          </a:xfrm>
          <a:prstGeom prst="rect">
            <a:avLst/>
          </a:prstGeom>
        </p:spPr>
        <p:txBody>
          <a:bodyPr vert="horz" lIns="91440" tIns="45720" rIns="91440" bIns="45720" rtlCol="0" anchor="b"/>
          <a:lstStyle>
            <a:lvl1pPr algn="r">
              <a:defRPr sz="2400" b="0" i="0">
                <a:solidFill>
                  <a:schemeClr val="bg2">
                    <a:lumMod val="50000"/>
                  </a:schemeClr>
                </a:solidFill>
                <a:effectLst/>
                <a:latin typeface="+mn-lt"/>
              </a:defRPr>
            </a:lvl1pPr>
          </a:lstStyle>
          <a:p>
            <a:fld id="{B82CCC60-E8CD-4174-8B1A-7DF615B22EEF}" type="slidenum">
              <a:rPr lang="en-US" smtClean="0"/>
              <a:pPr/>
              <a:t>‹#›</a:t>
            </a:fld>
            <a:endParaRPr lang="en-US"/>
          </a:p>
        </p:txBody>
      </p:sp>
      <p:sp>
        <p:nvSpPr>
          <p:cNvPr id="13" name="TextBox 12">
            <a:extLst>
              <a:ext uri="{FF2B5EF4-FFF2-40B4-BE49-F238E27FC236}">
                <a16:creationId xmlns:a16="http://schemas.microsoft.com/office/drawing/2014/main" id="{11E867DF-3DCA-4725-94F0-F2B6BD747A82}"/>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3467127447"/>
      </p:ext>
    </p:extLst>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defTabSz="342900" rtl="0" eaLnBrk="1" latinLnBrk="0" hangingPunct="1">
        <a:spcBef>
          <a:spcPct val="0"/>
        </a:spcBef>
        <a:buNone/>
        <a:defRPr sz="27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500" kern="1200" cap="none">
          <a:solidFill>
            <a:schemeClr val="bg2">
              <a:lumMod val="7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350" kern="1200" cap="none">
          <a:solidFill>
            <a:schemeClr val="bg2">
              <a:lumMod val="7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200" kern="1200" cap="none">
          <a:solidFill>
            <a:schemeClr val="bg2">
              <a:lumMod val="7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8449" y="1225783"/>
            <a:ext cx="6801440" cy="1943100"/>
          </a:xfrm>
        </p:spPr>
        <p:txBody>
          <a:bodyPr/>
          <a:lstStyle/>
          <a:p>
            <a:r>
              <a:rPr lang="en-US" sz="4800" dirty="0" smtClean="0"/>
              <a:t>Unit 1: food for life</a:t>
            </a:r>
            <a:endParaRPr lang="en-US" sz="4800" dirty="0"/>
          </a:p>
        </p:txBody>
      </p:sp>
      <p:sp>
        <p:nvSpPr>
          <p:cNvPr id="3" name="Subtitle 2"/>
          <p:cNvSpPr>
            <a:spLocks noGrp="1"/>
          </p:cNvSpPr>
          <p:nvPr>
            <p:ph type="subTitle" idx="1"/>
          </p:nvPr>
        </p:nvSpPr>
        <p:spPr>
          <a:xfrm>
            <a:off x="1059785" y="2997433"/>
            <a:ext cx="6803136" cy="342901"/>
          </a:xfrm>
        </p:spPr>
        <p:txBody>
          <a:bodyPr>
            <a:noAutofit/>
          </a:bodyPr>
          <a:lstStyle/>
          <a:p>
            <a:r>
              <a:rPr lang="vi-VN" sz="1800" b="1" dirty="0">
                <a:solidFill>
                  <a:srgbClr val="FF0000"/>
                </a:solidFill>
                <a:latin typeface="Times New Roman" panose="02020603050405020304" pitchFamily="18" charset="0"/>
                <a:cs typeface="Times New Roman" panose="02020603050405020304" pitchFamily="18" charset="0"/>
              </a:rPr>
              <a:t>Class period </a:t>
            </a:r>
            <a:r>
              <a:rPr lang="en-US" sz="1800" b="1" dirty="0">
                <a:solidFill>
                  <a:srgbClr val="FF0000"/>
                </a:solidFill>
                <a:latin typeface="Times New Roman" panose="02020603050405020304" pitchFamily="18" charset="0"/>
                <a:cs typeface="Times New Roman" panose="02020603050405020304" pitchFamily="18" charset="0"/>
              </a:rPr>
              <a:t>7</a:t>
            </a:r>
            <a:r>
              <a:rPr lang="vi-VN" sz="1800" b="1" dirty="0">
                <a:solidFill>
                  <a:srgbClr val="FF0000"/>
                </a:solidFill>
                <a:latin typeface="Times New Roman" panose="02020603050405020304" pitchFamily="18" charset="0"/>
                <a:cs typeface="Times New Roman" panose="02020603050405020304" pitchFamily="18" charset="0"/>
              </a:rPr>
              <a:t>: </a:t>
            </a:r>
            <a:r>
              <a:rPr lang="en-US" sz="1800" b="1" dirty="0">
                <a:solidFill>
                  <a:srgbClr val="FF0000"/>
                </a:solidFill>
                <a:latin typeface="Times New Roman" panose="02020603050405020304" pitchFamily="18" charset="0"/>
                <a:cs typeface="Times New Roman" panose="02020603050405020304" pitchFamily="18" charset="0"/>
              </a:rPr>
              <a:t>Communication</a:t>
            </a:r>
          </a:p>
        </p:txBody>
      </p:sp>
      <p:sp>
        <p:nvSpPr>
          <p:cNvPr id="5" name="Rectangle 1"/>
          <p:cNvSpPr>
            <a:spLocks noChangeArrowheads="1"/>
          </p:cNvSpPr>
          <p:nvPr/>
        </p:nvSpPr>
        <p:spPr bwMode="auto">
          <a:xfrm>
            <a:off x="2892245" y="37472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r>
            <a:br>
              <a:rPr kumimoji="0" lang="en-US" altLang="en-US" sz="1800" b="0" i="0" u="none" strike="noStrike" cap="none" normalizeH="0" baseline="0" smtClean="0">
                <a:ln>
                  <a:noFill/>
                </a:ln>
                <a:solidFill>
                  <a:schemeClr val="tx1"/>
                </a:solidFill>
                <a:effectLst/>
                <a:latin typeface="Arial" panose="020B0604020202020204" pitchFamily="34" charset="0"/>
              </a:rPr>
            </a:b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595424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67105"/>
            <a:ext cx="6400800" cy="824890"/>
          </a:xfrm>
        </p:spPr>
        <p:txBody>
          <a:bodyPr/>
          <a:lstStyle/>
          <a:p>
            <a:r>
              <a:rPr lang="en-US" b="1" dirty="0" smtClean="0"/>
              <a:t>Warm up</a:t>
            </a:r>
            <a:endParaRPr lang="en-US" b="1" dirty="0"/>
          </a:p>
        </p:txBody>
      </p:sp>
      <p:sp>
        <p:nvSpPr>
          <p:cNvPr id="2" name="Cloud 1"/>
          <p:cNvSpPr/>
          <p:nvPr/>
        </p:nvSpPr>
        <p:spPr>
          <a:xfrm>
            <a:off x="2586835" y="2266340"/>
            <a:ext cx="3817625" cy="1221640"/>
          </a:xfrm>
          <a:prstGeom prst="cloud">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Social events</a:t>
            </a:r>
            <a:endParaRPr lang="en-US" sz="2800" b="1" dirty="0">
              <a:solidFill>
                <a:schemeClr val="bg1"/>
              </a:solidFill>
            </a:endParaRPr>
          </a:p>
        </p:txBody>
      </p:sp>
      <p:sp>
        <p:nvSpPr>
          <p:cNvPr id="8" name="Rectangle 7"/>
          <p:cNvSpPr/>
          <p:nvPr/>
        </p:nvSpPr>
        <p:spPr>
          <a:xfrm>
            <a:off x="1059785" y="1197405"/>
            <a:ext cx="1374345" cy="61082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A birthday party </a:t>
            </a:r>
            <a:endParaRPr lang="en-US" dirty="0"/>
          </a:p>
        </p:txBody>
      </p:sp>
      <p:sp>
        <p:nvSpPr>
          <p:cNvPr id="9" name="Rectangle 8"/>
          <p:cNvSpPr/>
          <p:nvPr/>
        </p:nvSpPr>
        <p:spPr>
          <a:xfrm>
            <a:off x="4266590" y="842822"/>
            <a:ext cx="1374345" cy="61082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A dinner party </a:t>
            </a:r>
            <a:endParaRPr lang="en-US" dirty="0"/>
          </a:p>
        </p:txBody>
      </p:sp>
      <p:sp>
        <p:nvSpPr>
          <p:cNvPr id="10" name="Rectangle 9"/>
          <p:cNvSpPr/>
          <p:nvPr/>
        </p:nvSpPr>
        <p:spPr>
          <a:xfrm>
            <a:off x="7002470" y="1502815"/>
            <a:ext cx="1374345" cy="61082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A family dinner</a:t>
            </a:r>
            <a:endParaRPr lang="en-US" dirty="0"/>
          </a:p>
        </p:txBody>
      </p:sp>
      <p:sp>
        <p:nvSpPr>
          <p:cNvPr id="11" name="Rectangle 10"/>
          <p:cNvSpPr/>
          <p:nvPr/>
        </p:nvSpPr>
        <p:spPr>
          <a:xfrm>
            <a:off x="6862575" y="3335275"/>
            <a:ext cx="1374345" cy="61082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Lunch with coworkers</a:t>
            </a:r>
            <a:endParaRPr lang="en-US" dirty="0"/>
          </a:p>
        </p:txBody>
      </p:sp>
      <p:sp>
        <p:nvSpPr>
          <p:cNvPr id="12" name="Rectangle 11"/>
          <p:cNvSpPr/>
          <p:nvPr/>
        </p:nvSpPr>
        <p:spPr>
          <a:xfrm>
            <a:off x="4113884" y="4098800"/>
            <a:ext cx="1679756" cy="61082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An outdoor picnic</a:t>
            </a:r>
            <a:endParaRPr lang="en-US" dirty="0"/>
          </a:p>
        </p:txBody>
      </p:sp>
      <p:sp>
        <p:nvSpPr>
          <p:cNvPr id="13" name="Rectangle 12"/>
          <p:cNvSpPr/>
          <p:nvPr/>
        </p:nvSpPr>
        <p:spPr>
          <a:xfrm>
            <a:off x="538983" y="3487980"/>
            <a:ext cx="2137871" cy="61082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t>An wedding dinner or feast</a:t>
            </a:r>
            <a:endParaRPr lang="en-US" dirty="0"/>
          </a:p>
        </p:txBody>
      </p:sp>
    </p:spTree>
    <p:extLst>
      <p:ext uri="{BB962C8B-B14F-4D97-AF65-F5344CB8AC3E}">
        <p14:creationId xmlns:p14="http://schemas.microsoft.com/office/powerpoint/2010/main" val="72663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67105"/>
            <a:ext cx="6400800" cy="824890"/>
          </a:xfrm>
        </p:spPr>
        <p:txBody>
          <a:bodyPr/>
          <a:lstStyle/>
          <a:p>
            <a:r>
              <a:rPr lang="en-US" b="1" dirty="0" smtClean="0"/>
              <a:t>vocabulary</a:t>
            </a:r>
            <a:endParaRPr lang="en-US" b="1" dirty="0"/>
          </a:p>
        </p:txBody>
      </p:sp>
      <p:sp>
        <p:nvSpPr>
          <p:cNvPr id="6" name="Content Placeholder 4"/>
          <p:cNvSpPr txBox="1">
            <a:spLocks/>
          </p:cNvSpPr>
          <p:nvPr/>
        </p:nvSpPr>
        <p:spPr>
          <a:xfrm>
            <a:off x="754375" y="891995"/>
            <a:ext cx="1374346" cy="569913"/>
          </a:xfrm>
          <a:prstGeom prst="rect">
            <a:avLst/>
          </a:prstGeom>
          <a:solidFill>
            <a:schemeClr val="accent2"/>
          </a:solidFill>
        </p:spPr>
        <p:txBody>
          <a:bodyPr vert="horz" lIns="91440" tIns="45720" rIns="91440" bIns="45720" rtlCol="0" anchor="ctr">
            <a:normAutofit/>
          </a:bodyPr>
          <a:lstStyle>
            <a:lvl1pPr marL="2143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500" kern="1200" cap="none">
                <a:solidFill>
                  <a:schemeClr val="bg2">
                    <a:lumMod val="7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350" kern="1200" cap="none">
                <a:solidFill>
                  <a:schemeClr val="bg2">
                    <a:lumMod val="7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200" kern="1200" cap="none">
                <a:solidFill>
                  <a:schemeClr val="bg2">
                    <a:lumMod val="7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9pPr>
          </a:lstStyle>
          <a:p>
            <a:pPr marL="0" indent="0" algn="just">
              <a:buNone/>
            </a:pPr>
            <a:r>
              <a:rPr lang="en-US" sz="1800" b="1" dirty="0" smtClean="0">
                <a:solidFill>
                  <a:schemeClr val="tx1"/>
                </a:solidFill>
                <a:latin typeface="Times New Roman" panose="02020603050405020304" pitchFamily="18" charset="0"/>
                <a:cs typeface="Times New Roman" panose="02020603050405020304" pitchFamily="18" charset="0"/>
              </a:rPr>
              <a:t>Vocabulary </a:t>
            </a:r>
            <a:endParaRPr lang="en-US" sz="2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927900079"/>
              </p:ext>
            </p:extLst>
          </p:nvPr>
        </p:nvGraphicFramePr>
        <p:xfrm>
          <a:off x="754374" y="1960930"/>
          <a:ext cx="8093365" cy="2290575"/>
        </p:xfrm>
        <a:graphic>
          <a:graphicData uri="http://schemas.openxmlformats.org/drawingml/2006/table">
            <a:tbl>
              <a:tblPr firstRow="1" firstCol="1" bandRow="1">
                <a:tableStyleId>{5C22544A-7EE6-4342-B048-85BDC9FD1C3A}</a:tableStyleId>
              </a:tblPr>
              <a:tblGrid>
                <a:gridCol w="1782677">
                  <a:extLst>
                    <a:ext uri="{9D8B030D-6E8A-4147-A177-3AD203B41FA5}">
                      <a16:colId xmlns:a16="http://schemas.microsoft.com/office/drawing/2014/main" val="1716943541"/>
                    </a:ext>
                  </a:extLst>
                </a:gridCol>
                <a:gridCol w="6310688">
                  <a:extLst>
                    <a:ext uri="{9D8B030D-6E8A-4147-A177-3AD203B41FA5}">
                      <a16:colId xmlns:a16="http://schemas.microsoft.com/office/drawing/2014/main" val="50300984"/>
                    </a:ext>
                  </a:extLst>
                </a:gridCol>
              </a:tblGrid>
              <a:tr h="801846">
                <a:tc>
                  <a:txBody>
                    <a:bodyPr/>
                    <a:lstStyle/>
                    <a:p>
                      <a:pPr algn="just">
                        <a:lnSpc>
                          <a:spcPct val="115000"/>
                        </a:lnSpc>
                        <a:spcBef>
                          <a:spcPts val="200"/>
                        </a:spcBef>
                        <a:spcAft>
                          <a:spcPts val="200"/>
                        </a:spcAft>
                      </a:pPr>
                      <a:r>
                        <a:rPr lang="en-US" sz="2000" b="0" dirty="0">
                          <a:effectLst/>
                        </a:rPr>
                        <a:t>Coworker</a:t>
                      </a:r>
                      <a:endParaRPr lang="en-US" sz="14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000" b="0" dirty="0">
                          <a:solidFill>
                            <a:schemeClr val="bg1"/>
                          </a:solidFill>
                          <a:effectLst/>
                        </a:rPr>
                        <a:t>a person who you work with, with a similar job</a:t>
                      </a:r>
                      <a:endParaRPr lang="en-US" sz="1400" b="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solidFill>
                      <a:schemeClr val="tx1">
                        <a:lumMod val="85000"/>
                      </a:schemeClr>
                    </a:solidFill>
                  </a:tcPr>
                </a:tc>
                <a:extLst>
                  <a:ext uri="{0D108BD9-81ED-4DB2-BD59-A6C34878D82A}">
                    <a16:rowId xmlns:a16="http://schemas.microsoft.com/office/drawing/2014/main" val="25620402"/>
                  </a:ext>
                </a:extLst>
              </a:tr>
              <a:tr h="941195">
                <a:tc>
                  <a:txBody>
                    <a:bodyPr/>
                    <a:lstStyle/>
                    <a:p>
                      <a:pPr algn="just">
                        <a:lnSpc>
                          <a:spcPct val="115000"/>
                        </a:lnSpc>
                        <a:spcBef>
                          <a:spcPts val="200"/>
                        </a:spcBef>
                        <a:spcAft>
                          <a:spcPts val="200"/>
                        </a:spcAft>
                      </a:pPr>
                      <a:r>
                        <a:rPr lang="en-US" sz="2000" b="0" dirty="0">
                          <a:effectLst/>
                        </a:rPr>
                        <a:t>Feast</a:t>
                      </a:r>
                      <a:endParaRPr lang="en-US" sz="14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000" b="0" dirty="0">
                          <a:effectLst/>
                        </a:rPr>
                        <a:t>a special meal with very good food or a large meal for many people</a:t>
                      </a:r>
                      <a:endParaRPr lang="en-US" sz="1400" b="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28276125"/>
                  </a:ext>
                </a:extLst>
              </a:tr>
              <a:tr h="547534">
                <a:tc>
                  <a:txBody>
                    <a:bodyPr/>
                    <a:lstStyle/>
                    <a:p>
                      <a:pPr algn="just">
                        <a:lnSpc>
                          <a:spcPct val="115000"/>
                        </a:lnSpc>
                        <a:spcBef>
                          <a:spcPts val="200"/>
                        </a:spcBef>
                        <a:spcAft>
                          <a:spcPts val="200"/>
                        </a:spcAft>
                      </a:pPr>
                      <a:r>
                        <a:rPr lang="en-US" sz="2000" b="0">
                          <a:effectLst/>
                        </a:rPr>
                        <a:t>Take place</a:t>
                      </a:r>
                      <a:endParaRPr lang="en-US" sz="1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000" b="0" dirty="0">
                          <a:effectLst/>
                        </a:rPr>
                        <a:t>Happen</a:t>
                      </a:r>
                      <a:endParaRPr lang="en-US" sz="1400" b="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80321175"/>
                  </a:ext>
                </a:extLst>
              </a:tr>
            </a:tbl>
          </a:graphicData>
        </a:graphic>
      </p:graphicFrame>
      <p:sp>
        <p:nvSpPr>
          <p:cNvPr id="5" name="Rectangle 4"/>
          <p:cNvSpPr/>
          <p:nvPr/>
        </p:nvSpPr>
        <p:spPr>
          <a:xfrm>
            <a:off x="2434130" y="1960930"/>
            <a:ext cx="6413609" cy="763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440536" y="2724456"/>
            <a:ext cx="6407204" cy="8679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489122" y="3518362"/>
            <a:ext cx="6365023" cy="763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2805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67105"/>
            <a:ext cx="6400800" cy="824890"/>
          </a:xfrm>
        </p:spPr>
        <p:txBody>
          <a:bodyPr/>
          <a:lstStyle/>
          <a:p>
            <a:r>
              <a:rPr lang="en-US" b="1" dirty="0" smtClean="0"/>
              <a:t>Discussion</a:t>
            </a:r>
            <a:endParaRPr lang="en-US" b="1" dirty="0"/>
          </a:p>
        </p:txBody>
      </p:sp>
      <p:pic>
        <p:nvPicPr>
          <p:cNvPr id="2" name="Picture 1"/>
          <p:cNvPicPr>
            <a:picLocks noChangeAspect="1"/>
          </p:cNvPicPr>
          <p:nvPr/>
        </p:nvPicPr>
        <p:blipFill>
          <a:blip r:embed="rId2"/>
          <a:stretch>
            <a:fillRect/>
          </a:stretch>
        </p:blipFill>
        <p:spPr>
          <a:xfrm>
            <a:off x="448965" y="918717"/>
            <a:ext cx="8350610" cy="958482"/>
          </a:xfrm>
          <a:prstGeom prst="rect">
            <a:avLst/>
          </a:prstGeom>
        </p:spPr>
      </p:pic>
      <p:sp>
        <p:nvSpPr>
          <p:cNvPr id="3" name="Rectangle 2"/>
          <p:cNvSpPr/>
          <p:nvPr/>
        </p:nvSpPr>
        <p:spPr>
          <a:xfrm>
            <a:off x="496262" y="2181619"/>
            <a:ext cx="8351478" cy="923330"/>
          </a:xfrm>
          <a:prstGeom prst="rect">
            <a:avLst/>
          </a:prstGeom>
        </p:spPr>
        <p:txBody>
          <a:bodyPr wrap="square">
            <a:spAutoFit/>
          </a:bodyPr>
          <a:lstStyle/>
          <a:p>
            <a:r>
              <a:rPr lang="en-US" dirty="0" smtClean="0">
                <a:solidFill>
                  <a:srgbClr val="FFFF00"/>
                </a:solidFill>
                <a:latin typeface="HelveticaLTStd-Light"/>
              </a:rPr>
              <a:t>1. Many </a:t>
            </a:r>
            <a:r>
              <a:rPr lang="en-US" dirty="0">
                <a:solidFill>
                  <a:srgbClr val="FFFF00"/>
                </a:solidFill>
                <a:latin typeface="HelveticaLTStd-Light"/>
              </a:rPr>
              <a:t>social events include food. What do you know about each social </a:t>
            </a:r>
            <a:r>
              <a:rPr lang="en-US" dirty="0" smtClean="0">
                <a:solidFill>
                  <a:srgbClr val="FFFF00"/>
                </a:solidFill>
                <a:latin typeface="HelveticaLTStd-Light"/>
              </a:rPr>
              <a:t>event in </a:t>
            </a:r>
            <a:r>
              <a:rPr lang="en-US" dirty="0">
                <a:solidFill>
                  <a:srgbClr val="FFFF00"/>
                </a:solidFill>
                <a:latin typeface="HelveticaLTStd-Light"/>
              </a:rPr>
              <a:t>the box below?</a:t>
            </a:r>
            <a:r>
              <a:rPr lang="en-US" dirty="0">
                <a:solidFill>
                  <a:srgbClr val="FFFF00"/>
                </a:solidFill>
              </a:rPr>
              <a:t> </a:t>
            </a:r>
            <a:br>
              <a:rPr lang="en-US" dirty="0">
                <a:solidFill>
                  <a:srgbClr val="FFFF00"/>
                </a:solidFill>
              </a:rPr>
            </a:br>
            <a:endParaRPr lang="en-US" dirty="0">
              <a:solidFill>
                <a:srgbClr val="FFFF00"/>
              </a:solidFill>
            </a:endParaRPr>
          </a:p>
        </p:txBody>
      </p:sp>
      <p:sp>
        <p:nvSpPr>
          <p:cNvPr id="5" name="Rectangle 4"/>
          <p:cNvSpPr/>
          <p:nvPr/>
        </p:nvSpPr>
        <p:spPr>
          <a:xfrm>
            <a:off x="496262" y="2877160"/>
            <a:ext cx="4572000" cy="646331"/>
          </a:xfrm>
          <a:prstGeom prst="rect">
            <a:avLst/>
          </a:prstGeom>
        </p:spPr>
        <p:txBody>
          <a:bodyPr>
            <a:spAutoFit/>
          </a:bodyPr>
          <a:lstStyle/>
          <a:p>
            <a:r>
              <a:rPr lang="en-US" dirty="0" smtClean="0">
                <a:solidFill>
                  <a:srgbClr val="FFFF00"/>
                </a:solidFill>
                <a:latin typeface="HelveticaLTStd-Light"/>
              </a:rPr>
              <a:t>2. Where does it take place?</a:t>
            </a:r>
            <a:r>
              <a:rPr lang="en-US" dirty="0" smtClean="0">
                <a:solidFill>
                  <a:srgbClr val="FFFF00"/>
                </a:solidFill>
              </a:rPr>
              <a:t> </a:t>
            </a:r>
            <a:br>
              <a:rPr lang="en-US" dirty="0" smtClean="0">
                <a:solidFill>
                  <a:srgbClr val="FFFF00"/>
                </a:solidFill>
              </a:rPr>
            </a:br>
            <a:endParaRPr lang="en-US" dirty="0">
              <a:solidFill>
                <a:srgbClr val="FFFF00"/>
              </a:solidFill>
            </a:endParaRPr>
          </a:p>
        </p:txBody>
      </p:sp>
      <p:sp>
        <p:nvSpPr>
          <p:cNvPr id="10" name="Rectangle 9"/>
          <p:cNvSpPr/>
          <p:nvPr/>
        </p:nvSpPr>
        <p:spPr>
          <a:xfrm>
            <a:off x="523797" y="3341294"/>
            <a:ext cx="4572000" cy="369332"/>
          </a:xfrm>
          <a:prstGeom prst="rect">
            <a:avLst/>
          </a:prstGeom>
        </p:spPr>
        <p:txBody>
          <a:bodyPr>
            <a:spAutoFit/>
          </a:bodyPr>
          <a:lstStyle/>
          <a:p>
            <a:r>
              <a:rPr lang="en-US" dirty="0" smtClean="0">
                <a:solidFill>
                  <a:srgbClr val="FFFF00"/>
                </a:solidFill>
                <a:latin typeface="HelveticaLTStd-Light"/>
              </a:rPr>
              <a:t>3. How </a:t>
            </a:r>
            <a:r>
              <a:rPr lang="en-US" dirty="0">
                <a:solidFill>
                  <a:srgbClr val="FFFF00"/>
                </a:solidFill>
                <a:latin typeface="HelveticaLTStd-Light"/>
              </a:rPr>
              <a:t>many people are there?</a:t>
            </a:r>
            <a:r>
              <a:rPr lang="en-US" dirty="0">
                <a:solidFill>
                  <a:srgbClr val="FFFF00"/>
                </a:solidFill>
              </a:rPr>
              <a:t> </a:t>
            </a:r>
          </a:p>
        </p:txBody>
      </p:sp>
      <p:sp>
        <p:nvSpPr>
          <p:cNvPr id="11" name="Rectangle 10"/>
          <p:cNvSpPr/>
          <p:nvPr/>
        </p:nvSpPr>
        <p:spPr>
          <a:xfrm>
            <a:off x="529678" y="3800490"/>
            <a:ext cx="4572000" cy="369332"/>
          </a:xfrm>
          <a:prstGeom prst="rect">
            <a:avLst/>
          </a:prstGeom>
        </p:spPr>
        <p:txBody>
          <a:bodyPr>
            <a:spAutoFit/>
          </a:bodyPr>
          <a:lstStyle/>
          <a:p>
            <a:r>
              <a:rPr lang="en-US" dirty="0" smtClean="0">
                <a:solidFill>
                  <a:srgbClr val="FFFF00"/>
                </a:solidFill>
                <a:latin typeface="HelveticaLTStd-Light"/>
              </a:rPr>
              <a:t>4. What </a:t>
            </a:r>
            <a:r>
              <a:rPr lang="en-US" dirty="0">
                <a:solidFill>
                  <a:srgbClr val="FFFF00"/>
                </a:solidFill>
                <a:latin typeface="HelveticaLTStd-Light"/>
              </a:rPr>
              <a:t>do they usually eat and drink?</a:t>
            </a:r>
            <a:r>
              <a:rPr lang="en-US" dirty="0">
                <a:solidFill>
                  <a:srgbClr val="FFFF00"/>
                </a:solidFill>
              </a:rPr>
              <a:t> </a:t>
            </a:r>
          </a:p>
        </p:txBody>
      </p:sp>
      <p:sp>
        <p:nvSpPr>
          <p:cNvPr id="13" name="Cloud 12"/>
          <p:cNvSpPr/>
          <p:nvPr/>
        </p:nvSpPr>
        <p:spPr>
          <a:xfrm>
            <a:off x="5475420" y="2877160"/>
            <a:ext cx="3054100" cy="18324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Small groups</a:t>
            </a:r>
          </a:p>
          <a:p>
            <a:pPr algn="ctr"/>
            <a:r>
              <a:rPr lang="en-US" sz="1200" dirty="0" smtClean="0"/>
              <a:t>1 group - 1 event</a:t>
            </a:r>
          </a:p>
          <a:p>
            <a:pPr algn="ctr"/>
            <a:r>
              <a:rPr lang="en-US" sz="1200" dirty="0" smtClean="0"/>
              <a:t>Roles </a:t>
            </a:r>
            <a:r>
              <a:rPr lang="en-US" sz="1200" dirty="0"/>
              <a:t>(presenter, note-taker, </a:t>
            </a:r>
            <a:r>
              <a:rPr lang="en-US" sz="1200" dirty="0" smtClean="0"/>
              <a:t>leader)</a:t>
            </a:r>
            <a:endParaRPr lang="en-US" sz="1200" dirty="0"/>
          </a:p>
        </p:txBody>
      </p:sp>
    </p:spTree>
    <p:extLst>
      <p:ext uri="{BB962C8B-B14F-4D97-AF65-F5344CB8AC3E}">
        <p14:creationId xmlns:p14="http://schemas.microsoft.com/office/powerpoint/2010/main" val="342004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67105"/>
            <a:ext cx="6400800" cy="824890"/>
          </a:xfrm>
        </p:spPr>
        <p:txBody>
          <a:bodyPr/>
          <a:lstStyle/>
          <a:p>
            <a:r>
              <a:rPr lang="en-US" b="1" dirty="0" smtClean="0"/>
              <a:t>communication</a:t>
            </a:r>
            <a:endParaRPr lang="en-US" b="1" dirty="0"/>
          </a:p>
        </p:txBody>
      </p:sp>
      <p:sp>
        <p:nvSpPr>
          <p:cNvPr id="6" name="Content Placeholder 4"/>
          <p:cNvSpPr txBox="1">
            <a:spLocks/>
          </p:cNvSpPr>
          <p:nvPr/>
        </p:nvSpPr>
        <p:spPr>
          <a:xfrm>
            <a:off x="754374" y="891995"/>
            <a:ext cx="7787955" cy="569913"/>
          </a:xfrm>
          <a:prstGeom prst="rect">
            <a:avLst/>
          </a:prstGeom>
          <a:solidFill>
            <a:schemeClr val="accent2"/>
          </a:solidFill>
        </p:spPr>
        <p:txBody>
          <a:bodyPr vert="horz" lIns="91440" tIns="45720" rIns="91440" bIns="45720" rtlCol="0" anchor="ctr">
            <a:normAutofit/>
          </a:bodyPr>
          <a:lstStyle>
            <a:lvl1pPr marL="2143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500" kern="1200" cap="none">
                <a:solidFill>
                  <a:schemeClr val="bg2">
                    <a:lumMod val="7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350" kern="1200" cap="none">
                <a:solidFill>
                  <a:schemeClr val="bg2">
                    <a:lumMod val="7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200" kern="1200" cap="none">
                <a:solidFill>
                  <a:schemeClr val="bg2">
                    <a:lumMod val="7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9pPr>
          </a:lstStyle>
          <a:p>
            <a:pPr marL="0" indent="0" algn="just">
              <a:buNone/>
            </a:pPr>
            <a:r>
              <a:rPr lang="en-US" sz="1800" b="1" dirty="0" smtClean="0">
                <a:solidFill>
                  <a:schemeClr val="tx1"/>
                </a:solidFill>
                <a:latin typeface="Times New Roman" panose="02020603050405020304" pitchFamily="18" charset="0"/>
                <a:cs typeface="Times New Roman" panose="02020603050405020304" pitchFamily="18" charset="0"/>
              </a:rPr>
              <a:t>Exercise B: Listen to the interview and circle the correct options   </a:t>
            </a:r>
            <a:endParaRPr lang="en-US" sz="2400" dirty="0" smtClean="0">
              <a:solidFill>
                <a:schemeClr val="tx1"/>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754374" y="1708422"/>
            <a:ext cx="7787956" cy="2585323"/>
          </a:xfrm>
          <a:prstGeom prst="rect">
            <a:avLst/>
          </a:prstGeom>
          <a:noFill/>
        </p:spPr>
        <p:txBody>
          <a:bodyPr wrap="square" rtlCol="0">
            <a:spAutoFit/>
          </a:bodyPr>
          <a:lstStyle/>
          <a:p>
            <a:pPr>
              <a:lnSpc>
                <a:spcPct val="150000"/>
              </a:lnSpc>
            </a:pPr>
            <a:r>
              <a:rPr lang="en-US" dirty="0" smtClean="0">
                <a:solidFill>
                  <a:srgbClr val="FFFF00"/>
                </a:solidFill>
              </a:rPr>
              <a:t>Describe a recent social event in your life. Answer the following questions</a:t>
            </a:r>
          </a:p>
          <a:p>
            <a:pPr>
              <a:lnSpc>
                <a:spcPct val="150000"/>
              </a:lnSpc>
            </a:pPr>
            <a:r>
              <a:rPr lang="en-US" dirty="0" smtClean="0"/>
              <a:t>Who did you meet?</a:t>
            </a:r>
          </a:p>
          <a:p>
            <a:pPr>
              <a:lnSpc>
                <a:spcPct val="150000"/>
              </a:lnSpc>
            </a:pPr>
            <a:r>
              <a:rPr lang="en-US" dirty="0" smtClean="0"/>
              <a:t>What happed?</a:t>
            </a:r>
          </a:p>
          <a:p>
            <a:pPr>
              <a:lnSpc>
                <a:spcPct val="150000"/>
              </a:lnSpc>
            </a:pPr>
            <a:r>
              <a:rPr lang="en-US" dirty="0" smtClean="0"/>
              <a:t>What did you eat?</a:t>
            </a:r>
          </a:p>
          <a:p>
            <a:pPr>
              <a:lnSpc>
                <a:spcPct val="150000"/>
              </a:lnSpc>
            </a:pPr>
            <a:r>
              <a:rPr lang="en-US" dirty="0" smtClean="0"/>
              <a:t>Did you enjoy the event? Why?</a:t>
            </a:r>
            <a:endParaRPr lang="en-US" dirty="0"/>
          </a:p>
        </p:txBody>
      </p:sp>
      <p:sp>
        <p:nvSpPr>
          <p:cNvPr id="3" name="Rectangle 2"/>
          <p:cNvSpPr/>
          <p:nvPr/>
        </p:nvSpPr>
        <p:spPr>
          <a:xfrm>
            <a:off x="3197655" y="2419045"/>
            <a:ext cx="4275741" cy="4581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I met my ex boyfriend.</a:t>
            </a:r>
            <a:endParaRPr lang="en-US" dirty="0"/>
          </a:p>
        </p:txBody>
      </p:sp>
      <p:sp>
        <p:nvSpPr>
          <p:cNvPr id="10" name="Rectangle 9"/>
          <p:cNvSpPr/>
          <p:nvPr/>
        </p:nvSpPr>
        <p:spPr>
          <a:xfrm>
            <a:off x="3197655" y="2906117"/>
            <a:ext cx="4275741" cy="4581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bg1"/>
                </a:solidFill>
              </a:rPr>
              <a:t>W</a:t>
            </a:r>
            <a:r>
              <a:rPr lang="en-US" sz="1600" dirty="0" smtClean="0">
                <a:solidFill>
                  <a:schemeClr val="bg1"/>
                </a:solidFill>
              </a:rPr>
              <a:t>e </a:t>
            </a:r>
            <a:r>
              <a:rPr lang="en-US" sz="1600" dirty="0">
                <a:solidFill>
                  <a:schemeClr val="bg1"/>
                </a:solidFill>
              </a:rPr>
              <a:t>played various games like charades and musical chairs</a:t>
            </a:r>
            <a:endParaRPr lang="en-US" sz="1600" dirty="0"/>
          </a:p>
        </p:txBody>
      </p:sp>
      <p:sp>
        <p:nvSpPr>
          <p:cNvPr id="11" name="Rectangle 10"/>
          <p:cNvSpPr/>
          <p:nvPr/>
        </p:nvSpPr>
        <p:spPr>
          <a:xfrm>
            <a:off x="3197654" y="3393189"/>
            <a:ext cx="4275741" cy="4581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bg1"/>
                </a:solidFill>
              </a:rPr>
              <a:t>W</a:t>
            </a:r>
            <a:r>
              <a:rPr lang="en-US" sz="1600" dirty="0" smtClean="0">
                <a:solidFill>
                  <a:schemeClr val="bg1"/>
                </a:solidFill>
              </a:rPr>
              <a:t>e </a:t>
            </a:r>
            <a:r>
              <a:rPr lang="en-US" sz="1600" dirty="0">
                <a:solidFill>
                  <a:schemeClr val="bg1"/>
                </a:solidFill>
              </a:rPr>
              <a:t>played various games like charades and musical chairs</a:t>
            </a:r>
            <a:endParaRPr lang="en-US" sz="1600" dirty="0"/>
          </a:p>
        </p:txBody>
      </p:sp>
      <p:sp>
        <p:nvSpPr>
          <p:cNvPr id="12" name="Rectangle 11"/>
          <p:cNvSpPr/>
          <p:nvPr/>
        </p:nvSpPr>
        <p:spPr>
          <a:xfrm>
            <a:off x="4419295" y="3909219"/>
            <a:ext cx="4275741" cy="4581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solidFill>
                  <a:schemeClr val="bg1"/>
                </a:solidFill>
              </a:rPr>
              <a:t>I definitely enjoyed the event. It was an opportunity to relax, have fun</a:t>
            </a:r>
            <a:endParaRPr lang="en-US" sz="1600" dirty="0"/>
          </a:p>
        </p:txBody>
      </p:sp>
    </p:spTree>
    <p:extLst>
      <p:ext uri="{BB962C8B-B14F-4D97-AF65-F5344CB8AC3E}">
        <p14:creationId xmlns:p14="http://schemas.microsoft.com/office/powerpoint/2010/main" val="78845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67105"/>
            <a:ext cx="6400800" cy="824890"/>
          </a:xfrm>
        </p:spPr>
        <p:txBody>
          <a:bodyPr/>
          <a:lstStyle/>
          <a:p>
            <a:r>
              <a:rPr lang="en-US" b="1" dirty="0"/>
              <a:t>communication</a:t>
            </a:r>
            <a:endParaRPr lang="en-US" b="1" dirty="0"/>
          </a:p>
        </p:txBody>
      </p:sp>
      <p:sp>
        <p:nvSpPr>
          <p:cNvPr id="6" name="Content Placeholder 4"/>
          <p:cNvSpPr txBox="1">
            <a:spLocks/>
          </p:cNvSpPr>
          <p:nvPr/>
        </p:nvSpPr>
        <p:spPr>
          <a:xfrm>
            <a:off x="754374" y="891995"/>
            <a:ext cx="7787955" cy="569913"/>
          </a:xfrm>
          <a:prstGeom prst="rect">
            <a:avLst/>
          </a:prstGeom>
          <a:solidFill>
            <a:schemeClr val="accent2"/>
          </a:solidFill>
        </p:spPr>
        <p:txBody>
          <a:bodyPr vert="horz" lIns="91440" tIns="45720" rIns="91440" bIns="45720" rtlCol="0" anchor="ctr">
            <a:normAutofit/>
          </a:bodyPr>
          <a:lstStyle>
            <a:lvl1pPr marL="2143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500" kern="1200" cap="none">
                <a:solidFill>
                  <a:schemeClr val="bg2">
                    <a:lumMod val="7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350" kern="1200" cap="none">
                <a:solidFill>
                  <a:schemeClr val="bg2">
                    <a:lumMod val="7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200" kern="1200" cap="none">
                <a:solidFill>
                  <a:schemeClr val="bg2">
                    <a:lumMod val="7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9pPr>
          </a:lstStyle>
          <a:p>
            <a:pPr marL="0" indent="0" algn="just">
              <a:buNone/>
            </a:pPr>
            <a:r>
              <a:rPr lang="en-US" sz="1800" b="1" dirty="0" smtClean="0">
                <a:solidFill>
                  <a:schemeClr val="tx1"/>
                </a:solidFill>
                <a:latin typeface="Times New Roman" panose="02020603050405020304" pitchFamily="18" charset="0"/>
                <a:cs typeface="Times New Roman" panose="02020603050405020304" pitchFamily="18" charset="0"/>
              </a:rPr>
              <a:t>Sample answers</a:t>
            </a:r>
            <a:endParaRPr lang="en-US" sz="2400" dirty="0" smtClean="0">
              <a:solidFill>
                <a:schemeClr val="tx1"/>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754374" y="1708422"/>
            <a:ext cx="7787956" cy="288540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en-US" sz="1100" b="1" dirty="0">
                <a:solidFill>
                  <a:schemeClr val="bg1"/>
                </a:solidFill>
              </a:rPr>
              <a:t>Recently, I went to a party with my friends. At the party, I met many people - some were my friends' friends, while others were new to me. We had a great time chatting, laughing, and getting to know each other. </a:t>
            </a:r>
            <a:endParaRPr lang="en-US" sz="1100" b="1" dirty="0" smtClean="0">
              <a:solidFill>
                <a:schemeClr val="bg1"/>
              </a:solidFill>
            </a:endParaRPr>
          </a:p>
          <a:p>
            <a:pPr>
              <a:lnSpc>
                <a:spcPct val="150000"/>
              </a:lnSpc>
            </a:pPr>
            <a:endParaRPr lang="en-US" sz="1100" b="1" dirty="0">
              <a:solidFill>
                <a:schemeClr val="bg1"/>
              </a:solidFill>
            </a:endParaRPr>
          </a:p>
          <a:p>
            <a:pPr>
              <a:lnSpc>
                <a:spcPct val="150000"/>
              </a:lnSpc>
            </a:pPr>
            <a:r>
              <a:rPr lang="en-US" sz="1100" b="1" dirty="0" smtClean="0">
                <a:solidFill>
                  <a:schemeClr val="bg1"/>
                </a:solidFill>
              </a:rPr>
              <a:t>During </a:t>
            </a:r>
            <a:r>
              <a:rPr lang="en-US" sz="1100" b="1" dirty="0">
                <a:solidFill>
                  <a:schemeClr val="bg1"/>
                </a:solidFill>
              </a:rPr>
              <a:t>the event, we played various games like charades and musical chairs. It was so much fun trying to guess the words and competing in different activities. We also danced to the music and enjoyed singing along to our favorite </a:t>
            </a:r>
            <a:r>
              <a:rPr lang="en-US" sz="1100" b="1" dirty="0" smtClean="0">
                <a:solidFill>
                  <a:schemeClr val="bg1"/>
                </a:solidFill>
              </a:rPr>
              <a:t>songs. As </a:t>
            </a:r>
            <a:r>
              <a:rPr lang="en-US" sz="1100" b="1" dirty="0">
                <a:solidFill>
                  <a:schemeClr val="bg1"/>
                </a:solidFill>
              </a:rPr>
              <a:t>for the food, there were a lot of delicious snacks and drinks. We had chips, sandwiches, pizza, and lots of soda. There were also some sweet treats like cookies and cake that we indulged in</a:t>
            </a:r>
            <a:r>
              <a:rPr lang="en-US" sz="1100" b="1" dirty="0" smtClean="0">
                <a:solidFill>
                  <a:schemeClr val="bg1"/>
                </a:solidFill>
              </a:rPr>
              <a:t>.</a:t>
            </a:r>
          </a:p>
          <a:p>
            <a:pPr>
              <a:lnSpc>
                <a:spcPct val="150000"/>
              </a:lnSpc>
            </a:pPr>
            <a:endParaRPr lang="en-US" sz="1100" b="1" dirty="0">
              <a:solidFill>
                <a:schemeClr val="bg1"/>
              </a:solidFill>
            </a:endParaRPr>
          </a:p>
          <a:p>
            <a:pPr>
              <a:lnSpc>
                <a:spcPct val="150000"/>
              </a:lnSpc>
            </a:pPr>
            <a:r>
              <a:rPr lang="en-US" sz="1100" b="1" dirty="0" smtClean="0">
                <a:solidFill>
                  <a:schemeClr val="bg1"/>
                </a:solidFill>
              </a:rPr>
              <a:t>I </a:t>
            </a:r>
            <a:r>
              <a:rPr lang="en-US" sz="1100" b="1" dirty="0">
                <a:solidFill>
                  <a:schemeClr val="bg1"/>
                </a:solidFill>
              </a:rPr>
              <a:t>definitely enjoyed the event. It was an opportunity to relax, have fun, and spend quality time with my friends. The atmosphere was lively and everyone was in high spirits. The laughter and positive vibes made the evening memorable. It was a chance to create new memories and strengthen our bond as friends.</a:t>
            </a:r>
            <a:endParaRPr lang="en-US" sz="1100" b="1" dirty="0">
              <a:solidFill>
                <a:schemeClr val="bg1"/>
              </a:solidFill>
            </a:endParaRPr>
          </a:p>
        </p:txBody>
      </p:sp>
    </p:spTree>
    <p:extLst>
      <p:ext uri="{BB962C8B-B14F-4D97-AF65-F5344CB8AC3E}">
        <p14:creationId xmlns:p14="http://schemas.microsoft.com/office/powerpoint/2010/main" val="2063844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670" y="128470"/>
            <a:ext cx="6400800" cy="1130300"/>
          </a:xfrm>
        </p:spPr>
        <p:txBody>
          <a:bodyPr/>
          <a:lstStyle/>
          <a:p>
            <a:r>
              <a:rPr lang="en-US" b="1" smtClean="0">
                <a:solidFill>
                  <a:srgbClr val="C00000"/>
                </a:solidFill>
              </a:rPr>
              <a:t>homework</a:t>
            </a:r>
            <a:endParaRPr lang="en-US" b="1" dirty="0">
              <a:solidFill>
                <a:srgbClr val="C00000"/>
              </a:solidFill>
            </a:endParaRPr>
          </a:p>
        </p:txBody>
      </p:sp>
      <p:sp>
        <p:nvSpPr>
          <p:cNvPr id="5" name="Content Placeholder 4"/>
          <p:cNvSpPr>
            <a:spLocks noGrp="1"/>
          </p:cNvSpPr>
          <p:nvPr>
            <p:ph idx="1"/>
          </p:nvPr>
        </p:nvSpPr>
        <p:spPr>
          <a:xfrm>
            <a:off x="662580" y="1187704"/>
            <a:ext cx="8093366" cy="1751989"/>
          </a:xfrm>
        </p:spPr>
        <p:txBody>
          <a:bodyPr>
            <a:normAutofit/>
          </a:bodyPr>
          <a:lstStyle/>
          <a:p>
            <a:pPr marL="0" indent="0">
              <a:lnSpc>
                <a:spcPct val="150000"/>
              </a:lnSpc>
              <a:buNone/>
            </a:pPr>
            <a:r>
              <a:rPr lang="en-US" sz="3200" dirty="0" smtClean="0">
                <a:solidFill>
                  <a:schemeClr val="tx1"/>
                </a:solidFill>
              </a:rPr>
              <a:t>Improve your talk about a recent event.  Record your talk as homework</a:t>
            </a:r>
            <a:endParaRPr lang="en-US" sz="3200" dirty="0">
              <a:solidFill>
                <a:schemeClr val="tx1"/>
              </a:solidFill>
            </a:endParaRPr>
          </a:p>
        </p:txBody>
      </p:sp>
    </p:spTree>
    <p:extLst>
      <p:ext uri="{BB962C8B-B14F-4D97-AF65-F5344CB8AC3E}">
        <p14:creationId xmlns:p14="http://schemas.microsoft.com/office/powerpoint/2010/main" val="26390957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0</TotalTime>
  <Words>449</Words>
  <Application>Microsoft Office PowerPoint</Application>
  <PresentationFormat>On-screen Show (16:9)</PresentationFormat>
  <Paragraphs>47</Paragraphs>
  <Slides>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HelveticaLTStd-Light</vt:lpstr>
      <vt:lpstr>Arial</vt:lpstr>
      <vt:lpstr>Calibri</vt:lpstr>
      <vt:lpstr>Century Gothic</vt:lpstr>
      <vt:lpstr>Garamond</vt:lpstr>
      <vt:lpstr>Times New Roman</vt:lpstr>
      <vt:lpstr>Wingdings 3</vt:lpstr>
      <vt:lpstr>Savon</vt:lpstr>
      <vt:lpstr>Slice</vt:lpstr>
      <vt:lpstr>Unit 1: food for life</vt:lpstr>
      <vt:lpstr>Warm up</vt:lpstr>
      <vt:lpstr>vocabulary</vt:lpstr>
      <vt:lpstr>Discussion</vt:lpstr>
      <vt:lpstr>communication</vt:lpstr>
      <vt:lpstr>communication</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2017-08-01T15:40:51Z</dcterms:created>
  <dcterms:modified xsi:type="dcterms:W3CDTF">2023-08-11T03:20:31Z</dcterms:modified>
</cp:coreProperties>
</file>