
<file path=[Content_Types].xml><?xml version="1.0" encoding="utf-8"?>
<Types xmlns="http://schemas.openxmlformats.org/package/2006/content-types">
  <Default Extension="fntdata" ContentType="application/x-fontdata"/>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Lst>
  <p:notesMasterIdLst>
    <p:notesMasterId r:id="rId12"/>
  </p:notesMasterIdLst>
  <p:sldIdLst>
    <p:sldId id="256" r:id="rId2"/>
    <p:sldId id="257" r:id="rId3"/>
    <p:sldId id="278" r:id="rId4"/>
    <p:sldId id="276" r:id="rId5"/>
    <p:sldId id="277" r:id="rId6"/>
    <p:sldId id="279" r:id="rId7"/>
    <p:sldId id="282" r:id="rId8"/>
    <p:sldId id="281" r:id="rId9"/>
    <p:sldId id="280" r:id="rId10"/>
    <p:sldId id="283" r:id="rId11"/>
  </p:sldIdLst>
  <p:sldSz cx="9144000" cy="5143500" type="screen16x9"/>
  <p:notesSz cx="6858000" cy="9144000"/>
  <p:embeddedFontLst>
    <p:embeddedFont>
      <p:font typeface="Calibri" panose="020F0502020204030204" pitchFamily="34" charset="0"/>
      <p:regular r:id="rId13"/>
      <p:bold r:id="rId14"/>
      <p:italic r:id="rId15"/>
      <p:boldItalic r:id="rId16"/>
    </p:embeddedFont>
    <p:embeddedFont>
      <p:font typeface="Lato Light" panose="020F0302020204030203" pitchFamily="34" charset="0"/>
      <p:regular r:id="rId17"/>
      <p:bold r:id="rId18"/>
      <p:italic r:id="rId19"/>
      <p:boldItalic r:id="rId20"/>
    </p:embeddedFont>
    <p:embeddedFont>
      <p:font typeface="Open Sans" panose="020B0606030504020204" pitchFamily="34" charset="0"/>
      <p:regular r:id="rId21"/>
      <p:bold r:id="rId22"/>
      <p:italic r:id="rId23"/>
      <p:boldItalic r:id="rId24"/>
    </p:embeddedFont>
    <p:embeddedFont>
      <p:font typeface="Unica One" panose="020B0604020202020204" charset="0"/>
      <p:regular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27FCC04-527E-4280-BC1C-DD5D96EAC7FB}">
  <a:tblStyle styleId="{527FCC04-527E-4280-BC1C-DD5D96EAC7F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0" autoAdjust="0"/>
    <p:restoredTop sz="90789" autoAdjust="0"/>
  </p:normalViewPr>
  <p:slideViewPr>
    <p:cSldViewPr snapToGrid="0">
      <p:cViewPr varScale="1">
        <p:scale>
          <a:sx n="84" d="100"/>
          <a:sy n="84" d="100"/>
        </p:scale>
        <p:origin x="110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169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4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099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4014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2365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29440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465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4d0c71f4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4d0c71f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4755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763600" y="786825"/>
            <a:ext cx="3616800" cy="17823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6000"/>
              <a:buNone/>
              <a:defRPr sz="6000"/>
            </a:lvl1pPr>
            <a:lvl2pPr lvl="1" algn="ctr" rtl="0">
              <a:spcBef>
                <a:spcPts val="0"/>
              </a:spcBef>
              <a:spcAft>
                <a:spcPts val="0"/>
              </a:spcAft>
              <a:buClr>
                <a:schemeClr val="accent2"/>
              </a:buClr>
              <a:buSzPts val="5200"/>
              <a:buNone/>
              <a:defRPr sz="5200">
                <a:solidFill>
                  <a:schemeClr val="accent2"/>
                </a:solidFill>
              </a:defRPr>
            </a:lvl2pPr>
            <a:lvl3pPr lvl="2" algn="ctr" rtl="0">
              <a:spcBef>
                <a:spcPts val="0"/>
              </a:spcBef>
              <a:spcAft>
                <a:spcPts val="0"/>
              </a:spcAft>
              <a:buClr>
                <a:schemeClr val="accent2"/>
              </a:buClr>
              <a:buSzPts val="5200"/>
              <a:buNone/>
              <a:defRPr sz="5200">
                <a:solidFill>
                  <a:schemeClr val="accent2"/>
                </a:solidFill>
              </a:defRPr>
            </a:lvl3pPr>
            <a:lvl4pPr lvl="3" algn="ctr" rtl="0">
              <a:spcBef>
                <a:spcPts val="0"/>
              </a:spcBef>
              <a:spcAft>
                <a:spcPts val="0"/>
              </a:spcAft>
              <a:buClr>
                <a:schemeClr val="accent2"/>
              </a:buClr>
              <a:buSzPts val="5200"/>
              <a:buNone/>
              <a:defRPr sz="5200">
                <a:solidFill>
                  <a:schemeClr val="accent2"/>
                </a:solidFill>
              </a:defRPr>
            </a:lvl4pPr>
            <a:lvl5pPr lvl="4" algn="ctr" rtl="0">
              <a:spcBef>
                <a:spcPts val="0"/>
              </a:spcBef>
              <a:spcAft>
                <a:spcPts val="0"/>
              </a:spcAft>
              <a:buClr>
                <a:schemeClr val="accent2"/>
              </a:buClr>
              <a:buSzPts val="5200"/>
              <a:buNone/>
              <a:defRPr sz="5200">
                <a:solidFill>
                  <a:schemeClr val="accent2"/>
                </a:solidFill>
              </a:defRPr>
            </a:lvl5pPr>
            <a:lvl6pPr lvl="5" algn="ctr" rtl="0">
              <a:spcBef>
                <a:spcPts val="0"/>
              </a:spcBef>
              <a:spcAft>
                <a:spcPts val="0"/>
              </a:spcAft>
              <a:buClr>
                <a:schemeClr val="accent2"/>
              </a:buClr>
              <a:buSzPts val="5200"/>
              <a:buNone/>
              <a:defRPr sz="5200">
                <a:solidFill>
                  <a:schemeClr val="accent2"/>
                </a:solidFill>
              </a:defRPr>
            </a:lvl6pPr>
            <a:lvl7pPr lvl="6" algn="ctr" rtl="0">
              <a:spcBef>
                <a:spcPts val="0"/>
              </a:spcBef>
              <a:spcAft>
                <a:spcPts val="0"/>
              </a:spcAft>
              <a:buClr>
                <a:schemeClr val="accent2"/>
              </a:buClr>
              <a:buSzPts val="5200"/>
              <a:buNone/>
              <a:defRPr sz="5200">
                <a:solidFill>
                  <a:schemeClr val="accent2"/>
                </a:solidFill>
              </a:defRPr>
            </a:lvl7pPr>
            <a:lvl8pPr lvl="7" algn="ctr" rtl="0">
              <a:spcBef>
                <a:spcPts val="0"/>
              </a:spcBef>
              <a:spcAft>
                <a:spcPts val="0"/>
              </a:spcAft>
              <a:buClr>
                <a:schemeClr val="accent2"/>
              </a:buClr>
              <a:buSzPts val="5200"/>
              <a:buNone/>
              <a:defRPr sz="5200">
                <a:solidFill>
                  <a:schemeClr val="accent2"/>
                </a:solidFill>
              </a:defRPr>
            </a:lvl8pPr>
            <a:lvl9pPr lvl="8" algn="ctr" rtl="0">
              <a:spcBef>
                <a:spcPts val="0"/>
              </a:spcBef>
              <a:spcAft>
                <a:spcPts val="0"/>
              </a:spcAft>
              <a:buClr>
                <a:schemeClr val="accent2"/>
              </a:buClr>
              <a:buSzPts val="5200"/>
              <a:buNone/>
              <a:defRPr sz="5200">
                <a:solidFill>
                  <a:schemeClr val="accent2"/>
                </a:solidFill>
              </a:defRPr>
            </a:lvl9pPr>
          </a:lstStyle>
          <a:p>
            <a:endParaRPr/>
          </a:p>
        </p:txBody>
      </p:sp>
      <p:sp>
        <p:nvSpPr>
          <p:cNvPr id="10" name="Google Shape;10;p2"/>
          <p:cNvSpPr txBox="1">
            <a:spLocks noGrp="1"/>
          </p:cNvSpPr>
          <p:nvPr>
            <p:ph type="subTitle" idx="1"/>
          </p:nvPr>
        </p:nvSpPr>
        <p:spPr>
          <a:xfrm>
            <a:off x="3507750" y="2444400"/>
            <a:ext cx="2128500" cy="7170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lt1"/>
              </a:buClr>
              <a:buSzPts val="1200"/>
              <a:buFont typeface="Lato Light"/>
              <a:buNone/>
              <a:defRPr sz="1400">
                <a:solidFill>
                  <a:schemeClr val="lt1"/>
                </a:solidFill>
                <a:latin typeface="Lato Light"/>
                <a:ea typeface="Lato Light"/>
                <a:cs typeface="Lato Light"/>
                <a:sym typeface="Lato Light"/>
              </a:defRPr>
            </a:lvl1pPr>
            <a:lvl2pPr lvl="1" algn="ctr" rtl="0">
              <a:lnSpc>
                <a:spcPct val="100000"/>
              </a:lnSpc>
              <a:spcBef>
                <a:spcPts val="0"/>
              </a:spcBef>
              <a:spcAft>
                <a:spcPts val="0"/>
              </a:spcAft>
              <a:buClr>
                <a:schemeClr val="accent2"/>
              </a:buClr>
              <a:buSzPts val="2800"/>
              <a:buNone/>
              <a:defRPr sz="2800">
                <a:solidFill>
                  <a:schemeClr val="accent2"/>
                </a:solidFill>
              </a:defRPr>
            </a:lvl2pPr>
            <a:lvl3pPr lvl="2" algn="ctr" rtl="0">
              <a:lnSpc>
                <a:spcPct val="100000"/>
              </a:lnSpc>
              <a:spcBef>
                <a:spcPts val="0"/>
              </a:spcBef>
              <a:spcAft>
                <a:spcPts val="0"/>
              </a:spcAft>
              <a:buClr>
                <a:schemeClr val="accent2"/>
              </a:buClr>
              <a:buSzPts val="2800"/>
              <a:buNone/>
              <a:defRPr sz="2800">
                <a:solidFill>
                  <a:schemeClr val="accent2"/>
                </a:solidFill>
              </a:defRPr>
            </a:lvl3pPr>
            <a:lvl4pPr lvl="3" algn="ctr" rtl="0">
              <a:lnSpc>
                <a:spcPct val="100000"/>
              </a:lnSpc>
              <a:spcBef>
                <a:spcPts val="0"/>
              </a:spcBef>
              <a:spcAft>
                <a:spcPts val="0"/>
              </a:spcAft>
              <a:buClr>
                <a:schemeClr val="accent2"/>
              </a:buClr>
              <a:buSzPts val="2800"/>
              <a:buNone/>
              <a:defRPr sz="2800">
                <a:solidFill>
                  <a:schemeClr val="accent2"/>
                </a:solidFill>
              </a:defRPr>
            </a:lvl4pPr>
            <a:lvl5pPr lvl="4" algn="ctr" rtl="0">
              <a:lnSpc>
                <a:spcPct val="100000"/>
              </a:lnSpc>
              <a:spcBef>
                <a:spcPts val="0"/>
              </a:spcBef>
              <a:spcAft>
                <a:spcPts val="0"/>
              </a:spcAft>
              <a:buClr>
                <a:schemeClr val="accent2"/>
              </a:buClr>
              <a:buSzPts val="2800"/>
              <a:buNone/>
              <a:defRPr sz="2800">
                <a:solidFill>
                  <a:schemeClr val="accent2"/>
                </a:solidFill>
              </a:defRPr>
            </a:lvl5pPr>
            <a:lvl6pPr lvl="5" algn="ctr" rtl="0">
              <a:lnSpc>
                <a:spcPct val="100000"/>
              </a:lnSpc>
              <a:spcBef>
                <a:spcPts val="0"/>
              </a:spcBef>
              <a:spcAft>
                <a:spcPts val="0"/>
              </a:spcAft>
              <a:buClr>
                <a:schemeClr val="accent2"/>
              </a:buClr>
              <a:buSzPts val="2800"/>
              <a:buNone/>
              <a:defRPr sz="2800">
                <a:solidFill>
                  <a:schemeClr val="accent2"/>
                </a:solidFill>
              </a:defRPr>
            </a:lvl6pPr>
            <a:lvl7pPr lvl="6" algn="ctr" rtl="0">
              <a:lnSpc>
                <a:spcPct val="100000"/>
              </a:lnSpc>
              <a:spcBef>
                <a:spcPts val="0"/>
              </a:spcBef>
              <a:spcAft>
                <a:spcPts val="0"/>
              </a:spcAft>
              <a:buClr>
                <a:schemeClr val="accent2"/>
              </a:buClr>
              <a:buSzPts val="2800"/>
              <a:buNone/>
              <a:defRPr sz="2800">
                <a:solidFill>
                  <a:schemeClr val="accent2"/>
                </a:solidFill>
              </a:defRPr>
            </a:lvl7pPr>
            <a:lvl8pPr lvl="7" algn="ctr" rtl="0">
              <a:lnSpc>
                <a:spcPct val="100000"/>
              </a:lnSpc>
              <a:spcBef>
                <a:spcPts val="0"/>
              </a:spcBef>
              <a:spcAft>
                <a:spcPts val="0"/>
              </a:spcAft>
              <a:buClr>
                <a:schemeClr val="accent2"/>
              </a:buClr>
              <a:buSzPts val="2800"/>
              <a:buNone/>
              <a:defRPr sz="2800">
                <a:solidFill>
                  <a:schemeClr val="accent2"/>
                </a:solidFill>
              </a:defRPr>
            </a:lvl8pPr>
            <a:lvl9pPr lvl="8" algn="ctr" rtl="0">
              <a:lnSpc>
                <a:spcPct val="100000"/>
              </a:lnSpc>
              <a:spcBef>
                <a:spcPts val="0"/>
              </a:spcBef>
              <a:spcAft>
                <a:spcPts val="0"/>
              </a:spcAft>
              <a:buClr>
                <a:schemeClr val="accent2"/>
              </a:buClr>
              <a:buSzPts val="2800"/>
              <a:buNone/>
              <a:defRPr sz="2800">
                <a:solidFill>
                  <a:schemeClr val="accent2"/>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
        <p:cNvGrpSpPr/>
        <p:nvPr/>
      </p:nvGrpSpPr>
      <p:grpSpPr>
        <a:xfrm>
          <a:off x="0" y="0"/>
          <a:ext cx="0" cy="0"/>
          <a:chOff x="0" y="0"/>
          <a:chExt cx="0" cy="0"/>
        </a:xfrm>
      </p:grpSpPr>
      <p:sp>
        <p:nvSpPr>
          <p:cNvPr id="15" name="Google Shape;15;p4"/>
          <p:cNvSpPr/>
          <p:nvPr/>
        </p:nvSpPr>
        <p:spPr>
          <a:xfrm>
            <a:off x="-92200" y="550200"/>
            <a:ext cx="2149500" cy="630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4"/>
          <p:cNvSpPr txBox="1">
            <a:spLocks noGrp="1"/>
          </p:cNvSpPr>
          <p:nvPr>
            <p:ph type="ctrTitle"/>
          </p:nvPr>
        </p:nvSpPr>
        <p:spPr>
          <a:xfrm>
            <a:off x="720000" y="377975"/>
            <a:ext cx="1337400" cy="946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Clr>
                <a:schemeClr val="lt1"/>
              </a:buClr>
              <a:buSzPts val="1400"/>
              <a:buNone/>
              <a:defRPr sz="1400">
                <a:solidFill>
                  <a:schemeClr val="lt1"/>
                </a:solidFill>
              </a:defRPr>
            </a:lvl2pPr>
            <a:lvl3pPr lvl="2" algn="ctr" rtl="0">
              <a:spcBef>
                <a:spcPts val="0"/>
              </a:spcBef>
              <a:spcAft>
                <a:spcPts val="0"/>
              </a:spcAft>
              <a:buClr>
                <a:schemeClr val="lt1"/>
              </a:buClr>
              <a:buSzPts val="1400"/>
              <a:buNone/>
              <a:defRPr sz="1400">
                <a:solidFill>
                  <a:schemeClr val="lt1"/>
                </a:solidFill>
              </a:defRPr>
            </a:lvl3pPr>
            <a:lvl4pPr lvl="3" algn="ctr" rtl="0">
              <a:spcBef>
                <a:spcPts val="0"/>
              </a:spcBef>
              <a:spcAft>
                <a:spcPts val="0"/>
              </a:spcAft>
              <a:buClr>
                <a:schemeClr val="lt1"/>
              </a:buClr>
              <a:buSzPts val="1400"/>
              <a:buNone/>
              <a:defRPr sz="1400">
                <a:solidFill>
                  <a:schemeClr val="lt1"/>
                </a:solidFill>
              </a:defRPr>
            </a:lvl4pPr>
            <a:lvl5pPr lvl="4" algn="ctr" rtl="0">
              <a:spcBef>
                <a:spcPts val="0"/>
              </a:spcBef>
              <a:spcAft>
                <a:spcPts val="0"/>
              </a:spcAft>
              <a:buClr>
                <a:schemeClr val="lt1"/>
              </a:buClr>
              <a:buSzPts val="1400"/>
              <a:buNone/>
              <a:defRPr sz="1400">
                <a:solidFill>
                  <a:schemeClr val="lt1"/>
                </a:solidFill>
              </a:defRPr>
            </a:lvl5pPr>
            <a:lvl6pPr lvl="5" algn="ctr" rtl="0">
              <a:spcBef>
                <a:spcPts val="0"/>
              </a:spcBef>
              <a:spcAft>
                <a:spcPts val="0"/>
              </a:spcAft>
              <a:buClr>
                <a:schemeClr val="lt1"/>
              </a:buClr>
              <a:buSzPts val="1400"/>
              <a:buNone/>
              <a:defRPr sz="1400">
                <a:solidFill>
                  <a:schemeClr val="lt1"/>
                </a:solidFill>
              </a:defRPr>
            </a:lvl6pPr>
            <a:lvl7pPr lvl="6" algn="ctr" rtl="0">
              <a:spcBef>
                <a:spcPts val="0"/>
              </a:spcBef>
              <a:spcAft>
                <a:spcPts val="0"/>
              </a:spcAft>
              <a:buClr>
                <a:schemeClr val="lt1"/>
              </a:buClr>
              <a:buSzPts val="1400"/>
              <a:buNone/>
              <a:defRPr sz="1400">
                <a:solidFill>
                  <a:schemeClr val="lt1"/>
                </a:solidFill>
              </a:defRPr>
            </a:lvl7pPr>
            <a:lvl8pPr lvl="7" algn="ctr" rtl="0">
              <a:spcBef>
                <a:spcPts val="0"/>
              </a:spcBef>
              <a:spcAft>
                <a:spcPts val="0"/>
              </a:spcAft>
              <a:buClr>
                <a:schemeClr val="lt1"/>
              </a:buClr>
              <a:buSzPts val="1400"/>
              <a:buNone/>
              <a:defRPr sz="1400">
                <a:solidFill>
                  <a:schemeClr val="lt1"/>
                </a:solidFill>
              </a:defRPr>
            </a:lvl8pPr>
            <a:lvl9pPr lvl="8" algn="ctr" rtl="0">
              <a:spcBef>
                <a:spcPts val="0"/>
              </a:spcBef>
              <a:spcAft>
                <a:spcPts val="0"/>
              </a:spcAft>
              <a:buClr>
                <a:schemeClr val="lt1"/>
              </a:buClr>
              <a:buSzPts val="1400"/>
              <a:buNone/>
              <a:defRPr sz="1400">
                <a:solidFill>
                  <a:schemeClr val="lt1"/>
                </a:solidFill>
              </a:defRPr>
            </a:lvl9pPr>
          </a:lstStyle>
          <a:p>
            <a:endParaRPr/>
          </a:p>
        </p:txBody>
      </p:sp>
      <p:sp>
        <p:nvSpPr>
          <p:cNvPr id="17" name="Google Shape;17;p4"/>
          <p:cNvSpPr txBox="1">
            <a:spLocks noGrp="1"/>
          </p:cNvSpPr>
          <p:nvPr>
            <p:ph type="body" idx="1"/>
          </p:nvPr>
        </p:nvSpPr>
        <p:spPr>
          <a:xfrm>
            <a:off x="718250" y="1412700"/>
            <a:ext cx="7720800" cy="31995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Font typeface="Open Sans"/>
              <a:buAutoNum type="arabicPeriod"/>
              <a:defRPr sz="1100"/>
            </a:lvl1pPr>
            <a:lvl2pPr marL="914400" lvl="1" indent="-317500" rtl="0">
              <a:spcBef>
                <a:spcPts val="1600"/>
              </a:spcBef>
              <a:spcAft>
                <a:spcPts val="0"/>
              </a:spcAft>
              <a:buClr>
                <a:schemeClr val="accent1"/>
              </a:buClr>
              <a:buSzPts val="1400"/>
              <a:buChar char="●"/>
              <a:defRPr sz="1100"/>
            </a:lvl2pPr>
            <a:lvl3pPr marL="1371600" lvl="2" indent="-317500" rtl="0">
              <a:spcBef>
                <a:spcPts val="1600"/>
              </a:spcBef>
              <a:spcAft>
                <a:spcPts val="0"/>
              </a:spcAft>
              <a:buSzPts val="1400"/>
              <a:buAutoNum type="romanLcPeriod"/>
              <a:defRPr/>
            </a:lvl3pPr>
            <a:lvl4pPr marL="1828800" lvl="3" indent="-317500" rtl="0">
              <a:spcBef>
                <a:spcPts val="1600"/>
              </a:spcBef>
              <a:spcAft>
                <a:spcPts val="0"/>
              </a:spcAft>
              <a:buSzPts val="1400"/>
              <a:buAutoNum type="arabicPeriod"/>
              <a:defRPr/>
            </a:lvl4pPr>
            <a:lvl5pPr marL="2286000" lvl="4" indent="-317500" rtl="0">
              <a:spcBef>
                <a:spcPts val="1600"/>
              </a:spcBef>
              <a:spcAft>
                <a:spcPts val="0"/>
              </a:spcAft>
              <a:buSzPts val="1400"/>
              <a:buAutoNum type="alphaLcPeriod"/>
              <a:defRPr/>
            </a:lvl5pPr>
            <a:lvl6pPr marL="2743200" lvl="5" indent="-317500" rtl="0">
              <a:spcBef>
                <a:spcPts val="1600"/>
              </a:spcBef>
              <a:spcAft>
                <a:spcPts val="0"/>
              </a:spcAft>
              <a:buSzPts val="1400"/>
              <a:buAutoNum type="romanLcPeriod"/>
              <a:defRPr/>
            </a:lvl6pPr>
            <a:lvl7pPr marL="3200400" lvl="6" indent="-317500" rtl="0">
              <a:spcBef>
                <a:spcPts val="1600"/>
              </a:spcBef>
              <a:spcAft>
                <a:spcPts val="0"/>
              </a:spcAft>
              <a:buSzPts val="1400"/>
              <a:buAutoNum type="arabicPeriod"/>
              <a:defRPr/>
            </a:lvl7pPr>
            <a:lvl8pPr marL="3657600" lvl="7" indent="-317500" rtl="0">
              <a:spcBef>
                <a:spcPts val="1600"/>
              </a:spcBef>
              <a:spcAft>
                <a:spcPts val="0"/>
              </a:spcAft>
              <a:buSzPts val="1400"/>
              <a:buAutoNum type="alphaLcPeriod"/>
              <a:defRPr/>
            </a:lvl8pPr>
            <a:lvl9pPr marL="4114800" lvl="8" indent="-317500" rtl="0">
              <a:spcBef>
                <a:spcPts val="1600"/>
              </a:spcBef>
              <a:spcAft>
                <a:spcPts val="1600"/>
              </a:spcAft>
              <a:buSzPts val="1400"/>
              <a:buAutoNum type="romanLcPeriod"/>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1"/>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1">
  <p:cSld name="CUSTOM_9">
    <p:spTree>
      <p:nvGrpSpPr>
        <p:cNvPr id="1" name="Shape 57"/>
        <p:cNvGrpSpPr/>
        <p:nvPr/>
      </p:nvGrpSpPr>
      <p:grpSpPr>
        <a:xfrm>
          <a:off x="0" y="0"/>
          <a:ext cx="0" cy="0"/>
          <a:chOff x="0" y="0"/>
          <a:chExt cx="0" cy="0"/>
        </a:xfrm>
      </p:grpSpPr>
      <p:sp>
        <p:nvSpPr>
          <p:cNvPr id="58" name="Google Shape;58;p15"/>
          <p:cNvSpPr txBox="1">
            <a:spLocks noGrp="1"/>
          </p:cNvSpPr>
          <p:nvPr>
            <p:ph type="subTitle" idx="1"/>
          </p:nvPr>
        </p:nvSpPr>
        <p:spPr>
          <a:xfrm>
            <a:off x="1409700" y="2076450"/>
            <a:ext cx="2984100" cy="16479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600"/>
            </a:lvl1pPr>
            <a:lvl2pPr lvl="1" rtl="0">
              <a:spcBef>
                <a:spcPts val="1600"/>
              </a:spcBef>
              <a:spcAft>
                <a:spcPts val="0"/>
              </a:spcAft>
              <a:buSzPts val="1800"/>
              <a:buNone/>
              <a:defRPr sz="1800"/>
            </a:lvl2pPr>
            <a:lvl3pPr lvl="2" rtl="0">
              <a:spcBef>
                <a:spcPts val="1600"/>
              </a:spcBef>
              <a:spcAft>
                <a:spcPts val="0"/>
              </a:spcAft>
              <a:buSzPts val="1800"/>
              <a:buNone/>
              <a:defRPr sz="1800"/>
            </a:lvl3pPr>
            <a:lvl4pPr lvl="3" rtl="0">
              <a:spcBef>
                <a:spcPts val="1600"/>
              </a:spcBef>
              <a:spcAft>
                <a:spcPts val="0"/>
              </a:spcAft>
              <a:buSzPts val="1800"/>
              <a:buNone/>
              <a:defRPr sz="1800"/>
            </a:lvl4pPr>
            <a:lvl5pPr lvl="4" rtl="0">
              <a:spcBef>
                <a:spcPts val="1600"/>
              </a:spcBef>
              <a:spcAft>
                <a:spcPts val="0"/>
              </a:spcAft>
              <a:buSzPts val="1800"/>
              <a:buNone/>
              <a:defRPr sz="1800"/>
            </a:lvl5pPr>
            <a:lvl6pPr lvl="5" rtl="0">
              <a:spcBef>
                <a:spcPts val="1600"/>
              </a:spcBef>
              <a:spcAft>
                <a:spcPts val="0"/>
              </a:spcAft>
              <a:buSzPts val="1800"/>
              <a:buNone/>
              <a:defRPr sz="1800"/>
            </a:lvl6pPr>
            <a:lvl7pPr lvl="6" rtl="0">
              <a:spcBef>
                <a:spcPts val="1600"/>
              </a:spcBef>
              <a:spcAft>
                <a:spcPts val="0"/>
              </a:spcAft>
              <a:buSzPts val="1800"/>
              <a:buNone/>
              <a:defRPr sz="1800"/>
            </a:lvl7pPr>
            <a:lvl8pPr lvl="7" rtl="0">
              <a:spcBef>
                <a:spcPts val="1600"/>
              </a:spcBef>
              <a:spcAft>
                <a:spcPts val="0"/>
              </a:spcAft>
              <a:buSzPts val="1800"/>
              <a:buNone/>
              <a:defRPr sz="1800"/>
            </a:lvl8pPr>
            <a:lvl9pPr lvl="8" rtl="0">
              <a:spcBef>
                <a:spcPts val="1600"/>
              </a:spcBef>
              <a:spcAft>
                <a:spcPts val="1600"/>
              </a:spcAft>
              <a:buSzPts val="1800"/>
              <a:buNone/>
              <a:defRPr sz="1800"/>
            </a:lvl9pPr>
          </a:lstStyle>
          <a:p>
            <a:endParaRPr/>
          </a:p>
        </p:txBody>
      </p:sp>
      <p:sp>
        <p:nvSpPr>
          <p:cNvPr id="59" name="Google Shape;59;p15"/>
          <p:cNvSpPr/>
          <p:nvPr/>
        </p:nvSpPr>
        <p:spPr>
          <a:xfrm>
            <a:off x="-92200" y="550200"/>
            <a:ext cx="2149500" cy="630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5"/>
          <p:cNvSpPr txBox="1">
            <a:spLocks noGrp="1"/>
          </p:cNvSpPr>
          <p:nvPr>
            <p:ph type="ctrTitle"/>
          </p:nvPr>
        </p:nvSpPr>
        <p:spPr>
          <a:xfrm>
            <a:off x="720000" y="377975"/>
            <a:ext cx="1337400" cy="946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Clr>
                <a:schemeClr val="lt1"/>
              </a:buClr>
              <a:buSzPts val="1400"/>
              <a:buNone/>
              <a:defRPr sz="1400">
                <a:solidFill>
                  <a:schemeClr val="lt1"/>
                </a:solidFill>
              </a:defRPr>
            </a:lvl2pPr>
            <a:lvl3pPr lvl="2" algn="ctr" rtl="0">
              <a:spcBef>
                <a:spcPts val="0"/>
              </a:spcBef>
              <a:spcAft>
                <a:spcPts val="0"/>
              </a:spcAft>
              <a:buClr>
                <a:schemeClr val="lt1"/>
              </a:buClr>
              <a:buSzPts val="1400"/>
              <a:buNone/>
              <a:defRPr sz="1400">
                <a:solidFill>
                  <a:schemeClr val="lt1"/>
                </a:solidFill>
              </a:defRPr>
            </a:lvl3pPr>
            <a:lvl4pPr lvl="3" algn="ctr" rtl="0">
              <a:spcBef>
                <a:spcPts val="0"/>
              </a:spcBef>
              <a:spcAft>
                <a:spcPts val="0"/>
              </a:spcAft>
              <a:buClr>
                <a:schemeClr val="lt1"/>
              </a:buClr>
              <a:buSzPts val="1400"/>
              <a:buNone/>
              <a:defRPr sz="1400">
                <a:solidFill>
                  <a:schemeClr val="lt1"/>
                </a:solidFill>
              </a:defRPr>
            </a:lvl4pPr>
            <a:lvl5pPr lvl="4" algn="ctr" rtl="0">
              <a:spcBef>
                <a:spcPts val="0"/>
              </a:spcBef>
              <a:spcAft>
                <a:spcPts val="0"/>
              </a:spcAft>
              <a:buClr>
                <a:schemeClr val="lt1"/>
              </a:buClr>
              <a:buSzPts val="1400"/>
              <a:buNone/>
              <a:defRPr sz="1400">
                <a:solidFill>
                  <a:schemeClr val="lt1"/>
                </a:solidFill>
              </a:defRPr>
            </a:lvl5pPr>
            <a:lvl6pPr lvl="5" algn="ctr" rtl="0">
              <a:spcBef>
                <a:spcPts val="0"/>
              </a:spcBef>
              <a:spcAft>
                <a:spcPts val="0"/>
              </a:spcAft>
              <a:buClr>
                <a:schemeClr val="lt1"/>
              </a:buClr>
              <a:buSzPts val="1400"/>
              <a:buNone/>
              <a:defRPr sz="1400">
                <a:solidFill>
                  <a:schemeClr val="lt1"/>
                </a:solidFill>
              </a:defRPr>
            </a:lvl6pPr>
            <a:lvl7pPr lvl="6" algn="ctr" rtl="0">
              <a:spcBef>
                <a:spcPts val="0"/>
              </a:spcBef>
              <a:spcAft>
                <a:spcPts val="0"/>
              </a:spcAft>
              <a:buClr>
                <a:schemeClr val="lt1"/>
              </a:buClr>
              <a:buSzPts val="1400"/>
              <a:buNone/>
              <a:defRPr sz="1400">
                <a:solidFill>
                  <a:schemeClr val="lt1"/>
                </a:solidFill>
              </a:defRPr>
            </a:lvl7pPr>
            <a:lvl8pPr lvl="7" algn="ctr" rtl="0">
              <a:spcBef>
                <a:spcPts val="0"/>
              </a:spcBef>
              <a:spcAft>
                <a:spcPts val="0"/>
              </a:spcAft>
              <a:buClr>
                <a:schemeClr val="lt1"/>
              </a:buClr>
              <a:buSzPts val="1400"/>
              <a:buNone/>
              <a:defRPr sz="1400">
                <a:solidFill>
                  <a:schemeClr val="lt1"/>
                </a:solidFill>
              </a:defRPr>
            </a:lvl8pPr>
            <a:lvl9pPr lvl="8" algn="ctr" rtl="0">
              <a:spcBef>
                <a:spcPts val="0"/>
              </a:spcBef>
              <a:spcAft>
                <a:spcPts val="0"/>
              </a:spcAft>
              <a:buClr>
                <a:schemeClr val="lt1"/>
              </a:buClr>
              <a:buSzPts val="1400"/>
              <a:buNone/>
              <a:defRPr sz="1400">
                <a:solidFill>
                  <a:schemeClr val="lt1"/>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hree columns 1">
  <p:cSld name="CUSTOM_2">
    <p:spTree>
      <p:nvGrpSpPr>
        <p:cNvPr id="1" name="Shape 109"/>
        <p:cNvGrpSpPr/>
        <p:nvPr/>
      </p:nvGrpSpPr>
      <p:grpSpPr>
        <a:xfrm>
          <a:off x="0" y="0"/>
          <a:ext cx="0" cy="0"/>
          <a:chOff x="0" y="0"/>
          <a:chExt cx="0" cy="0"/>
        </a:xfrm>
      </p:grpSpPr>
      <p:sp>
        <p:nvSpPr>
          <p:cNvPr id="110" name="Google Shape;110;p26"/>
          <p:cNvSpPr txBox="1">
            <a:spLocks noGrp="1"/>
          </p:cNvSpPr>
          <p:nvPr>
            <p:ph type="subTitle" idx="1"/>
          </p:nvPr>
        </p:nvSpPr>
        <p:spPr>
          <a:xfrm>
            <a:off x="2640241" y="1227261"/>
            <a:ext cx="26025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111" name="Google Shape;111;p26"/>
          <p:cNvSpPr txBox="1">
            <a:spLocks noGrp="1"/>
          </p:cNvSpPr>
          <p:nvPr>
            <p:ph type="subTitle" idx="2"/>
          </p:nvPr>
        </p:nvSpPr>
        <p:spPr>
          <a:xfrm>
            <a:off x="1832400" y="2236096"/>
            <a:ext cx="26025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112" name="Google Shape;112;p26"/>
          <p:cNvSpPr txBox="1">
            <a:spLocks noGrp="1"/>
          </p:cNvSpPr>
          <p:nvPr>
            <p:ph type="ctrTitle"/>
          </p:nvPr>
        </p:nvSpPr>
        <p:spPr>
          <a:xfrm>
            <a:off x="2623486" y="994861"/>
            <a:ext cx="2619300" cy="3849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Clr>
                <a:schemeClr val="lt1"/>
              </a:buClr>
              <a:buSzPts val="1600"/>
              <a:buNone/>
              <a:defRPr sz="1600">
                <a:solidFill>
                  <a:schemeClr val="lt1"/>
                </a:solidFill>
              </a:defRPr>
            </a:lvl1pPr>
            <a:lvl2pPr lvl="1"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2pPr>
            <a:lvl3pPr lvl="2"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3pPr>
            <a:lvl4pPr lvl="3"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4pPr>
            <a:lvl5pPr lvl="4"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5pPr>
            <a:lvl6pPr lvl="5"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6pPr>
            <a:lvl7pPr lvl="6"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7pPr>
            <a:lvl8pPr lvl="7"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8pPr>
            <a:lvl9pPr lvl="8"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9pPr>
          </a:lstStyle>
          <a:p>
            <a:endParaRPr/>
          </a:p>
        </p:txBody>
      </p:sp>
      <p:sp>
        <p:nvSpPr>
          <p:cNvPr id="113" name="Google Shape;113;p26"/>
          <p:cNvSpPr txBox="1">
            <a:spLocks noGrp="1"/>
          </p:cNvSpPr>
          <p:nvPr>
            <p:ph type="ctrTitle" idx="3"/>
          </p:nvPr>
        </p:nvSpPr>
        <p:spPr>
          <a:xfrm>
            <a:off x="1815600" y="2003696"/>
            <a:ext cx="2619300" cy="3849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Clr>
                <a:schemeClr val="lt1"/>
              </a:buClr>
              <a:buSzPts val="1600"/>
              <a:buNone/>
              <a:defRPr sz="1600">
                <a:solidFill>
                  <a:schemeClr val="lt1"/>
                </a:solidFill>
              </a:defRPr>
            </a:lvl1pPr>
            <a:lvl2pPr lvl="1"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2pPr>
            <a:lvl3pPr lvl="2"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3pPr>
            <a:lvl4pPr lvl="3"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4pPr>
            <a:lvl5pPr lvl="4"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5pPr>
            <a:lvl6pPr lvl="5"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6pPr>
            <a:lvl7pPr lvl="6"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7pPr>
            <a:lvl8pPr lvl="7"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8pPr>
            <a:lvl9pPr lvl="8"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9pPr>
          </a:lstStyle>
          <a:p>
            <a:endParaRPr/>
          </a:p>
        </p:txBody>
      </p:sp>
      <p:sp>
        <p:nvSpPr>
          <p:cNvPr id="114" name="Google Shape;114;p26"/>
          <p:cNvSpPr txBox="1">
            <a:spLocks noGrp="1"/>
          </p:cNvSpPr>
          <p:nvPr>
            <p:ph type="subTitle" idx="4"/>
          </p:nvPr>
        </p:nvSpPr>
        <p:spPr>
          <a:xfrm>
            <a:off x="994200" y="3244639"/>
            <a:ext cx="2602500" cy="1112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000"/>
              <a:buNone/>
              <a:defRPr sz="1000"/>
            </a:lvl1pPr>
            <a:lvl2pPr lvl="1" algn="r" rtl="0">
              <a:lnSpc>
                <a:spcPct val="100000"/>
              </a:lnSpc>
              <a:spcBef>
                <a:spcPts val="0"/>
              </a:spcBef>
              <a:spcAft>
                <a:spcPts val="0"/>
              </a:spcAft>
              <a:buSzPts val="1000"/>
              <a:buNone/>
              <a:defRPr sz="1000"/>
            </a:lvl2pPr>
            <a:lvl3pPr lvl="2" algn="r" rtl="0">
              <a:lnSpc>
                <a:spcPct val="100000"/>
              </a:lnSpc>
              <a:spcBef>
                <a:spcPts val="0"/>
              </a:spcBef>
              <a:spcAft>
                <a:spcPts val="0"/>
              </a:spcAft>
              <a:buSzPts val="1000"/>
              <a:buNone/>
              <a:defRPr sz="1000"/>
            </a:lvl3pPr>
            <a:lvl4pPr lvl="3" algn="r" rtl="0">
              <a:lnSpc>
                <a:spcPct val="100000"/>
              </a:lnSpc>
              <a:spcBef>
                <a:spcPts val="0"/>
              </a:spcBef>
              <a:spcAft>
                <a:spcPts val="0"/>
              </a:spcAft>
              <a:buSzPts val="1000"/>
              <a:buNone/>
              <a:defRPr sz="1000"/>
            </a:lvl4pPr>
            <a:lvl5pPr lvl="4" algn="r" rtl="0">
              <a:lnSpc>
                <a:spcPct val="100000"/>
              </a:lnSpc>
              <a:spcBef>
                <a:spcPts val="0"/>
              </a:spcBef>
              <a:spcAft>
                <a:spcPts val="0"/>
              </a:spcAft>
              <a:buSzPts val="1000"/>
              <a:buNone/>
              <a:defRPr sz="1000"/>
            </a:lvl5pPr>
            <a:lvl6pPr lvl="5" algn="r" rtl="0">
              <a:lnSpc>
                <a:spcPct val="100000"/>
              </a:lnSpc>
              <a:spcBef>
                <a:spcPts val="0"/>
              </a:spcBef>
              <a:spcAft>
                <a:spcPts val="0"/>
              </a:spcAft>
              <a:buSzPts val="1000"/>
              <a:buNone/>
              <a:defRPr sz="1000"/>
            </a:lvl6pPr>
            <a:lvl7pPr lvl="6" algn="r" rtl="0">
              <a:lnSpc>
                <a:spcPct val="100000"/>
              </a:lnSpc>
              <a:spcBef>
                <a:spcPts val="0"/>
              </a:spcBef>
              <a:spcAft>
                <a:spcPts val="0"/>
              </a:spcAft>
              <a:buSzPts val="1000"/>
              <a:buNone/>
              <a:defRPr sz="1000"/>
            </a:lvl7pPr>
            <a:lvl8pPr lvl="7" algn="r" rtl="0">
              <a:lnSpc>
                <a:spcPct val="100000"/>
              </a:lnSpc>
              <a:spcBef>
                <a:spcPts val="0"/>
              </a:spcBef>
              <a:spcAft>
                <a:spcPts val="0"/>
              </a:spcAft>
              <a:buSzPts val="1000"/>
              <a:buNone/>
              <a:defRPr sz="1000"/>
            </a:lvl8pPr>
            <a:lvl9pPr lvl="8" algn="r" rtl="0">
              <a:lnSpc>
                <a:spcPct val="100000"/>
              </a:lnSpc>
              <a:spcBef>
                <a:spcPts val="0"/>
              </a:spcBef>
              <a:spcAft>
                <a:spcPts val="0"/>
              </a:spcAft>
              <a:buSzPts val="1000"/>
              <a:buNone/>
              <a:defRPr sz="1000"/>
            </a:lvl9pPr>
          </a:lstStyle>
          <a:p>
            <a:endParaRPr/>
          </a:p>
        </p:txBody>
      </p:sp>
      <p:sp>
        <p:nvSpPr>
          <p:cNvPr id="115" name="Google Shape;115;p26"/>
          <p:cNvSpPr txBox="1">
            <a:spLocks noGrp="1"/>
          </p:cNvSpPr>
          <p:nvPr>
            <p:ph type="ctrTitle" idx="5"/>
          </p:nvPr>
        </p:nvSpPr>
        <p:spPr>
          <a:xfrm>
            <a:off x="977400" y="3012239"/>
            <a:ext cx="2619300" cy="384900"/>
          </a:xfrm>
          <a:prstGeom prst="rect">
            <a:avLst/>
          </a:prstGeom>
          <a:ln>
            <a:noFill/>
          </a:ln>
        </p:spPr>
        <p:txBody>
          <a:bodyPr spcFirstLastPara="1" wrap="square" lIns="91425" tIns="91425" rIns="91425" bIns="91425" anchor="b" anchorCtr="0">
            <a:noAutofit/>
          </a:bodyPr>
          <a:lstStyle>
            <a:lvl1pPr lvl="0" algn="r" rtl="0">
              <a:spcBef>
                <a:spcPts val="0"/>
              </a:spcBef>
              <a:spcAft>
                <a:spcPts val="0"/>
              </a:spcAft>
              <a:buClr>
                <a:schemeClr val="lt1"/>
              </a:buClr>
              <a:buSzPts val="1600"/>
              <a:buNone/>
              <a:defRPr sz="1600">
                <a:solidFill>
                  <a:schemeClr val="lt1"/>
                </a:solidFill>
              </a:defRPr>
            </a:lvl1pPr>
            <a:lvl2pPr lvl="1"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2pPr>
            <a:lvl3pPr lvl="2"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3pPr>
            <a:lvl4pPr lvl="3"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4pPr>
            <a:lvl5pPr lvl="4"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5pPr>
            <a:lvl6pPr lvl="5"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6pPr>
            <a:lvl7pPr lvl="6"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7pPr>
            <a:lvl8pPr lvl="7"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8pPr>
            <a:lvl9pPr lvl="8" algn="r" rtl="0">
              <a:spcBef>
                <a:spcPts val="0"/>
              </a:spcBef>
              <a:spcAft>
                <a:spcPts val="0"/>
              </a:spcAft>
              <a:buClr>
                <a:schemeClr val="lt1"/>
              </a:buClr>
              <a:buSzPts val="1600"/>
              <a:buFont typeface="Unica One"/>
              <a:buNone/>
              <a:defRPr sz="1600">
                <a:solidFill>
                  <a:schemeClr val="lt1"/>
                </a:solidFill>
                <a:latin typeface="Unica One"/>
                <a:ea typeface="Unica One"/>
                <a:cs typeface="Unica One"/>
                <a:sym typeface="Unica One"/>
              </a:defRPr>
            </a:lvl9pPr>
          </a:lstStyle>
          <a:p>
            <a:endParaRPr/>
          </a:p>
        </p:txBody>
      </p:sp>
      <p:sp>
        <p:nvSpPr>
          <p:cNvPr id="116" name="Google Shape;116;p26"/>
          <p:cNvSpPr txBox="1">
            <a:spLocks noGrp="1"/>
          </p:cNvSpPr>
          <p:nvPr>
            <p:ph type="ctrTitle" idx="6"/>
          </p:nvPr>
        </p:nvSpPr>
        <p:spPr>
          <a:xfrm>
            <a:off x="720000" y="377975"/>
            <a:ext cx="1249200" cy="946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Clr>
                <a:schemeClr val="lt1"/>
              </a:buClr>
              <a:buSzPts val="1400"/>
              <a:buNone/>
              <a:defRPr sz="1400">
                <a:solidFill>
                  <a:schemeClr val="lt1"/>
                </a:solidFill>
              </a:defRPr>
            </a:lvl2pPr>
            <a:lvl3pPr lvl="2" algn="ctr" rtl="0">
              <a:spcBef>
                <a:spcPts val="0"/>
              </a:spcBef>
              <a:spcAft>
                <a:spcPts val="0"/>
              </a:spcAft>
              <a:buClr>
                <a:schemeClr val="lt1"/>
              </a:buClr>
              <a:buSzPts val="1400"/>
              <a:buNone/>
              <a:defRPr sz="1400">
                <a:solidFill>
                  <a:schemeClr val="lt1"/>
                </a:solidFill>
              </a:defRPr>
            </a:lvl3pPr>
            <a:lvl4pPr lvl="3" algn="ctr" rtl="0">
              <a:spcBef>
                <a:spcPts val="0"/>
              </a:spcBef>
              <a:spcAft>
                <a:spcPts val="0"/>
              </a:spcAft>
              <a:buClr>
                <a:schemeClr val="lt1"/>
              </a:buClr>
              <a:buSzPts val="1400"/>
              <a:buNone/>
              <a:defRPr sz="1400">
                <a:solidFill>
                  <a:schemeClr val="lt1"/>
                </a:solidFill>
              </a:defRPr>
            </a:lvl4pPr>
            <a:lvl5pPr lvl="4" algn="ctr" rtl="0">
              <a:spcBef>
                <a:spcPts val="0"/>
              </a:spcBef>
              <a:spcAft>
                <a:spcPts val="0"/>
              </a:spcAft>
              <a:buClr>
                <a:schemeClr val="lt1"/>
              </a:buClr>
              <a:buSzPts val="1400"/>
              <a:buNone/>
              <a:defRPr sz="1400">
                <a:solidFill>
                  <a:schemeClr val="lt1"/>
                </a:solidFill>
              </a:defRPr>
            </a:lvl5pPr>
            <a:lvl6pPr lvl="5" algn="ctr" rtl="0">
              <a:spcBef>
                <a:spcPts val="0"/>
              </a:spcBef>
              <a:spcAft>
                <a:spcPts val="0"/>
              </a:spcAft>
              <a:buClr>
                <a:schemeClr val="lt1"/>
              </a:buClr>
              <a:buSzPts val="1400"/>
              <a:buNone/>
              <a:defRPr sz="1400">
                <a:solidFill>
                  <a:schemeClr val="lt1"/>
                </a:solidFill>
              </a:defRPr>
            </a:lvl6pPr>
            <a:lvl7pPr lvl="6" algn="ctr" rtl="0">
              <a:spcBef>
                <a:spcPts val="0"/>
              </a:spcBef>
              <a:spcAft>
                <a:spcPts val="0"/>
              </a:spcAft>
              <a:buClr>
                <a:schemeClr val="lt1"/>
              </a:buClr>
              <a:buSzPts val="1400"/>
              <a:buNone/>
              <a:defRPr sz="1400">
                <a:solidFill>
                  <a:schemeClr val="lt1"/>
                </a:solidFill>
              </a:defRPr>
            </a:lvl7pPr>
            <a:lvl8pPr lvl="7" algn="ctr" rtl="0">
              <a:spcBef>
                <a:spcPts val="0"/>
              </a:spcBef>
              <a:spcAft>
                <a:spcPts val="0"/>
              </a:spcAft>
              <a:buClr>
                <a:schemeClr val="lt1"/>
              </a:buClr>
              <a:buSzPts val="1400"/>
              <a:buNone/>
              <a:defRPr sz="1400">
                <a:solidFill>
                  <a:schemeClr val="lt1"/>
                </a:solidFill>
              </a:defRPr>
            </a:lvl8pPr>
            <a:lvl9pPr lvl="8" algn="ctr" rtl="0">
              <a:spcBef>
                <a:spcPts val="0"/>
              </a:spcBef>
              <a:spcAft>
                <a:spcPts val="0"/>
              </a:spcAft>
              <a:buClr>
                <a:schemeClr val="lt1"/>
              </a:buClr>
              <a:buSzPts val="1400"/>
              <a:buNone/>
              <a:defRPr sz="1400">
                <a:solidFill>
                  <a:schemeClr val="lt1"/>
                </a:solidFill>
              </a:defRPr>
            </a:lvl9pPr>
          </a:lstStyle>
          <a:p>
            <a:endParaRPr/>
          </a:p>
        </p:txBody>
      </p:sp>
      <p:sp>
        <p:nvSpPr>
          <p:cNvPr id="117" name="Google Shape;117;p26"/>
          <p:cNvSpPr/>
          <p:nvPr/>
        </p:nvSpPr>
        <p:spPr>
          <a:xfrm>
            <a:off x="-92200" y="550200"/>
            <a:ext cx="2149500" cy="6300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6"/>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2"/>
              </a:buClr>
              <a:buSzPts val="2800"/>
              <a:buFont typeface="Unica One"/>
              <a:buNone/>
              <a:defRPr sz="2800">
                <a:solidFill>
                  <a:schemeClr val="accent2"/>
                </a:solidFill>
                <a:latin typeface="Unica One"/>
                <a:ea typeface="Unica One"/>
                <a:cs typeface="Unica One"/>
                <a:sym typeface="Unica On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1"/>
              </a:buClr>
              <a:buSzPts val="1800"/>
              <a:buFont typeface="Lato Light"/>
              <a:buChar char="●"/>
              <a:defRPr sz="1800">
                <a:solidFill>
                  <a:schemeClr val="lt1"/>
                </a:solidFill>
                <a:latin typeface="Lato Light"/>
                <a:ea typeface="Lato Light"/>
                <a:cs typeface="Lato Light"/>
                <a:sym typeface="Lato Light"/>
              </a:defRPr>
            </a:lvl1pPr>
            <a:lvl2pPr marL="914400" lvl="1"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2pPr>
            <a:lvl3pPr marL="1371600" lvl="2"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3pPr>
            <a:lvl4pPr marL="1828800" lvl="3"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4pPr>
            <a:lvl5pPr marL="2286000" lvl="4"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5pPr>
            <a:lvl6pPr marL="2743200" lvl="5"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6pPr>
            <a:lvl7pPr marL="3200400" lvl="6"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7pPr>
            <a:lvl8pPr marL="3657600" lvl="7" indent="-317500">
              <a:lnSpc>
                <a:spcPct val="115000"/>
              </a:lnSpc>
              <a:spcBef>
                <a:spcPts val="1600"/>
              </a:spcBef>
              <a:spcAft>
                <a:spcPts val="0"/>
              </a:spcAft>
              <a:buClr>
                <a:schemeClr val="lt1"/>
              </a:buClr>
              <a:buSzPts val="1400"/>
              <a:buFont typeface="Lato Light"/>
              <a:buChar char="○"/>
              <a:defRPr>
                <a:solidFill>
                  <a:schemeClr val="lt1"/>
                </a:solidFill>
                <a:latin typeface="Lato Light"/>
                <a:ea typeface="Lato Light"/>
                <a:cs typeface="Lato Light"/>
                <a:sym typeface="Lato Light"/>
              </a:defRPr>
            </a:lvl8pPr>
            <a:lvl9pPr marL="4114800" lvl="8" indent="-317500">
              <a:lnSpc>
                <a:spcPct val="115000"/>
              </a:lnSpc>
              <a:spcBef>
                <a:spcPts val="1600"/>
              </a:spcBef>
              <a:spcAft>
                <a:spcPts val="1600"/>
              </a:spcAft>
              <a:buClr>
                <a:schemeClr val="lt1"/>
              </a:buClr>
              <a:buSzPts val="1400"/>
              <a:buFont typeface="Lato Light"/>
              <a:buChar char="■"/>
              <a:defRPr>
                <a:solidFill>
                  <a:schemeClr val="lt1"/>
                </a:solidFill>
                <a:latin typeface="Lato Light"/>
                <a:ea typeface="Lato Light"/>
                <a:cs typeface="Lato Light"/>
                <a:sym typeface="Lato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8" r:id="rId3"/>
    <p:sldLayoutId id="2147483661" r:id="rId4"/>
    <p:sldLayoutId id="214748367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angmanwords.com/play/custom?g=UGFyayUwQ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35"/>
          <p:cNvPicPr preferRelativeResize="0"/>
          <p:nvPr/>
        </p:nvPicPr>
        <p:blipFill rotWithShape="1">
          <a:blip r:embed="rId3">
            <a:alphaModFix/>
          </a:blip>
          <a:srcRect/>
          <a:stretch/>
        </p:blipFill>
        <p:spPr>
          <a:xfrm>
            <a:off x="0" y="12"/>
            <a:ext cx="9144000" cy="5143492"/>
          </a:xfrm>
          <a:prstGeom prst="rect">
            <a:avLst/>
          </a:prstGeom>
          <a:noFill/>
          <a:ln>
            <a:noFill/>
          </a:ln>
        </p:spPr>
      </p:pic>
      <p:sp>
        <p:nvSpPr>
          <p:cNvPr id="173" name="Google Shape;173;p35"/>
          <p:cNvSpPr txBox="1">
            <a:spLocks noGrp="1"/>
          </p:cNvSpPr>
          <p:nvPr>
            <p:ph type="ctrTitle"/>
          </p:nvPr>
        </p:nvSpPr>
        <p:spPr>
          <a:xfrm>
            <a:off x="2706450" y="186750"/>
            <a:ext cx="4361100" cy="122295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5400" b="1" dirty="0">
                <a:solidFill>
                  <a:srgbClr val="FF0000"/>
                </a:solidFill>
              </a:rPr>
              <a:t>UNIT 3: CITIES</a:t>
            </a:r>
            <a:endParaRPr sz="5400" b="1" dirty="0">
              <a:solidFill>
                <a:srgbClr val="FF0000"/>
              </a:solidFill>
            </a:endParaRPr>
          </a:p>
        </p:txBody>
      </p:sp>
      <p:sp>
        <p:nvSpPr>
          <p:cNvPr id="174" name="Google Shape;174;p35"/>
          <p:cNvSpPr txBox="1">
            <a:spLocks noGrp="1"/>
          </p:cNvSpPr>
          <p:nvPr>
            <p:ph type="subTitle" idx="1"/>
          </p:nvPr>
        </p:nvSpPr>
        <p:spPr>
          <a:xfrm>
            <a:off x="2515275" y="1386888"/>
            <a:ext cx="4743450" cy="419100"/>
          </a:xfrm>
          <a:prstGeom prst="rect">
            <a:avLst/>
          </a:prstGeom>
          <a:solidFill>
            <a:srgbClr val="FFFF00"/>
          </a:solidFill>
        </p:spPr>
        <p:txBody>
          <a:bodyPr spcFirstLastPara="1" wrap="square" lIns="91425" tIns="91425" rIns="91425" bIns="91425" anchor="b" anchorCtr="0">
            <a:noAutofit/>
          </a:bodyPr>
          <a:lstStyle/>
          <a:p>
            <a:pPr marL="0" indent="0"/>
            <a:r>
              <a:rPr lang="vi-VN" sz="1800" b="1" dirty="0">
                <a:solidFill>
                  <a:schemeClr val="tx1"/>
                </a:solidFill>
              </a:rPr>
              <a:t>Class period 1</a:t>
            </a:r>
            <a:r>
              <a:rPr lang="en-US" sz="1800" b="1" dirty="0">
                <a:solidFill>
                  <a:schemeClr val="tx1"/>
                </a:solidFill>
              </a:rPr>
              <a:t>9</a:t>
            </a:r>
            <a:r>
              <a:rPr lang="vi-VN" sz="1800" b="1" dirty="0">
                <a:solidFill>
                  <a:schemeClr val="tx1"/>
                </a:solidFill>
              </a:rPr>
              <a:t>: </a:t>
            </a:r>
            <a:r>
              <a:rPr lang="en-US" sz="1800" b="1" dirty="0">
                <a:solidFill>
                  <a:schemeClr val="tx1"/>
                </a:solidFill>
              </a:rPr>
              <a:t>Listening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dirty="0">
                <a:solidFill>
                  <a:srgbClr val="FFFF00"/>
                </a:solidFill>
              </a:rPr>
              <a:t>Warm-up</a:t>
            </a:r>
            <a:endParaRPr sz="2800" b="1" dirty="0">
              <a:solidFill>
                <a:srgbClr val="FFFF00"/>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801534712"/>
              </p:ext>
            </p:extLst>
          </p:nvPr>
        </p:nvGraphicFramePr>
        <p:xfrm>
          <a:off x="3555999" y="683191"/>
          <a:ext cx="2145723" cy="449009"/>
        </p:xfrm>
        <a:graphic>
          <a:graphicData uri="http://schemas.openxmlformats.org/drawingml/2006/table">
            <a:tbl>
              <a:tblPr>
                <a:tableStyleId>{527FCC04-527E-4280-BC1C-DD5D96EAC7FB}</a:tableStyleId>
              </a:tblPr>
              <a:tblGrid>
                <a:gridCol w="2145723">
                  <a:extLst>
                    <a:ext uri="{9D8B030D-6E8A-4147-A177-3AD203B41FA5}">
                      <a16:colId xmlns:a16="http://schemas.microsoft.com/office/drawing/2014/main" val="681187429"/>
                    </a:ext>
                  </a:extLst>
                </a:gridCol>
              </a:tblGrid>
              <a:tr h="0">
                <a:tc>
                  <a:txBody>
                    <a:bodyPr/>
                    <a:lstStyle/>
                    <a:p>
                      <a:pPr marR="1905" algn="ctr">
                        <a:lnSpc>
                          <a:spcPct val="115000"/>
                        </a:lnSpc>
                        <a:spcBef>
                          <a:spcPts val="100"/>
                        </a:spcBef>
                        <a:spcAft>
                          <a:spcPts val="100"/>
                        </a:spcAft>
                      </a:pPr>
                      <a:r>
                        <a:rPr lang="en-US" sz="2800" dirty="0">
                          <a:solidFill>
                            <a:srgbClr val="C00000"/>
                          </a:solidFill>
                          <a:effectLst/>
                          <a:latin typeface="+mj-lt"/>
                          <a:ea typeface="Times New Roman" panose="02020603050405020304" pitchFamily="18" charset="0"/>
                        </a:rPr>
                        <a:t>Hangman</a:t>
                      </a:r>
                      <a:r>
                        <a:rPr lang="en-US" sz="2800" baseline="0" dirty="0">
                          <a:solidFill>
                            <a:srgbClr val="C00000"/>
                          </a:solidFill>
                          <a:effectLst/>
                          <a:latin typeface="+mj-lt"/>
                          <a:ea typeface="Times New Roman" panose="02020603050405020304" pitchFamily="18" charset="0"/>
                        </a:rPr>
                        <a:t> </a:t>
                      </a:r>
                      <a:endParaRPr lang="en-US" sz="2800" dirty="0">
                        <a:solidFill>
                          <a:srgbClr val="C00000"/>
                        </a:solidFill>
                        <a:effectLst/>
                        <a:latin typeface="+mj-lt"/>
                        <a:ea typeface="Times New Roman" panose="02020603050405020304" pitchFamily="18" charset="0"/>
                      </a:endParaRPr>
                    </a:p>
                  </a:txBody>
                  <a:tcPr marL="114300" marR="114300" marT="0" marB="0"/>
                </a:tc>
                <a:extLst>
                  <a:ext uri="{0D108BD9-81ED-4DB2-BD59-A6C34878D82A}">
                    <a16:rowId xmlns:a16="http://schemas.microsoft.com/office/drawing/2014/main" val="829801576"/>
                  </a:ext>
                </a:extLst>
              </a:tr>
            </a:tbl>
          </a:graphicData>
        </a:graphic>
      </p:graphicFrame>
      <p:sp>
        <p:nvSpPr>
          <p:cNvPr id="5" name="Rectangle 4"/>
          <p:cNvSpPr/>
          <p:nvPr/>
        </p:nvSpPr>
        <p:spPr>
          <a:xfrm>
            <a:off x="1089891" y="2310140"/>
            <a:ext cx="7333673" cy="1569660"/>
          </a:xfrm>
          <a:prstGeom prst="rect">
            <a:avLst/>
          </a:prstGeom>
        </p:spPr>
        <p:txBody>
          <a:bodyPr wrap="square">
            <a:spAutoFit/>
          </a:bodyPr>
          <a:lstStyle/>
          <a:p>
            <a:r>
              <a:rPr lang="en-US" sz="3200" dirty="0">
                <a:solidFill>
                  <a:schemeClr val="bg1"/>
                </a:solidFill>
                <a:hlinkClick r:id="rId3"/>
              </a:rPr>
              <a:t>https://www.hangmanwords.com/play/custom?g=UGFyayUwQQ</a:t>
            </a:r>
            <a:r>
              <a:rPr lang="en-US" sz="3200" dirty="0">
                <a:solidFill>
                  <a:schemeClr val="bg1"/>
                </a:solidFill>
              </a:rPr>
              <a:t>==</a:t>
            </a:r>
          </a:p>
          <a:p>
            <a:endParaRPr lang="en-US" sz="320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dirty="0">
                <a:solidFill>
                  <a:srgbClr val="FFFF00"/>
                </a:solidFill>
              </a:rPr>
              <a:t>discussion</a:t>
            </a:r>
            <a:endParaRPr sz="2800" b="1" dirty="0">
              <a:solidFill>
                <a:srgbClr val="FFFF00"/>
              </a:solidFill>
            </a:endParaRPr>
          </a:p>
        </p:txBody>
      </p:sp>
      <p:graphicFrame>
        <p:nvGraphicFramePr>
          <p:cNvPr id="2" name="Table 1"/>
          <p:cNvGraphicFramePr>
            <a:graphicFrameLocks noGrp="1"/>
          </p:cNvGraphicFramePr>
          <p:nvPr/>
        </p:nvGraphicFramePr>
        <p:xfrm>
          <a:off x="329623" y="1754609"/>
          <a:ext cx="8521700" cy="1973898"/>
        </p:xfrm>
        <a:graphic>
          <a:graphicData uri="http://schemas.openxmlformats.org/drawingml/2006/table">
            <a:tbl>
              <a:tblPr>
                <a:tableStyleId>{527FCC04-527E-4280-BC1C-DD5D96EAC7FB}</a:tableStyleId>
              </a:tblPr>
              <a:tblGrid>
                <a:gridCol w="8521700">
                  <a:extLst>
                    <a:ext uri="{9D8B030D-6E8A-4147-A177-3AD203B41FA5}">
                      <a16:colId xmlns:a16="http://schemas.microsoft.com/office/drawing/2014/main" val="681187429"/>
                    </a:ext>
                  </a:extLst>
                </a:gridCol>
              </a:tblGrid>
              <a:tr h="0">
                <a:tc>
                  <a:txBody>
                    <a:bodyPr/>
                    <a:lstStyle/>
                    <a:p>
                      <a:pPr marR="1905" algn="just">
                        <a:lnSpc>
                          <a:spcPct val="115000"/>
                        </a:lnSpc>
                        <a:spcBef>
                          <a:spcPts val="100"/>
                        </a:spcBef>
                        <a:spcAft>
                          <a:spcPts val="100"/>
                        </a:spcAft>
                      </a:pPr>
                      <a:r>
                        <a:rPr lang="vi-VN" sz="2800" dirty="0">
                          <a:solidFill>
                            <a:schemeClr val="bg1"/>
                          </a:solidFill>
                          <a:effectLst/>
                          <a:latin typeface="+mj-lt"/>
                        </a:rPr>
                        <a:t>1. How often do you go to a park?</a:t>
                      </a:r>
                      <a:endParaRPr lang="en-US" sz="2800" dirty="0">
                        <a:solidFill>
                          <a:schemeClr val="bg1"/>
                        </a:solidFill>
                        <a:effectLst/>
                        <a:latin typeface="+mj-lt"/>
                      </a:endParaRPr>
                    </a:p>
                    <a:p>
                      <a:pPr marR="1905" algn="just">
                        <a:lnSpc>
                          <a:spcPct val="115000"/>
                        </a:lnSpc>
                        <a:spcBef>
                          <a:spcPts val="100"/>
                        </a:spcBef>
                        <a:spcAft>
                          <a:spcPts val="100"/>
                        </a:spcAft>
                      </a:pPr>
                      <a:r>
                        <a:rPr lang="vi-VN" sz="2800" dirty="0">
                          <a:solidFill>
                            <a:schemeClr val="bg1"/>
                          </a:solidFill>
                          <a:effectLst/>
                          <a:latin typeface="+mj-lt"/>
                        </a:rPr>
                        <a:t>2. What do you do there?</a:t>
                      </a:r>
                      <a:endParaRPr lang="en-US" sz="2800" dirty="0">
                        <a:solidFill>
                          <a:schemeClr val="bg1"/>
                        </a:solidFill>
                        <a:effectLst/>
                        <a:latin typeface="+mj-lt"/>
                      </a:endParaRPr>
                    </a:p>
                    <a:p>
                      <a:pPr marR="1905" algn="just">
                        <a:lnSpc>
                          <a:spcPct val="115000"/>
                        </a:lnSpc>
                        <a:spcBef>
                          <a:spcPts val="100"/>
                        </a:spcBef>
                        <a:spcAft>
                          <a:spcPts val="100"/>
                        </a:spcAft>
                      </a:pPr>
                      <a:r>
                        <a:rPr lang="vi-VN" sz="2800" dirty="0">
                          <a:solidFill>
                            <a:schemeClr val="bg1"/>
                          </a:solidFill>
                          <a:effectLst/>
                          <a:latin typeface="+mj-lt"/>
                        </a:rPr>
                        <a:t>3. What do you think about the parks in your</a:t>
                      </a:r>
                      <a:r>
                        <a:rPr lang="en-US" sz="2800" baseline="0" dirty="0">
                          <a:solidFill>
                            <a:schemeClr val="bg1"/>
                          </a:solidFill>
                          <a:effectLst/>
                          <a:latin typeface="+mj-lt"/>
                        </a:rPr>
                        <a:t> </a:t>
                      </a:r>
                      <a:r>
                        <a:rPr lang="vi-VN" sz="2800" dirty="0">
                          <a:solidFill>
                            <a:schemeClr val="bg1"/>
                          </a:solidFill>
                          <a:effectLst/>
                          <a:latin typeface="+mj-lt"/>
                        </a:rPr>
                        <a:t>neighborhood? </a:t>
                      </a:r>
                      <a:endParaRPr lang="en-US" sz="2800" dirty="0">
                        <a:solidFill>
                          <a:schemeClr val="bg1"/>
                        </a:solidFill>
                        <a:effectLst/>
                        <a:latin typeface="+mj-lt"/>
                        <a:ea typeface="Times New Roman" panose="02020603050405020304" pitchFamily="18" charset="0"/>
                      </a:endParaRPr>
                    </a:p>
                  </a:txBody>
                  <a:tcPr marL="114300" marR="114300" marT="0" marB="0"/>
                </a:tc>
                <a:extLst>
                  <a:ext uri="{0D108BD9-81ED-4DB2-BD59-A6C34878D82A}">
                    <a16:rowId xmlns:a16="http://schemas.microsoft.com/office/drawing/2014/main" val="829801576"/>
                  </a:ext>
                </a:extLst>
              </a:tr>
            </a:tbl>
          </a:graphicData>
        </a:graphic>
      </p:graphicFrame>
    </p:spTree>
    <p:extLst>
      <p:ext uri="{BB962C8B-B14F-4D97-AF65-F5344CB8AC3E}">
        <p14:creationId xmlns:p14="http://schemas.microsoft.com/office/powerpoint/2010/main" val="1169929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dirty="0">
                <a:solidFill>
                  <a:srgbClr val="FFFF00"/>
                </a:solidFill>
              </a:rPr>
              <a:t>Listening</a:t>
            </a:r>
            <a:endParaRPr sz="2800" b="1" dirty="0">
              <a:solidFill>
                <a:srgbClr val="FFFF00"/>
              </a:solidFill>
            </a:endParaRPr>
          </a:p>
        </p:txBody>
      </p:sp>
      <p:sp>
        <p:nvSpPr>
          <p:cNvPr id="2" name="Rectangle 1"/>
          <p:cNvSpPr/>
          <p:nvPr/>
        </p:nvSpPr>
        <p:spPr>
          <a:xfrm>
            <a:off x="2176283" y="620242"/>
            <a:ext cx="6478190" cy="1125436"/>
          </a:xfrm>
          <a:prstGeom prst="rect">
            <a:avLst/>
          </a:prstGeom>
        </p:spPr>
        <p:txBody>
          <a:bodyPr wrap="square">
            <a:spAutoFit/>
          </a:bodyPr>
          <a:lstStyle/>
          <a:p>
            <a:pPr algn="just">
              <a:lnSpc>
                <a:spcPct val="115000"/>
              </a:lnSpc>
            </a:pPr>
            <a:r>
              <a:rPr lang="vi-VN" sz="2000" b="1" i="1" dirty="0">
                <a:solidFill>
                  <a:srgbClr val="FF0000"/>
                </a:solidFill>
              </a:rPr>
              <a:t>Exercise B: Listen to a radio program about a park in Paris called the Jardin Nomade. Circle the correct options</a:t>
            </a:r>
            <a:endParaRPr lang="en-US" sz="1200" b="1" i="1" dirty="0">
              <a:solidFill>
                <a:srgbClr val="FF0000"/>
              </a:solidFill>
              <a:latin typeface="Times New Roman" panose="02020603050405020304" pitchFamily="18" charset="0"/>
              <a:ea typeface="Times New Roman" panose="02020603050405020304" pitchFamily="18" charset="0"/>
            </a:endParaRPr>
          </a:p>
        </p:txBody>
      </p:sp>
      <p:sp>
        <p:nvSpPr>
          <p:cNvPr id="5" name="Rectangle 4"/>
          <p:cNvSpPr/>
          <p:nvPr/>
        </p:nvSpPr>
        <p:spPr>
          <a:xfrm>
            <a:off x="434110" y="1663809"/>
            <a:ext cx="8054108" cy="3323987"/>
          </a:xfrm>
          <a:prstGeom prst="rect">
            <a:avLst/>
          </a:prstGeom>
        </p:spPr>
        <p:txBody>
          <a:bodyPr wrap="square">
            <a:spAutoFit/>
          </a:bodyPr>
          <a:lstStyle/>
          <a:p>
            <a:pPr>
              <a:lnSpc>
                <a:spcPct val="150000"/>
              </a:lnSpc>
            </a:pPr>
            <a:r>
              <a:rPr lang="en-US" sz="2000" b="1" dirty="0">
                <a:solidFill>
                  <a:schemeClr val="bg1"/>
                </a:solidFill>
                <a:latin typeface="HelveticaLTStd-Bold"/>
              </a:rPr>
              <a:t>1. </a:t>
            </a:r>
            <a:r>
              <a:rPr lang="en-US" sz="2000" dirty="0">
                <a:solidFill>
                  <a:schemeClr val="bg1"/>
                </a:solidFill>
                <a:latin typeface="HelveticaLTStd-Light"/>
              </a:rPr>
              <a:t>The </a:t>
            </a:r>
            <a:r>
              <a:rPr lang="en-US" sz="2000" dirty="0" err="1">
                <a:solidFill>
                  <a:schemeClr val="bg1"/>
                </a:solidFill>
                <a:latin typeface="HelveticaLTStd-Light"/>
              </a:rPr>
              <a:t>Jardin</a:t>
            </a:r>
            <a:r>
              <a:rPr lang="en-US" sz="2000" dirty="0">
                <a:solidFill>
                  <a:schemeClr val="bg1"/>
                </a:solidFill>
                <a:latin typeface="HelveticaLTStd-Light"/>
              </a:rPr>
              <a:t> </a:t>
            </a:r>
            <a:r>
              <a:rPr lang="en-US" sz="2000" dirty="0" err="1">
                <a:solidFill>
                  <a:schemeClr val="bg1"/>
                </a:solidFill>
                <a:latin typeface="HelveticaLTStd-Light"/>
              </a:rPr>
              <a:t>Nomade</a:t>
            </a:r>
            <a:r>
              <a:rPr lang="en-US" sz="2000" dirty="0">
                <a:solidFill>
                  <a:schemeClr val="bg1"/>
                </a:solidFill>
                <a:latin typeface="HelveticaLTStd-Light"/>
              </a:rPr>
              <a:t> is unusual because it’s so .</a:t>
            </a:r>
            <a:br>
              <a:rPr lang="en-US" sz="2000" dirty="0">
                <a:solidFill>
                  <a:schemeClr val="bg1"/>
                </a:solidFill>
                <a:latin typeface="HelveticaLTStd-Light"/>
              </a:rPr>
            </a:br>
            <a:r>
              <a:rPr lang="en-US" sz="2000" b="1" dirty="0">
                <a:solidFill>
                  <a:schemeClr val="bg1"/>
                </a:solidFill>
                <a:latin typeface="HelveticaLTStd-Bold"/>
              </a:rPr>
              <a:t>a. </a:t>
            </a:r>
            <a:r>
              <a:rPr lang="en-US" sz="2000" dirty="0">
                <a:solidFill>
                  <a:schemeClr val="bg1"/>
                </a:solidFill>
                <a:latin typeface="HelveticaLTStd-Light"/>
              </a:rPr>
              <a:t>old                    </a:t>
            </a:r>
            <a:r>
              <a:rPr lang="en-US" sz="2000" b="1" dirty="0">
                <a:solidFill>
                  <a:schemeClr val="bg1"/>
                </a:solidFill>
                <a:latin typeface="HelveticaLTStd-Bold"/>
              </a:rPr>
              <a:t>b. </a:t>
            </a:r>
            <a:r>
              <a:rPr lang="en-US" sz="2000" dirty="0">
                <a:solidFill>
                  <a:schemeClr val="bg1"/>
                </a:solidFill>
                <a:latin typeface="HelveticaLTStd-Light"/>
              </a:rPr>
              <a:t>large                        </a:t>
            </a:r>
            <a:r>
              <a:rPr lang="en-US" sz="2000" b="1" dirty="0">
                <a:solidFill>
                  <a:schemeClr val="bg1"/>
                </a:solidFill>
                <a:latin typeface="HelveticaLTStd-Bold"/>
              </a:rPr>
              <a:t>c. </a:t>
            </a:r>
            <a:r>
              <a:rPr lang="en-US" sz="2000" dirty="0">
                <a:solidFill>
                  <a:schemeClr val="bg1"/>
                </a:solidFill>
                <a:latin typeface="HelveticaLTStd-Light"/>
              </a:rPr>
              <a:t>small</a:t>
            </a:r>
            <a:br>
              <a:rPr lang="en-US" sz="2000" dirty="0">
                <a:solidFill>
                  <a:schemeClr val="bg1"/>
                </a:solidFill>
                <a:latin typeface="HelveticaLTStd-Light"/>
              </a:rPr>
            </a:br>
            <a:r>
              <a:rPr lang="en-US" sz="2000" b="1" dirty="0">
                <a:solidFill>
                  <a:schemeClr val="bg1"/>
                </a:solidFill>
                <a:latin typeface="HelveticaLTStd-Bold"/>
              </a:rPr>
              <a:t>2. </a:t>
            </a:r>
            <a:r>
              <a:rPr lang="en-US" sz="2000" dirty="0">
                <a:solidFill>
                  <a:schemeClr val="bg1"/>
                </a:solidFill>
                <a:latin typeface="HelveticaLTStd-Light"/>
              </a:rPr>
              <a:t>In the </a:t>
            </a:r>
            <a:r>
              <a:rPr lang="en-US" sz="2000" dirty="0" err="1">
                <a:solidFill>
                  <a:schemeClr val="bg1"/>
                </a:solidFill>
                <a:latin typeface="HelveticaLTStd-Light"/>
              </a:rPr>
              <a:t>Jardin</a:t>
            </a:r>
            <a:r>
              <a:rPr lang="en-US" sz="2000" dirty="0">
                <a:solidFill>
                  <a:schemeClr val="bg1"/>
                </a:solidFill>
                <a:latin typeface="HelveticaLTStd-Light"/>
              </a:rPr>
              <a:t> </a:t>
            </a:r>
            <a:r>
              <a:rPr lang="en-US" sz="2000" dirty="0" err="1">
                <a:solidFill>
                  <a:schemeClr val="bg1"/>
                </a:solidFill>
                <a:latin typeface="HelveticaLTStd-Light"/>
              </a:rPr>
              <a:t>Nomade</a:t>
            </a:r>
            <a:r>
              <a:rPr lang="en-US" sz="2000" dirty="0">
                <a:solidFill>
                  <a:schemeClr val="bg1"/>
                </a:solidFill>
                <a:latin typeface="HelveticaLTStd-Light"/>
              </a:rPr>
              <a:t>, people .</a:t>
            </a:r>
            <a:br>
              <a:rPr lang="en-US" sz="2000" dirty="0">
                <a:solidFill>
                  <a:schemeClr val="bg1"/>
                </a:solidFill>
                <a:latin typeface="HelveticaLTStd-Light"/>
              </a:rPr>
            </a:br>
            <a:r>
              <a:rPr lang="en-US" sz="2000" b="1" dirty="0">
                <a:solidFill>
                  <a:schemeClr val="bg1"/>
                </a:solidFill>
                <a:latin typeface="HelveticaLTStd-Bold"/>
              </a:rPr>
              <a:t>a. </a:t>
            </a:r>
            <a:r>
              <a:rPr lang="en-US" sz="2000" dirty="0">
                <a:solidFill>
                  <a:schemeClr val="bg1"/>
                </a:solidFill>
                <a:latin typeface="HelveticaLTStd-Light"/>
              </a:rPr>
              <a:t>grow food         </a:t>
            </a:r>
            <a:r>
              <a:rPr lang="en-US" sz="2000" b="1" dirty="0">
                <a:solidFill>
                  <a:schemeClr val="bg1"/>
                </a:solidFill>
                <a:latin typeface="HelveticaLTStd-Bold"/>
              </a:rPr>
              <a:t>b. </a:t>
            </a:r>
            <a:r>
              <a:rPr lang="en-US" sz="2000" dirty="0">
                <a:solidFill>
                  <a:schemeClr val="bg1"/>
                </a:solidFill>
                <a:latin typeface="HelveticaLTStd-Light"/>
              </a:rPr>
              <a:t>play sports               </a:t>
            </a:r>
            <a:r>
              <a:rPr lang="en-US" sz="2000" b="1" dirty="0">
                <a:solidFill>
                  <a:schemeClr val="bg1"/>
                </a:solidFill>
                <a:latin typeface="HelveticaLTStd-Bold"/>
              </a:rPr>
              <a:t>c. </a:t>
            </a:r>
            <a:r>
              <a:rPr lang="en-US" sz="2000" dirty="0">
                <a:solidFill>
                  <a:schemeClr val="bg1"/>
                </a:solidFill>
                <a:latin typeface="HelveticaLTStd-Light"/>
              </a:rPr>
              <a:t>enjoy art</a:t>
            </a:r>
            <a:br>
              <a:rPr lang="en-US" sz="2000" dirty="0">
                <a:solidFill>
                  <a:schemeClr val="bg1"/>
                </a:solidFill>
                <a:latin typeface="HelveticaLTStd-Light"/>
              </a:rPr>
            </a:br>
            <a:r>
              <a:rPr lang="en-US" sz="2000" b="1" dirty="0">
                <a:solidFill>
                  <a:schemeClr val="bg1"/>
                </a:solidFill>
                <a:latin typeface="HelveticaLTStd-Bold"/>
              </a:rPr>
              <a:t>3. </a:t>
            </a:r>
            <a:r>
              <a:rPr lang="en-US" sz="2000" dirty="0">
                <a:solidFill>
                  <a:schemeClr val="bg1"/>
                </a:solidFill>
                <a:latin typeface="HelveticaLTStd-Light"/>
              </a:rPr>
              <a:t>Isabel </a:t>
            </a:r>
            <a:r>
              <a:rPr lang="en-US" sz="2000" dirty="0" err="1">
                <a:solidFill>
                  <a:schemeClr val="bg1"/>
                </a:solidFill>
                <a:latin typeface="HelveticaLTStd-Light"/>
              </a:rPr>
              <a:t>Dupont</a:t>
            </a:r>
            <a:r>
              <a:rPr lang="en-US" sz="2000" dirty="0">
                <a:solidFill>
                  <a:schemeClr val="bg1"/>
                </a:solidFill>
                <a:latin typeface="HelveticaLTStd-Light"/>
              </a:rPr>
              <a:t> and her neighbors will help other neighborhoods .</a:t>
            </a:r>
            <a:br>
              <a:rPr lang="en-US" sz="2000" dirty="0">
                <a:solidFill>
                  <a:schemeClr val="bg1"/>
                </a:solidFill>
                <a:latin typeface="HelveticaLTStd-Light"/>
              </a:rPr>
            </a:br>
            <a:r>
              <a:rPr lang="en-US" sz="2000" b="1" dirty="0">
                <a:solidFill>
                  <a:schemeClr val="bg1"/>
                </a:solidFill>
                <a:latin typeface="HelveticaLTStd-Bold"/>
              </a:rPr>
              <a:t>a. </a:t>
            </a:r>
            <a:r>
              <a:rPr lang="en-US" sz="2000" dirty="0">
                <a:solidFill>
                  <a:schemeClr val="bg1"/>
                </a:solidFill>
                <a:latin typeface="HelveticaLTStd-Light"/>
              </a:rPr>
              <a:t>next week         </a:t>
            </a:r>
            <a:r>
              <a:rPr lang="en-US" sz="2000" b="1" dirty="0">
                <a:solidFill>
                  <a:schemeClr val="bg1"/>
                </a:solidFill>
                <a:latin typeface="HelveticaLTStd-Bold"/>
              </a:rPr>
              <a:t>b. </a:t>
            </a:r>
            <a:r>
              <a:rPr lang="en-US" sz="2000" dirty="0">
                <a:solidFill>
                  <a:schemeClr val="bg1"/>
                </a:solidFill>
                <a:latin typeface="HelveticaLTStd-Light"/>
              </a:rPr>
              <a:t>next month               </a:t>
            </a:r>
            <a:r>
              <a:rPr lang="en-US" sz="2000" b="1" dirty="0">
                <a:solidFill>
                  <a:schemeClr val="bg1"/>
                </a:solidFill>
                <a:latin typeface="HelveticaLTStd-Bold"/>
              </a:rPr>
              <a:t>c. </a:t>
            </a:r>
            <a:r>
              <a:rPr lang="en-US" sz="2000" dirty="0">
                <a:solidFill>
                  <a:schemeClr val="bg1"/>
                </a:solidFill>
                <a:latin typeface="HelveticaLTStd-Light"/>
              </a:rPr>
              <a:t>next year</a:t>
            </a:r>
            <a:r>
              <a:rPr lang="en-US" sz="2000" dirty="0">
                <a:solidFill>
                  <a:schemeClr val="bg1"/>
                </a:solidFill>
              </a:rPr>
              <a:t> </a:t>
            </a:r>
            <a:br>
              <a:rPr lang="en-US" sz="2000" dirty="0">
                <a:solidFill>
                  <a:schemeClr val="bg1"/>
                </a:solidFill>
              </a:rPr>
            </a:br>
            <a:endParaRPr lang="en-US" sz="2000" dirty="0">
              <a:solidFill>
                <a:schemeClr val="bg1"/>
              </a:solidFill>
            </a:endParaRPr>
          </a:p>
        </p:txBody>
      </p:sp>
      <p:sp>
        <p:nvSpPr>
          <p:cNvPr id="6" name="Rectangle 5"/>
          <p:cNvSpPr/>
          <p:nvPr/>
        </p:nvSpPr>
        <p:spPr>
          <a:xfrm>
            <a:off x="4967021" y="2231136"/>
            <a:ext cx="1265529" cy="42428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34110" y="3113661"/>
            <a:ext cx="1623290" cy="42428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020741" y="4013430"/>
            <a:ext cx="1623290" cy="42428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enw_sb02_u03_011">
            <a:hlinkClick r:id="" action="ppaction://media"/>
            <a:extLst>
              <a:ext uri="{FF2B5EF4-FFF2-40B4-BE49-F238E27FC236}">
                <a16:creationId xmlns:a16="http://schemas.microsoft.com/office/drawing/2014/main" id="{872EBAF9-815A-4F02-A9FF-190F152EEE1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51000" y="654532"/>
            <a:ext cx="406400" cy="406400"/>
          </a:xfrm>
          <a:prstGeom prst="rect">
            <a:avLst/>
          </a:prstGeom>
        </p:spPr>
      </p:pic>
    </p:spTree>
    <p:extLst>
      <p:ext uri="{BB962C8B-B14F-4D97-AF65-F5344CB8AC3E}">
        <p14:creationId xmlns:p14="http://schemas.microsoft.com/office/powerpoint/2010/main" val="2950502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040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3"/>
                </p:tgtEl>
              </p:cMediaNode>
            </p:audio>
          </p:childTnLst>
        </p:cTn>
      </p:par>
    </p:tnLst>
    <p:bldLst>
      <p:bldP spid="6" grpId="0" animBg="1"/>
      <p:bldP spid="8"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dirty="0">
                <a:solidFill>
                  <a:srgbClr val="FFFF00"/>
                </a:solidFill>
              </a:rPr>
              <a:t>Listening</a:t>
            </a:r>
            <a:endParaRPr sz="2800" b="1" dirty="0">
              <a:solidFill>
                <a:srgbClr val="FFFF00"/>
              </a:solidFill>
            </a:endParaRPr>
          </a:p>
        </p:txBody>
      </p:sp>
      <p:sp>
        <p:nvSpPr>
          <p:cNvPr id="6" name="Rectangle 5"/>
          <p:cNvSpPr/>
          <p:nvPr/>
        </p:nvSpPr>
        <p:spPr>
          <a:xfrm>
            <a:off x="508000" y="1595934"/>
            <a:ext cx="7555345" cy="2308324"/>
          </a:xfrm>
          <a:prstGeom prst="rect">
            <a:avLst/>
          </a:prstGeom>
        </p:spPr>
        <p:txBody>
          <a:bodyPr wrap="square">
            <a:spAutoFit/>
          </a:bodyPr>
          <a:lstStyle/>
          <a:p>
            <a:pPr>
              <a:lnSpc>
                <a:spcPct val="150000"/>
              </a:lnSpc>
            </a:pPr>
            <a:r>
              <a:rPr lang="en-US" altLang="en-US" sz="2400" dirty="0">
                <a:solidFill>
                  <a:schemeClr val="bg1"/>
                </a:solidFill>
                <a:latin typeface="Arial" panose="020B0604020202020204" pitchFamily="34" charset="0"/>
                <a:ea typeface="HelveticaLTStd-Bold"/>
              </a:rPr>
              <a:t>1. What year did the park start?</a:t>
            </a:r>
          </a:p>
          <a:p>
            <a:pPr>
              <a:lnSpc>
                <a:spcPct val="150000"/>
              </a:lnSpc>
            </a:pPr>
            <a:r>
              <a:rPr lang="en-US" altLang="en-US" sz="2400" dirty="0">
                <a:solidFill>
                  <a:schemeClr val="bg1"/>
                </a:solidFill>
                <a:latin typeface="Arial" panose="020B0604020202020204" pitchFamily="34" charset="0"/>
                <a:ea typeface="HelveticaLTStd-Bold"/>
              </a:rPr>
              <a:t>2. </a:t>
            </a:r>
            <a:r>
              <a:rPr lang="en-US" altLang="en-US" sz="2400" dirty="0">
                <a:solidFill>
                  <a:schemeClr val="bg1"/>
                </a:solidFill>
                <a:latin typeface="Arial" panose="020B0604020202020204" pitchFamily="34" charset="0"/>
                <a:ea typeface="HelveticaLTStd-Light"/>
              </a:rPr>
              <a:t>How many gardens do people have in the park?</a:t>
            </a:r>
            <a:br>
              <a:rPr lang="en-US" altLang="en-US" sz="2400" dirty="0">
                <a:solidFill>
                  <a:schemeClr val="bg1"/>
                </a:solidFill>
                <a:latin typeface="Arial" panose="020B0604020202020204" pitchFamily="34" charset="0"/>
                <a:ea typeface="HelveticaLTStd-Light"/>
              </a:rPr>
            </a:br>
            <a:r>
              <a:rPr lang="en-US" altLang="en-US" sz="2400" dirty="0">
                <a:solidFill>
                  <a:schemeClr val="bg1"/>
                </a:solidFill>
                <a:latin typeface="Arial" panose="020B0604020202020204" pitchFamily="34" charset="0"/>
                <a:ea typeface="HelveticaLTStd-Bold"/>
              </a:rPr>
              <a:t>3. </a:t>
            </a:r>
            <a:r>
              <a:rPr lang="en-US" altLang="en-US" sz="2400" dirty="0">
                <a:solidFill>
                  <a:schemeClr val="bg1"/>
                </a:solidFill>
                <a:latin typeface="Arial" panose="020B0604020202020204" pitchFamily="34" charset="0"/>
                <a:ea typeface="HelveticaLTStd-Light"/>
              </a:rPr>
              <a:t>What do the neighbors eat there every month?</a:t>
            </a:r>
            <a:br>
              <a:rPr lang="en-US" altLang="en-US" sz="2400" dirty="0">
                <a:solidFill>
                  <a:schemeClr val="bg1"/>
                </a:solidFill>
                <a:latin typeface="Arial" panose="020B0604020202020204" pitchFamily="34" charset="0"/>
                <a:ea typeface="HelveticaLTStd-Light"/>
              </a:rPr>
            </a:br>
            <a:r>
              <a:rPr lang="en-US" altLang="en-US" sz="2400" dirty="0">
                <a:solidFill>
                  <a:schemeClr val="bg1"/>
                </a:solidFill>
                <a:latin typeface="Arial" panose="020B0604020202020204" pitchFamily="34" charset="0"/>
                <a:ea typeface="HelveticaLTStd-Bold"/>
              </a:rPr>
              <a:t>4. </a:t>
            </a:r>
            <a:r>
              <a:rPr lang="en-US" altLang="en-US" sz="2400" dirty="0">
                <a:solidFill>
                  <a:schemeClr val="bg1"/>
                </a:solidFill>
                <a:latin typeface="Arial" panose="020B0604020202020204" pitchFamily="34" charset="0"/>
                <a:ea typeface="HelveticaLTStd-Light"/>
              </a:rPr>
              <a:t>How many people come to the monthly dinners?</a:t>
            </a:r>
            <a:r>
              <a:rPr lang="en-US" altLang="en-US" sz="2400" dirty="0">
                <a:solidFill>
                  <a:schemeClr val="bg1"/>
                </a:solidFill>
                <a:latin typeface="Arial" panose="020B0604020202020204" pitchFamily="34" charset="0"/>
              </a:rPr>
              <a:t> </a:t>
            </a:r>
            <a:endParaRPr lang="en-US" sz="2400" dirty="0">
              <a:solidFill>
                <a:schemeClr val="bg1"/>
              </a:solidFill>
            </a:endParaRPr>
          </a:p>
        </p:txBody>
      </p:sp>
      <p:sp>
        <p:nvSpPr>
          <p:cNvPr id="8" name="Rectangle 7"/>
          <p:cNvSpPr/>
          <p:nvPr/>
        </p:nvSpPr>
        <p:spPr>
          <a:xfrm>
            <a:off x="2147453" y="499279"/>
            <a:ext cx="6313055" cy="703591"/>
          </a:xfrm>
          <a:prstGeom prst="rect">
            <a:avLst/>
          </a:prstGeom>
        </p:spPr>
        <p:txBody>
          <a:bodyPr wrap="square">
            <a:spAutoFit/>
          </a:bodyPr>
          <a:lstStyle/>
          <a:p>
            <a:pPr algn="just">
              <a:lnSpc>
                <a:spcPct val="115000"/>
              </a:lnSpc>
              <a:spcBef>
                <a:spcPts val="100"/>
              </a:spcBef>
              <a:spcAft>
                <a:spcPts val="100"/>
              </a:spcAft>
              <a:tabLst>
                <a:tab pos="1083945" algn="l"/>
              </a:tabLst>
            </a:pPr>
            <a:r>
              <a:rPr lang="vi-VN" sz="1800" b="1" dirty="0">
                <a:solidFill>
                  <a:srgbClr val="C00000"/>
                </a:solidFill>
              </a:rPr>
              <a:t>Exercise C: Listen again. Answer each question in your notebook</a:t>
            </a:r>
            <a:endParaRPr lang="en-US" sz="1200" b="1" dirty="0">
              <a:solidFill>
                <a:srgbClr val="C00000"/>
              </a:solidFill>
              <a:latin typeface="Times New Roman" panose="02020603050405020304" pitchFamily="18" charset="0"/>
              <a:ea typeface="Times New Roman" panose="02020603050405020304" pitchFamily="18" charset="0"/>
            </a:endParaRPr>
          </a:p>
        </p:txBody>
      </p:sp>
      <p:sp>
        <p:nvSpPr>
          <p:cNvPr id="9" name="Rectangle 8"/>
          <p:cNvSpPr/>
          <p:nvPr/>
        </p:nvSpPr>
        <p:spPr>
          <a:xfrm>
            <a:off x="4979651" y="1706662"/>
            <a:ext cx="877163" cy="461665"/>
          </a:xfrm>
          <a:prstGeom prst="rect">
            <a:avLst/>
          </a:prstGeom>
        </p:spPr>
        <p:txBody>
          <a:bodyPr wrap="none">
            <a:spAutoFit/>
          </a:bodyPr>
          <a:lstStyle/>
          <a:p>
            <a:r>
              <a:rPr lang="vi-VN" sz="2400" b="1" dirty="0">
                <a:solidFill>
                  <a:srgbClr val="C00000"/>
                </a:solidFill>
                <a:latin typeface="Times New Roman" panose="02020603050405020304" pitchFamily="18" charset="0"/>
                <a:ea typeface="Times New Roman" panose="02020603050405020304" pitchFamily="18" charset="0"/>
              </a:rPr>
              <a:t>2003 </a:t>
            </a:r>
            <a:endParaRPr lang="en-US" sz="2400" b="1" dirty="0">
              <a:solidFill>
                <a:srgbClr val="C00000"/>
              </a:solidFill>
            </a:endParaRPr>
          </a:p>
        </p:txBody>
      </p:sp>
      <p:sp>
        <p:nvSpPr>
          <p:cNvPr id="11" name="Rectangle 10"/>
          <p:cNvSpPr/>
          <p:nvPr/>
        </p:nvSpPr>
        <p:spPr>
          <a:xfrm>
            <a:off x="7624763" y="2288431"/>
            <a:ext cx="492443" cy="461665"/>
          </a:xfrm>
          <a:prstGeom prst="rect">
            <a:avLst/>
          </a:prstGeom>
        </p:spPr>
        <p:txBody>
          <a:bodyPr wrap="none">
            <a:spAutoFit/>
          </a:bodyPr>
          <a:lstStyle/>
          <a:p>
            <a:r>
              <a:rPr lang="en-US" sz="2400" b="1" dirty="0">
                <a:solidFill>
                  <a:srgbClr val="C00000"/>
                </a:solidFill>
                <a:latin typeface="Times New Roman" panose="02020603050405020304" pitchFamily="18" charset="0"/>
                <a:ea typeface="Times New Roman" panose="02020603050405020304" pitchFamily="18" charset="0"/>
              </a:rPr>
              <a:t>54</a:t>
            </a:r>
            <a:endParaRPr lang="en-US" sz="2400" b="1" dirty="0">
              <a:solidFill>
                <a:srgbClr val="C00000"/>
              </a:solidFill>
            </a:endParaRPr>
          </a:p>
        </p:txBody>
      </p:sp>
      <p:sp>
        <p:nvSpPr>
          <p:cNvPr id="12" name="Rectangle 11"/>
          <p:cNvSpPr/>
          <p:nvPr/>
        </p:nvSpPr>
        <p:spPr>
          <a:xfrm>
            <a:off x="7470072" y="2750096"/>
            <a:ext cx="801823" cy="461665"/>
          </a:xfrm>
          <a:prstGeom prst="rect">
            <a:avLst/>
          </a:prstGeom>
        </p:spPr>
        <p:txBody>
          <a:bodyPr wrap="none">
            <a:spAutoFit/>
          </a:bodyPr>
          <a:lstStyle/>
          <a:p>
            <a:r>
              <a:rPr lang="en-US" sz="2400" b="1" dirty="0">
                <a:solidFill>
                  <a:srgbClr val="C00000"/>
                </a:solidFill>
                <a:latin typeface="Times New Roman" panose="02020603050405020304" pitchFamily="18" charset="0"/>
                <a:ea typeface="Times New Roman" panose="02020603050405020304" pitchFamily="18" charset="0"/>
              </a:rPr>
              <a:t>soup</a:t>
            </a:r>
            <a:endParaRPr lang="en-US" sz="2400" b="1" dirty="0">
              <a:solidFill>
                <a:srgbClr val="C00000"/>
              </a:solidFill>
            </a:endParaRPr>
          </a:p>
        </p:txBody>
      </p:sp>
      <p:sp>
        <p:nvSpPr>
          <p:cNvPr id="13" name="Rectangle 12"/>
          <p:cNvSpPr/>
          <p:nvPr/>
        </p:nvSpPr>
        <p:spPr>
          <a:xfrm>
            <a:off x="866071" y="3744627"/>
            <a:ext cx="2116285" cy="461665"/>
          </a:xfrm>
          <a:prstGeom prst="rect">
            <a:avLst/>
          </a:prstGeom>
        </p:spPr>
        <p:txBody>
          <a:bodyPr wrap="none">
            <a:spAutoFit/>
          </a:bodyPr>
          <a:lstStyle/>
          <a:p>
            <a:r>
              <a:rPr lang="en-US" sz="2400" b="1" dirty="0">
                <a:solidFill>
                  <a:srgbClr val="C00000"/>
                </a:solidFill>
                <a:latin typeface="Times New Roman" panose="02020603050405020304" pitchFamily="18" charset="0"/>
                <a:ea typeface="Times New Roman" panose="02020603050405020304" pitchFamily="18" charset="0"/>
              </a:rPr>
              <a:t>More than 100</a:t>
            </a:r>
            <a:endParaRPr lang="en-US" sz="2400" b="1" dirty="0">
              <a:solidFill>
                <a:srgbClr val="C00000"/>
              </a:solidFill>
            </a:endParaRPr>
          </a:p>
        </p:txBody>
      </p:sp>
      <p:pic>
        <p:nvPicPr>
          <p:cNvPr id="10" name="enw_sb02_u03_011">
            <a:hlinkClick r:id="" action="ppaction://media"/>
            <a:extLst>
              <a:ext uri="{FF2B5EF4-FFF2-40B4-BE49-F238E27FC236}">
                <a16:creationId xmlns:a16="http://schemas.microsoft.com/office/drawing/2014/main" id="{4E86C344-A9A8-4785-9259-0E4ED4AC439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51000" y="654532"/>
            <a:ext cx="406400" cy="406400"/>
          </a:xfrm>
          <a:prstGeom prst="rect">
            <a:avLst/>
          </a:prstGeom>
        </p:spPr>
      </p:pic>
    </p:spTree>
    <p:extLst>
      <p:ext uri="{BB962C8B-B14F-4D97-AF65-F5344CB8AC3E}">
        <p14:creationId xmlns:p14="http://schemas.microsoft.com/office/powerpoint/2010/main" val="3911388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0403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10"/>
                </p:tgtEl>
              </p:cMediaNode>
            </p:audio>
          </p:childTnLst>
        </p:cTn>
      </p:par>
    </p:tnLst>
    <p:bldLst>
      <p:bldP spid="9" grpId="0"/>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dirty="0">
                <a:solidFill>
                  <a:srgbClr val="FFFF00"/>
                </a:solidFill>
              </a:rPr>
              <a:t>Listening</a:t>
            </a:r>
            <a:endParaRPr sz="2800" b="1" dirty="0">
              <a:solidFill>
                <a:srgbClr val="FFFF00"/>
              </a:solidFill>
            </a:endParaRPr>
          </a:p>
        </p:txBody>
      </p:sp>
      <p:sp>
        <p:nvSpPr>
          <p:cNvPr id="6" name="Rectangle 5"/>
          <p:cNvSpPr/>
          <p:nvPr/>
        </p:nvSpPr>
        <p:spPr>
          <a:xfrm>
            <a:off x="508000" y="1595934"/>
            <a:ext cx="7555345" cy="3046988"/>
          </a:xfrm>
          <a:prstGeom prst="rect">
            <a:avLst/>
          </a:prstGeom>
        </p:spPr>
        <p:txBody>
          <a:bodyPr wrap="square">
            <a:spAutoFit/>
          </a:bodyPr>
          <a:lstStyle/>
          <a:p>
            <a:pPr>
              <a:lnSpc>
                <a:spcPct val="150000"/>
              </a:lnSpc>
            </a:pPr>
            <a:r>
              <a:rPr lang="vi-VN" b="1" dirty="0">
                <a:solidFill>
                  <a:schemeClr val="bg1"/>
                </a:solidFill>
              </a:rPr>
              <a:t>Interviewer: </a:t>
            </a:r>
            <a:r>
              <a:rPr lang="vi-VN" dirty="0">
                <a:solidFill>
                  <a:schemeClr val="bg1"/>
                </a:solidFill>
              </a:rPr>
              <a:t>Hello, and welcome to “City Scene.” I’m here in Paris—at a very unusual park. It’s called the Jardin Nomade. Today we’re talking to Isabel Dupont, one of the </a:t>
            </a:r>
            <a:r>
              <a:rPr lang="en-US" dirty="0">
                <a:solidFill>
                  <a:schemeClr val="bg1"/>
                </a:solidFill>
              </a:rPr>
              <a:t>(1) …………….</a:t>
            </a:r>
            <a:r>
              <a:rPr lang="vi-VN" dirty="0">
                <a:solidFill>
                  <a:schemeClr val="bg1"/>
                </a:solidFill>
              </a:rPr>
              <a:t> of  the park. Isabel, what makes the Jardin Nomade unusual?</a:t>
            </a:r>
            <a:endParaRPr lang="en-US" dirty="0">
              <a:solidFill>
                <a:schemeClr val="bg1"/>
              </a:solidFill>
            </a:endParaRPr>
          </a:p>
          <a:p>
            <a:pPr>
              <a:lnSpc>
                <a:spcPct val="150000"/>
              </a:lnSpc>
            </a:pPr>
            <a:r>
              <a:rPr lang="vi-VN" b="1" dirty="0">
                <a:solidFill>
                  <a:schemeClr val="bg1"/>
                </a:solidFill>
              </a:rPr>
              <a:t>Isabel: </a:t>
            </a:r>
            <a:r>
              <a:rPr lang="vi-VN" dirty="0">
                <a:solidFill>
                  <a:schemeClr val="bg1"/>
                </a:solidFill>
              </a:rPr>
              <a:t>Well, our park is unusual because it’s so small. It was just a piece of empty land between two very busy and noisy streets. We wanted a park in our </a:t>
            </a:r>
            <a:r>
              <a:rPr lang="en-US" dirty="0">
                <a:solidFill>
                  <a:schemeClr val="bg1"/>
                </a:solidFill>
              </a:rPr>
              <a:t>(2) ………….….. </a:t>
            </a:r>
            <a:r>
              <a:rPr lang="vi-VN" dirty="0">
                <a:solidFill>
                  <a:schemeClr val="bg1"/>
                </a:solidFill>
              </a:rPr>
              <a:t> because we wanted a place to grow flowers and vegetables. So, in 2003, the city </a:t>
            </a:r>
            <a:r>
              <a:rPr lang="en-US" dirty="0">
                <a:solidFill>
                  <a:schemeClr val="bg1"/>
                </a:solidFill>
              </a:rPr>
              <a:t>(3)………….          .</a:t>
            </a:r>
            <a:r>
              <a:rPr lang="vi-VN" dirty="0">
                <a:solidFill>
                  <a:schemeClr val="bg1"/>
                </a:solidFill>
              </a:rPr>
              <a:t> helped us to design and start the park. We have 54 small gardens here. Families grow things like tomatoes, beans, and lettuce in their gardens.</a:t>
            </a:r>
            <a:endParaRPr lang="en-US" dirty="0">
              <a:solidFill>
                <a:schemeClr val="bg1"/>
              </a:solidFill>
            </a:endParaRPr>
          </a:p>
          <a:p>
            <a:pPr algn="just">
              <a:lnSpc>
                <a:spcPct val="150000"/>
              </a:lnSpc>
            </a:pPr>
            <a:endParaRPr lang="en-US" sz="1600" dirty="0">
              <a:solidFill>
                <a:schemeClr val="bg1"/>
              </a:solidFill>
              <a:latin typeface="+mj-lt"/>
            </a:endParaRPr>
          </a:p>
        </p:txBody>
      </p:sp>
      <p:sp>
        <p:nvSpPr>
          <p:cNvPr id="8" name="Rectangle 7"/>
          <p:cNvSpPr/>
          <p:nvPr/>
        </p:nvSpPr>
        <p:spPr>
          <a:xfrm>
            <a:off x="2110877" y="642300"/>
            <a:ext cx="6313055" cy="417550"/>
          </a:xfrm>
          <a:prstGeom prst="rect">
            <a:avLst/>
          </a:prstGeom>
        </p:spPr>
        <p:txBody>
          <a:bodyPr wrap="square">
            <a:spAutoFit/>
          </a:bodyPr>
          <a:lstStyle/>
          <a:p>
            <a:pPr algn="just">
              <a:lnSpc>
                <a:spcPct val="115000"/>
              </a:lnSpc>
              <a:spcBef>
                <a:spcPts val="100"/>
              </a:spcBef>
              <a:spcAft>
                <a:spcPts val="100"/>
              </a:spcAft>
              <a:tabLst>
                <a:tab pos="1083945" algn="l"/>
              </a:tabLst>
            </a:pPr>
            <a:r>
              <a:rPr lang="en-US" sz="2000" b="1" i="1" dirty="0">
                <a:solidFill>
                  <a:srgbClr val="C00000"/>
                </a:solidFill>
              </a:rPr>
              <a:t>Gap filling</a:t>
            </a:r>
            <a:endParaRPr lang="en-US" sz="1800" b="1" i="1" dirty="0">
              <a:solidFill>
                <a:srgbClr val="C00000"/>
              </a:solidFill>
              <a:latin typeface="Times New Roman" panose="02020603050405020304" pitchFamily="18" charset="0"/>
              <a:ea typeface="Times New Roman" panose="02020603050405020304" pitchFamily="18" charset="0"/>
            </a:endParaRPr>
          </a:p>
        </p:txBody>
      </p:sp>
      <p:sp>
        <p:nvSpPr>
          <p:cNvPr id="2" name="Rectangle 1"/>
          <p:cNvSpPr/>
          <p:nvPr/>
        </p:nvSpPr>
        <p:spPr>
          <a:xfrm>
            <a:off x="416994" y="2174933"/>
            <a:ext cx="1223412" cy="390684"/>
          </a:xfrm>
          <a:prstGeom prst="rect">
            <a:avLst/>
          </a:prstGeom>
        </p:spPr>
        <p:txBody>
          <a:bodyPr wrap="none">
            <a:spAutoFit/>
          </a:bodyPr>
          <a:lstStyle/>
          <a:p>
            <a:pPr lvl="0">
              <a:lnSpc>
                <a:spcPct val="115000"/>
              </a:lnSpc>
              <a:spcBef>
                <a:spcPts val="100"/>
              </a:spcBef>
              <a:spcAft>
                <a:spcPts val="100"/>
              </a:spcAft>
            </a:pPr>
            <a:r>
              <a:rPr lang="en-US" sz="1800" b="1" dirty="0">
                <a:solidFill>
                  <a:srgbClr val="FFFF00"/>
                </a:solidFill>
                <a:latin typeface="Times New Roman" panose="02020603050405020304" pitchFamily="18" charset="0"/>
                <a:ea typeface="Yu Mincho" panose="02020400000000000000" pitchFamily="18" charset="-128"/>
                <a:cs typeface="Times New Roman" panose="02020603050405020304" pitchFamily="18" charset="0"/>
              </a:rPr>
              <a:t>o</a:t>
            </a:r>
            <a:r>
              <a:rPr lang="vi-VN" sz="1800" b="1" dirty="0">
                <a:solidFill>
                  <a:srgbClr val="FFFF00"/>
                </a:solidFill>
                <a:latin typeface="Times New Roman" panose="02020603050405020304" pitchFamily="18" charset="0"/>
                <a:ea typeface="Yu Mincho" panose="02020400000000000000" pitchFamily="18" charset="-128"/>
                <a:cs typeface="Times New Roman" panose="02020603050405020304" pitchFamily="18" charset="0"/>
              </a:rPr>
              <a:t>rganizers</a:t>
            </a:r>
            <a:endParaRPr lang="en-US" sz="1600" b="1" dirty="0">
              <a:solidFill>
                <a:srgbClr val="FFFF00"/>
              </a:solidFill>
              <a:effectLst/>
              <a:latin typeface="Calibri" panose="020F0502020204030204" pitchFamily="34" charset="0"/>
              <a:ea typeface="Yu Mincho" panose="02020400000000000000" pitchFamily="18" charset="-128"/>
              <a:cs typeface="Times New Roman" panose="02020603050405020304" pitchFamily="18" charset="0"/>
            </a:endParaRPr>
          </a:p>
        </p:txBody>
      </p:sp>
      <p:sp>
        <p:nvSpPr>
          <p:cNvPr id="7" name="Rectangle 6"/>
          <p:cNvSpPr/>
          <p:nvPr/>
        </p:nvSpPr>
        <p:spPr>
          <a:xfrm>
            <a:off x="6057013" y="2825986"/>
            <a:ext cx="1385316" cy="324128"/>
          </a:xfrm>
          <a:prstGeom prst="rect">
            <a:avLst/>
          </a:prstGeom>
        </p:spPr>
        <p:txBody>
          <a:bodyPr wrap="none">
            <a:spAutoFit/>
          </a:bodyPr>
          <a:lstStyle/>
          <a:p>
            <a:pPr lvl="0">
              <a:lnSpc>
                <a:spcPct val="115000"/>
              </a:lnSpc>
              <a:spcBef>
                <a:spcPts val="100"/>
              </a:spcBef>
              <a:spcAft>
                <a:spcPts val="100"/>
              </a:spcAft>
            </a:pPr>
            <a:r>
              <a:rPr lang="en-US" b="1" dirty="0">
                <a:solidFill>
                  <a:srgbClr val="FFFF00"/>
                </a:solidFill>
              </a:rPr>
              <a:t>n</a:t>
            </a:r>
            <a:r>
              <a:rPr lang="vi-VN" b="1" dirty="0">
                <a:solidFill>
                  <a:srgbClr val="FFFF00"/>
                </a:solidFill>
              </a:rPr>
              <a:t>eighborhood</a:t>
            </a:r>
            <a:endParaRPr lang="en-US" sz="1600" b="1" dirty="0">
              <a:solidFill>
                <a:srgbClr val="FFFF00"/>
              </a:solidFill>
              <a:effectLst/>
              <a:latin typeface="Calibri" panose="020F0502020204030204" pitchFamily="34" charset="0"/>
              <a:ea typeface="Yu Mincho" panose="02020400000000000000" pitchFamily="18" charset="-128"/>
              <a:cs typeface="Times New Roman" panose="02020603050405020304" pitchFamily="18" charset="0"/>
            </a:endParaRPr>
          </a:p>
        </p:txBody>
      </p:sp>
      <p:sp>
        <p:nvSpPr>
          <p:cNvPr id="9" name="Rectangle 8"/>
          <p:cNvSpPr/>
          <p:nvPr/>
        </p:nvSpPr>
        <p:spPr>
          <a:xfrm>
            <a:off x="6500705" y="3205898"/>
            <a:ext cx="1168910" cy="324128"/>
          </a:xfrm>
          <a:prstGeom prst="rect">
            <a:avLst/>
          </a:prstGeom>
        </p:spPr>
        <p:txBody>
          <a:bodyPr wrap="none">
            <a:spAutoFit/>
          </a:bodyPr>
          <a:lstStyle/>
          <a:p>
            <a:pPr lvl="0">
              <a:lnSpc>
                <a:spcPct val="115000"/>
              </a:lnSpc>
              <a:spcBef>
                <a:spcPts val="100"/>
              </a:spcBef>
              <a:spcAft>
                <a:spcPts val="100"/>
              </a:spcAft>
            </a:pPr>
            <a:r>
              <a:rPr lang="en-US" dirty="0">
                <a:solidFill>
                  <a:srgbClr val="FFFF00"/>
                </a:solidFill>
              </a:rPr>
              <a:t>g</a:t>
            </a:r>
            <a:r>
              <a:rPr lang="vi-VN" dirty="0">
                <a:solidFill>
                  <a:srgbClr val="FFFF00"/>
                </a:solidFill>
              </a:rPr>
              <a:t>overnment</a:t>
            </a:r>
            <a:endParaRPr lang="en-US" sz="1600" b="1" dirty="0">
              <a:solidFill>
                <a:srgbClr val="FFFF00"/>
              </a:solidFill>
              <a:effectLst/>
              <a:latin typeface="Calibri" panose="020F0502020204030204" pitchFamily="34" charset="0"/>
              <a:ea typeface="Yu Mincho"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3375621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dirty="0">
                <a:solidFill>
                  <a:srgbClr val="FFFF00"/>
                </a:solidFill>
              </a:rPr>
              <a:t>Listening</a:t>
            </a:r>
            <a:endParaRPr sz="2800" b="1" dirty="0">
              <a:solidFill>
                <a:srgbClr val="FFFF00"/>
              </a:solidFill>
            </a:endParaRPr>
          </a:p>
        </p:txBody>
      </p:sp>
      <p:sp>
        <p:nvSpPr>
          <p:cNvPr id="6" name="Rectangle 5"/>
          <p:cNvSpPr/>
          <p:nvPr/>
        </p:nvSpPr>
        <p:spPr>
          <a:xfrm>
            <a:off x="625043" y="1324175"/>
            <a:ext cx="7555345" cy="3970831"/>
          </a:xfrm>
          <a:prstGeom prst="rect">
            <a:avLst/>
          </a:prstGeom>
        </p:spPr>
        <p:txBody>
          <a:bodyPr wrap="square">
            <a:spAutoFit/>
          </a:bodyPr>
          <a:lstStyle/>
          <a:p>
            <a:pPr>
              <a:lnSpc>
                <a:spcPct val="150000"/>
              </a:lnSpc>
            </a:pPr>
            <a:r>
              <a:rPr lang="vi-VN" b="1" dirty="0">
                <a:solidFill>
                  <a:schemeClr val="bg1"/>
                </a:solidFill>
              </a:rPr>
              <a:t>Interviewer: </a:t>
            </a:r>
            <a:r>
              <a:rPr lang="vi-VN" dirty="0">
                <a:solidFill>
                  <a:schemeClr val="bg1"/>
                </a:solidFill>
              </a:rPr>
              <a:t>Has the Jardin Nomade changed the neighborhood?</a:t>
            </a:r>
            <a:endParaRPr lang="en-US" dirty="0">
              <a:solidFill>
                <a:schemeClr val="bg1"/>
              </a:solidFill>
            </a:endParaRPr>
          </a:p>
          <a:p>
            <a:pPr>
              <a:lnSpc>
                <a:spcPct val="150000"/>
              </a:lnSpc>
            </a:pPr>
            <a:r>
              <a:rPr lang="vi-VN" b="1" dirty="0">
                <a:solidFill>
                  <a:schemeClr val="bg1"/>
                </a:solidFill>
              </a:rPr>
              <a:t>Isabel: </a:t>
            </a:r>
            <a:r>
              <a:rPr lang="vi-VN" dirty="0">
                <a:solidFill>
                  <a:schemeClr val="bg1"/>
                </a:solidFill>
              </a:rPr>
              <a:t>Yes! Now the park is a meeting place for everyone in the neighborhood! And every month, we have dinner in the park </a:t>
            </a:r>
            <a:r>
              <a:rPr lang="en-US" dirty="0">
                <a:solidFill>
                  <a:schemeClr val="bg1"/>
                </a:solidFill>
              </a:rPr>
              <a:t>(4) ………..</a:t>
            </a:r>
            <a:r>
              <a:rPr lang="vi-VN" dirty="0">
                <a:solidFill>
                  <a:schemeClr val="bg1"/>
                </a:solidFill>
              </a:rPr>
              <a:t>. Usually, we cook soup together—vegetable soup! More than a hundred people come to the dinners.</a:t>
            </a:r>
            <a:endParaRPr lang="en-US" dirty="0">
              <a:solidFill>
                <a:schemeClr val="bg1"/>
              </a:solidFill>
            </a:endParaRPr>
          </a:p>
          <a:p>
            <a:pPr>
              <a:lnSpc>
                <a:spcPct val="150000"/>
              </a:lnSpc>
            </a:pPr>
            <a:r>
              <a:rPr lang="vi-VN" b="1" dirty="0">
                <a:solidFill>
                  <a:schemeClr val="bg1"/>
                </a:solidFill>
              </a:rPr>
              <a:t>Interviewer: </a:t>
            </a:r>
            <a:r>
              <a:rPr lang="vi-VN" dirty="0">
                <a:solidFill>
                  <a:schemeClr val="bg1"/>
                </a:solidFill>
              </a:rPr>
              <a:t>There are a lot of people here in the Jardin Nomade today. But nobody is working in the gardens.</a:t>
            </a:r>
            <a:endParaRPr lang="en-US" dirty="0">
              <a:solidFill>
                <a:schemeClr val="bg1"/>
              </a:solidFill>
            </a:endParaRPr>
          </a:p>
          <a:p>
            <a:pPr>
              <a:lnSpc>
                <a:spcPct val="150000"/>
              </a:lnSpc>
            </a:pPr>
            <a:r>
              <a:rPr lang="vi-VN" b="1" dirty="0">
                <a:solidFill>
                  <a:schemeClr val="bg1"/>
                </a:solidFill>
              </a:rPr>
              <a:t>Isabel: </a:t>
            </a:r>
            <a:r>
              <a:rPr lang="vi-VN" dirty="0">
                <a:solidFill>
                  <a:schemeClr val="bg1"/>
                </a:solidFill>
              </a:rPr>
              <a:t>Well, it’s </a:t>
            </a:r>
            <a:r>
              <a:rPr lang="en-US" dirty="0">
                <a:solidFill>
                  <a:schemeClr val="bg1"/>
                </a:solidFill>
              </a:rPr>
              <a:t>(5) ……..</a:t>
            </a:r>
            <a:r>
              <a:rPr lang="vi-VN" dirty="0">
                <a:solidFill>
                  <a:schemeClr val="bg1"/>
                </a:solidFill>
              </a:rPr>
              <a:t> now, so we can’t grow any flowers or vegetables. But people use the park all year.</a:t>
            </a:r>
            <a:endParaRPr lang="en-US" dirty="0">
              <a:solidFill>
                <a:schemeClr val="bg1"/>
              </a:solidFill>
            </a:endParaRPr>
          </a:p>
          <a:p>
            <a:pPr>
              <a:lnSpc>
                <a:spcPct val="150000"/>
              </a:lnSpc>
            </a:pPr>
            <a:r>
              <a:rPr lang="vi-VN" b="1" dirty="0">
                <a:solidFill>
                  <a:schemeClr val="bg1"/>
                </a:solidFill>
              </a:rPr>
              <a:t>Interviewer: </a:t>
            </a:r>
            <a:r>
              <a:rPr lang="vi-VN" dirty="0">
                <a:solidFill>
                  <a:schemeClr val="bg1"/>
                </a:solidFill>
              </a:rPr>
              <a:t>Are there any other community gardens in Paris now?</a:t>
            </a:r>
            <a:endParaRPr lang="en-US" dirty="0">
              <a:solidFill>
                <a:schemeClr val="bg1"/>
              </a:solidFill>
            </a:endParaRPr>
          </a:p>
          <a:p>
            <a:pPr>
              <a:lnSpc>
                <a:spcPct val="150000"/>
              </a:lnSpc>
            </a:pPr>
            <a:r>
              <a:rPr lang="vi-VN" b="1" dirty="0">
                <a:solidFill>
                  <a:schemeClr val="bg1"/>
                </a:solidFill>
              </a:rPr>
              <a:t>Isabel: </a:t>
            </a:r>
            <a:r>
              <a:rPr lang="vi-VN" dirty="0">
                <a:solidFill>
                  <a:schemeClr val="bg1"/>
                </a:solidFill>
              </a:rPr>
              <a:t>Right now there are about 40 of these </a:t>
            </a:r>
            <a:r>
              <a:rPr lang="en-US" dirty="0">
                <a:solidFill>
                  <a:schemeClr val="bg1"/>
                </a:solidFill>
              </a:rPr>
              <a:t>(6) ………….</a:t>
            </a:r>
            <a:r>
              <a:rPr lang="vi-VN" dirty="0">
                <a:solidFill>
                  <a:schemeClr val="bg1"/>
                </a:solidFill>
              </a:rPr>
              <a:t>in Paris. Next year, we’ll help more people start them in their neighborhoods. </a:t>
            </a:r>
            <a:endParaRPr lang="en-US" dirty="0">
              <a:solidFill>
                <a:schemeClr val="bg1"/>
              </a:solidFill>
            </a:endParaRPr>
          </a:p>
          <a:p>
            <a:pPr algn="just">
              <a:lnSpc>
                <a:spcPct val="150000"/>
              </a:lnSpc>
            </a:pPr>
            <a:endParaRPr lang="en-US" sz="1600" dirty="0">
              <a:solidFill>
                <a:schemeClr val="bg1"/>
              </a:solidFill>
              <a:latin typeface="+mj-lt"/>
            </a:endParaRPr>
          </a:p>
        </p:txBody>
      </p:sp>
      <p:sp>
        <p:nvSpPr>
          <p:cNvPr id="8" name="Rectangle 7"/>
          <p:cNvSpPr/>
          <p:nvPr/>
        </p:nvSpPr>
        <p:spPr>
          <a:xfrm>
            <a:off x="2110877" y="642300"/>
            <a:ext cx="6313055" cy="417550"/>
          </a:xfrm>
          <a:prstGeom prst="rect">
            <a:avLst/>
          </a:prstGeom>
        </p:spPr>
        <p:txBody>
          <a:bodyPr wrap="square">
            <a:spAutoFit/>
          </a:bodyPr>
          <a:lstStyle/>
          <a:p>
            <a:pPr algn="just">
              <a:lnSpc>
                <a:spcPct val="115000"/>
              </a:lnSpc>
              <a:spcBef>
                <a:spcPts val="100"/>
              </a:spcBef>
              <a:spcAft>
                <a:spcPts val="100"/>
              </a:spcAft>
              <a:tabLst>
                <a:tab pos="1083945" algn="l"/>
              </a:tabLst>
            </a:pPr>
            <a:r>
              <a:rPr lang="en-US" sz="2000" b="1" i="1" dirty="0">
                <a:solidFill>
                  <a:srgbClr val="C00000"/>
                </a:solidFill>
              </a:rPr>
              <a:t>Gap filling</a:t>
            </a:r>
            <a:endParaRPr lang="en-US" sz="1800" b="1" i="1" dirty="0">
              <a:solidFill>
                <a:srgbClr val="C00000"/>
              </a:solidFill>
              <a:latin typeface="Times New Roman" panose="02020603050405020304" pitchFamily="18" charset="0"/>
              <a:ea typeface="Times New Roman" panose="02020603050405020304" pitchFamily="18" charset="0"/>
            </a:endParaRPr>
          </a:p>
        </p:txBody>
      </p:sp>
      <p:sp>
        <p:nvSpPr>
          <p:cNvPr id="2" name="Rectangle 1"/>
          <p:cNvSpPr/>
          <p:nvPr/>
        </p:nvSpPr>
        <p:spPr>
          <a:xfrm>
            <a:off x="3430856" y="1896956"/>
            <a:ext cx="1050288" cy="390684"/>
          </a:xfrm>
          <a:prstGeom prst="rect">
            <a:avLst/>
          </a:prstGeom>
        </p:spPr>
        <p:txBody>
          <a:bodyPr wrap="none">
            <a:spAutoFit/>
          </a:bodyPr>
          <a:lstStyle/>
          <a:p>
            <a:pPr lvl="0">
              <a:lnSpc>
                <a:spcPct val="115000"/>
              </a:lnSpc>
              <a:spcBef>
                <a:spcPts val="100"/>
              </a:spcBef>
              <a:spcAft>
                <a:spcPts val="100"/>
              </a:spcAft>
            </a:pPr>
            <a:r>
              <a:rPr lang="en-US" sz="1800" dirty="0">
                <a:solidFill>
                  <a:srgbClr val="FFFF00"/>
                </a:solidFill>
                <a:latin typeface="Times New Roman" panose="02020603050405020304" pitchFamily="18" charset="0"/>
                <a:ea typeface="Yu Mincho" panose="02020400000000000000" pitchFamily="18" charset="-128"/>
                <a:cs typeface="Times New Roman" panose="02020603050405020304" pitchFamily="18" charset="0"/>
              </a:rPr>
              <a:t>one night</a:t>
            </a:r>
            <a:endParaRPr lang="en-US" sz="1600" dirty="0">
              <a:solidFill>
                <a:srgbClr val="FFFF00"/>
              </a:solidFill>
              <a:effectLst/>
              <a:latin typeface="Calibri" panose="020F0502020204030204" pitchFamily="34" charset="0"/>
              <a:ea typeface="Yu Mincho" panose="02020400000000000000" pitchFamily="18" charset="-128"/>
              <a:cs typeface="Times New Roman" panose="02020603050405020304" pitchFamily="18" charset="0"/>
            </a:endParaRPr>
          </a:p>
        </p:txBody>
      </p:sp>
      <p:sp>
        <p:nvSpPr>
          <p:cNvPr id="7" name="Rectangle 6"/>
          <p:cNvSpPr/>
          <p:nvPr/>
        </p:nvSpPr>
        <p:spPr>
          <a:xfrm>
            <a:off x="2110877" y="3440463"/>
            <a:ext cx="1000595" cy="324128"/>
          </a:xfrm>
          <a:prstGeom prst="rect">
            <a:avLst/>
          </a:prstGeom>
        </p:spPr>
        <p:txBody>
          <a:bodyPr wrap="none">
            <a:spAutoFit/>
          </a:bodyPr>
          <a:lstStyle/>
          <a:p>
            <a:pPr lvl="0">
              <a:lnSpc>
                <a:spcPct val="115000"/>
              </a:lnSpc>
              <a:spcBef>
                <a:spcPts val="100"/>
              </a:spcBef>
              <a:spcAft>
                <a:spcPts val="100"/>
              </a:spcAft>
            </a:pPr>
            <a:r>
              <a:rPr lang="en-US" b="1" dirty="0">
                <a:solidFill>
                  <a:srgbClr val="FFFF00"/>
                </a:solidFill>
                <a:ea typeface="Yu Mincho" panose="02020400000000000000" pitchFamily="18" charset="-128"/>
              </a:rPr>
              <a:t>February </a:t>
            </a:r>
            <a:endParaRPr lang="en-US" sz="1600" b="1" dirty="0">
              <a:solidFill>
                <a:srgbClr val="FFFF00"/>
              </a:solidFill>
              <a:effectLst/>
              <a:latin typeface="Calibri" panose="020F0502020204030204" pitchFamily="34" charset="0"/>
              <a:ea typeface="Yu Mincho" panose="02020400000000000000" pitchFamily="18" charset="-128"/>
              <a:cs typeface="Times New Roman" panose="02020603050405020304" pitchFamily="18" charset="0"/>
            </a:endParaRPr>
          </a:p>
        </p:txBody>
      </p:sp>
      <p:sp>
        <p:nvSpPr>
          <p:cNvPr id="9" name="Rectangle 8"/>
          <p:cNvSpPr/>
          <p:nvPr/>
        </p:nvSpPr>
        <p:spPr>
          <a:xfrm>
            <a:off x="4481144" y="4434852"/>
            <a:ext cx="1835759" cy="324128"/>
          </a:xfrm>
          <a:prstGeom prst="rect">
            <a:avLst/>
          </a:prstGeom>
        </p:spPr>
        <p:txBody>
          <a:bodyPr wrap="none">
            <a:spAutoFit/>
          </a:bodyPr>
          <a:lstStyle/>
          <a:p>
            <a:pPr lvl="0">
              <a:lnSpc>
                <a:spcPct val="115000"/>
              </a:lnSpc>
              <a:spcBef>
                <a:spcPts val="100"/>
              </a:spcBef>
              <a:spcAft>
                <a:spcPts val="100"/>
              </a:spcAft>
            </a:pPr>
            <a:r>
              <a:rPr lang="en-US" dirty="0">
                <a:solidFill>
                  <a:srgbClr val="FFFF00"/>
                </a:solidFill>
              </a:rPr>
              <a:t>Community gardens</a:t>
            </a:r>
            <a:endParaRPr lang="en-US" sz="1600" b="1" dirty="0">
              <a:solidFill>
                <a:srgbClr val="FFFF00"/>
              </a:solidFill>
              <a:effectLst/>
              <a:latin typeface="Calibri" panose="020F0502020204030204" pitchFamily="34" charset="0"/>
              <a:ea typeface="Yu Mincho"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218312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dirty="0">
                <a:solidFill>
                  <a:srgbClr val="FFFF00"/>
                </a:solidFill>
              </a:rPr>
              <a:t>Role play</a:t>
            </a:r>
            <a:endParaRPr sz="2800" b="1" dirty="0">
              <a:solidFill>
                <a:srgbClr val="FFFF00"/>
              </a:solidFill>
            </a:endParaRPr>
          </a:p>
        </p:txBody>
      </p:sp>
      <p:sp>
        <p:nvSpPr>
          <p:cNvPr id="6" name="Rectangle 5"/>
          <p:cNvSpPr/>
          <p:nvPr/>
        </p:nvSpPr>
        <p:spPr>
          <a:xfrm>
            <a:off x="508000" y="1595934"/>
            <a:ext cx="7555345" cy="3046988"/>
          </a:xfrm>
          <a:prstGeom prst="rect">
            <a:avLst/>
          </a:prstGeom>
        </p:spPr>
        <p:txBody>
          <a:bodyPr wrap="square">
            <a:spAutoFit/>
          </a:bodyPr>
          <a:lstStyle/>
          <a:p>
            <a:pPr algn="just">
              <a:lnSpc>
                <a:spcPct val="150000"/>
              </a:lnSpc>
            </a:pPr>
            <a:r>
              <a:rPr lang="vi-VN" sz="1600" b="1" dirty="0">
                <a:solidFill>
                  <a:srgbClr val="FF0000"/>
                </a:solidFill>
                <a:latin typeface="+mj-lt"/>
              </a:rPr>
              <a:t>Interviewer: </a:t>
            </a:r>
            <a:r>
              <a:rPr lang="vi-VN" sz="1600" dirty="0">
                <a:solidFill>
                  <a:schemeClr val="bg1"/>
                </a:solidFill>
                <a:latin typeface="+mj-lt"/>
              </a:rPr>
              <a:t>Hello, and welcome to “City Scene.” I’m here in Paris—at a very unusual park. It’s called the Jardin Nomade. Today we’re talking to Isabel Dupont, one of the organizers of  the park. Isabel, what makes the Jardin Nomade unusual?</a:t>
            </a:r>
            <a:endParaRPr lang="en-US" sz="1600" dirty="0">
              <a:solidFill>
                <a:schemeClr val="bg1"/>
              </a:solidFill>
              <a:latin typeface="+mj-lt"/>
            </a:endParaRPr>
          </a:p>
          <a:p>
            <a:pPr algn="just">
              <a:lnSpc>
                <a:spcPct val="150000"/>
              </a:lnSpc>
            </a:pPr>
            <a:r>
              <a:rPr lang="vi-VN" sz="1600" b="1" dirty="0">
                <a:solidFill>
                  <a:srgbClr val="FF0000"/>
                </a:solidFill>
                <a:latin typeface="+mj-lt"/>
              </a:rPr>
              <a:t>Isabel: </a:t>
            </a:r>
            <a:r>
              <a:rPr lang="vi-VN" sz="1600" dirty="0">
                <a:solidFill>
                  <a:schemeClr val="bg1"/>
                </a:solidFill>
                <a:latin typeface="+mj-lt"/>
              </a:rPr>
              <a:t>Well, our park is unusual because it’s so small. It was just a piece of empty land between two very busy and noisy streets. We wanted a park in our neighborhood because we wanted a place to grow flowers and vegetables. So, in 2003, the city government helped us to design and start the park. We have 54 small gardens here. Families grow things like tomatoes, beans, and lettuce in their gardens.</a:t>
            </a:r>
            <a:endParaRPr lang="en-US" sz="1600" dirty="0">
              <a:solidFill>
                <a:schemeClr val="bg1"/>
              </a:solidFill>
              <a:latin typeface="+mj-lt"/>
            </a:endParaRPr>
          </a:p>
        </p:txBody>
      </p:sp>
      <p:sp>
        <p:nvSpPr>
          <p:cNvPr id="8" name="Rectangle 7"/>
          <p:cNvSpPr/>
          <p:nvPr/>
        </p:nvSpPr>
        <p:spPr>
          <a:xfrm>
            <a:off x="2147453" y="499279"/>
            <a:ext cx="6313055" cy="771493"/>
          </a:xfrm>
          <a:prstGeom prst="rect">
            <a:avLst/>
          </a:prstGeom>
        </p:spPr>
        <p:txBody>
          <a:bodyPr wrap="square">
            <a:spAutoFit/>
          </a:bodyPr>
          <a:lstStyle/>
          <a:p>
            <a:pPr algn="just">
              <a:lnSpc>
                <a:spcPct val="115000"/>
              </a:lnSpc>
              <a:spcBef>
                <a:spcPts val="100"/>
              </a:spcBef>
              <a:spcAft>
                <a:spcPts val="100"/>
              </a:spcAft>
              <a:tabLst>
                <a:tab pos="1083945" algn="l"/>
              </a:tabLst>
            </a:pPr>
            <a:r>
              <a:rPr lang="vi-VN" sz="2000" b="1" i="1" dirty="0">
                <a:solidFill>
                  <a:srgbClr val="C00000"/>
                </a:solidFill>
              </a:rPr>
              <a:t>Role play the conversation with stress and intonation.</a:t>
            </a:r>
            <a:endParaRPr lang="en-US" sz="1800" b="1" i="1" dirty="0">
              <a:solidFill>
                <a:srgbClr val="C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45963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dirty="0">
                <a:solidFill>
                  <a:srgbClr val="FFFF00"/>
                </a:solidFill>
              </a:rPr>
              <a:t>Role play</a:t>
            </a:r>
            <a:endParaRPr sz="2800" b="1" dirty="0">
              <a:solidFill>
                <a:srgbClr val="FFFF00"/>
              </a:solidFill>
            </a:endParaRPr>
          </a:p>
        </p:txBody>
      </p:sp>
      <p:sp>
        <p:nvSpPr>
          <p:cNvPr id="6" name="Rectangle 5"/>
          <p:cNvSpPr/>
          <p:nvPr/>
        </p:nvSpPr>
        <p:spPr>
          <a:xfrm>
            <a:off x="480291" y="1780661"/>
            <a:ext cx="8414326" cy="2800767"/>
          </a:xfrm>
          <a:prstGeom prst="rect">
            <a:avLst/>
          </a:prstGeom>
        </p:spPr>
        <p:txBody>
          <a:bodyPr wrap="square">
            <a:spAutoFit/>
          </a:bodyPr>
          <a:lstStyle/>
          <a:p>
            <a:r>
              <a:rPr lang="vi-VN" sz="1600" b="1" dirty="0">
                <a:solidFill>
                  <a:srgbClr val="FF0000"/>
                </a:solidFill>
                <a:latin typeface="+mj-lt"/>
              </a:rPr>
              <a:t>Interviewer</a:t>
            </a:r>
            <a:r>
              <a:rPr lang="vi-VN" sz="1600" b="1" dirty="0">
                <a:solidFill>
                  <a:schemeClr val="bg1"/>
                </a:solidFill>
                <a:latin typeface="+mj-lt"/>
              </a:rPr>
              <a:t>: </a:t>
            </a:r>
            <a:r>
              <a:rPr lang="vi-VN" sz="1600" dirty="0">
                <a:solidFill>
                  <a:schemeClr val="bg1"/>
                </a:solidFill>
                <a:latin typeface="+mj-lt"/>
              </a:rPr>
              <a:t>Has the Jardin Nomade changed the neighborhood?</a:t>
            </a:r>
            <a:endParaRPr lang="en-US" sz="1600" dirty="0">
              <a:solidFill>
                <a:schemeClr val="bg1"/>
              </a:solidFill>
              <a:latin typeface="+mj-lt"/>
            </a:endParaRPr>
          </a:p>
          <a:p>
            <a:r>
              <a:rPr lang="vi-VN" sz="1600" b="1" dirty="0">
                <a:solidFill>
                  <a:schemeClr val="bg1"/>
                </a:solidFill>
                <a:latin typeface="+mj-lt"/>
              </a:rPr>
              <a:t>Isabel: </a:t>
            </a:r>
            <a:r>
              <a:rPr lang="vi-VN" sz="1600" dirty="0">
                <a:solidFill>
                  <a:schemeClr val="bg1"/>
                </a:solidFill>
                <a:latin typeface="+mj-lt"/>
              </a:rPr>
              <a:t>Yes! Now the park is a meeting place for everyone in the neighborhood! And every month, we have dinner in the park one night. Usually, we cook soup together—vegetable soup! More than a hundred people come to the dinners.</a:t>
            </a:r>
            <a:endParaRPr lang="en-US" sz="1600" dirty="0">
              <a:solidFill>
                <a:schemeClr val="bg1"/>
              </a:solidFill>
              <a:latin typeface="+mj-lt"/>
            </a:endParaRPr>
          </a:p>
          <a:p>
            <a:r>
              <a:rPr lang="vi-VN" sz="1600" b="1" dirty="0">
                <a:solidFill>
                  <a:srgbClr val="FF0000"/>
                </a:solidFill>
                <a:latin typeface="+mj-lt"/>
              </a:rPr>
              <a:t>Interviewer: </a:t>
            </a:r>
            <a:r>
              <a:rPr lang="vi-VN" sz="1600" dirty="0">
                <a:solidFill>
                  <a:schemeClr val="bg1"/>
                </a:solidFill>
                <a:latin typeface="+mj-lt"/>
              </a:rPr>
              <a:t>There are a lot of people here in the Jardin Nomade today. But nobody is working in the gardens.</a:t>
            </a:r>
            <a:endParaRPr lang="en-US" sz="1600" dirty="0">
              <a:solidFill>
                <a:schemeClr val="bg1"/>
              </a:solidFill>
              <a:latin typeface="+mj-lt"/>
            </a:endParaRPr>
          </a:p>
          <a:p>
            <a:r>
              <a:rPr lang="vi-VN" sz="1600" b="1" dirty="0">
                <a:solidFill>
                  <a:srgbClr val="FF0000"/>
                </a:solidFill>
                <a:latin typeface="+mj-lt"/>
              </a:rPr>
              <a:t>Isabel: </a:t>
            </a:r>
            <a:r>
              <a:rPr lang="vi-VN" sz="1600" dirty="0">
                <a:solidFill>
                  <a:schemeClr val="bg1"/>
                </a:solidFill>
                <a:latin typeface="+mj-lt"/>
              </a:rPr>
              <a:t>Well, it’s February now, so we can’t grow any flowers or vegetables. But people use the park all year.</a:t>
            </a:r>
            <a:endParaRPr lang="en-US" sz="1600" dirty="0">
              <a:solidFill>
                <a:schemeClr val="bg1"/>
              </a:solidFill>
              <a:latin typeface="+mj-lt"/>
            </a:endParaRPr>
          </a:p>
          <a:p>
            <a:r>
              <a:rPr lang="vi-VN" sz="1600" b="1" dirty="0">
                <a:solidFill>
                  <a:srgbClr val="FF0000"/>
                </a:solidFill>
                <a:latin typeface="+mj-lt"/>
              </a:rPr>
              <a:t>Interviewer: </a:t>
            </a:r>
            <a:r>
              <a:rPr lang="vi-VN" sz="1600" dirty="0">
                <a:solidFill>
                  <a:schemeClr val="bg1"/>
                </a:solidFill>
                <a:latin typeface="+mj-lt"/>
              </a:rPr>
              <a:t>Are there any other community gardens in Paris now?</a:t>
            </a:r>
            <a:endParaRPr lang="en-US" sz="1600" dirty="0">
              <a:solidFill>
                <a:schemeClr val="bg1"/>
              </a:solidFill>
              <a:latin typeface="+mj-lt"/>
            </a:endParaRPr>
          </a:p>
          <a:p>
            <a:r>
              <a:rPr lang="vi-VN" sz="1600" b="1" dirty="0">
                <a:solidFill>
                  <a:srgbClr val="FF0000"/>
                </a:solidFill>
                <a:latin typeface="+mj-lt"/>
              </a:rPr>
              <a:t>Isabel: </a:t>
            </a:r>
            <a:r>
              <a:rPr lang="vi-VN" sz="1600" dirty="0">
                <a:solidFill>
                  <a:schemeClr val="bg1"/>
                </a:solidFill>
                <a:latin typeface="+mj-lt"/>
              </a:rPr>
              <a:t>Right now there are about 40 of these community gardens in Paris. Next year, we’ll help more people start them in their neighborhoods. </a:t>
            </a:r>
            <a:endParaRPr lang="en-US" sz="1600" dirty="0">
              <a:solidFill>
                <a:schemeClr val="bg1"/>
              </a:solidFill>
              <a:latin typeface="+mj-lt"/>
            </a:endParaRPr>
          </a:p>
        </p:txBody>
      </p:sp>
      <p:sp>
        <p:nvSpPr>
          <p:cNvPr id="8" name="Rectangle 7"/>
          <p:cNvSpPr/>
          <p:nvPr/>
        </p:nvSpPr>
        <p:spPr>
          <a:xfrm>
            <a:off x="2147453" y="499279"/>
            <a:ext cx="6313055" cy="907364"/>
          </a:xfrm>
          <a:prstGeom prst="rect">
            <a:avLst/>
          </a:prstGeom>
        </p:spPr>
        <p:txBody>
          <a:bodyPr wrap="square">
            <a:spAutoFit/>
          </a:bodyPr>
          <a:lstStyle/>
          <a:p>
            <a:pPr algn="just">
              <a:lnSpc>
                <a:spcPct val="115000"/>
              </a:lnSpc>
              <a:spcBef>
                <a:spcPts val="100"/>
              </a:spcBef>
              <a:spcAft>
                <a:spcPts val="100"/>
              </a:spcAft>
              <a:tabLst>
                <a:tab pos="1083945" algn="l"/>
              </a:tabLst>
            </a:pPr>
            <a:r>
              <a:rPr lang="vi-VN" sz="2400" b="1" i="1" dirty="0">
                <a:solidFill>
                  <a:srgbClr val="C00000"/>
                </a:solidFill>
                <a:latin typeface="+mj-lt"/>
              </a:rPr>
              <a:t>Role play the conversation with stress and intonation.</a:t>
            </a:r>
            <a:endParaRPr lang="en-US" sz="2000" b="1" i="1" dirty="0">
              <a:solidFill>
                <a:srgbClr val="C00000"/>
              </a:solidFill>
              <a:latin typeface="+mj-lt"/>
              <a:ea typeface="Times New Roman" panose="02020603050405020304" pitchFamily="18" charset="0"/>
            </a:endParaRPr>
          </a:p>
        </p:txBody>
      </p:sp>
    </p:spTree>
    <p:extLst>
      <p:ext uri="{BB962C8B-B14F-4D97-AF65-F5344CB8AC3E}">
        <p14:creationId xmlns:p14="http://schemas.microsoft.com/office/powerpoint/2010/main" val="2096541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0" name="Google Shape;180;p36"/>
          <p:cNvSpPr txBox="1">
            <a:spLocks noGrp="1"/>
          </p:cNvSpPr>
          <p:nvPr>
            <p:ph type="ctrTitle"/>
          </p:nvPr>
        </p:nvSpPr>
        <p:spPr>
          <a:xfrm>
            <a:off x="0" y="377975"/>
            <a:ext cx="2057400" cy="946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800" b="1" dirty="0">
                <a:solidFill>
                  <a:srgbClr val="FFFF00"/>
                </a:solidFill>
              </a:rPr>
              <a:t>Homework</a:t>
            </a:r>
            <a:endParaRPr sz="2800" b="1" dirty="0">
              <a:solidFill>
                <a:srgbClr val="FFFF00"/>
              </a:solidFill>
            </a:endParaRPr>
          </a:p>
        </p:txBody>
      </p:sp>
      <p:sp>
        <p:nvSpPr>
          <p:cNvPr id="6" name="Rectangle 5"/>
          <p:cNvSpPr/>
          <p:nvPr/>
        </p:nvSpPr>
        <p:spPr>
          <a:xfrm>
            <a:off x="480291" y="1780661"/>
            <a:ext cx="8414326" cy="523220"/>
          </a:xfrm>
          <a:prstGeom prst="rect">
            <a:avLst/>
          </a:prstGeom>
        </p:spPr>
        <p:txBody>
          <a:bodyPr wrap="square">
            <a:spAutoFit/>
          </a:bodyPr>
          <a:lstStyle/>
          <a:p>
            <a:r>
              <a:rPr lang="en-US" sz="2800" dirty="0">
                <a:solidFill>
                  <a:schemeClr val="bg1"/>
                </a:solidFill>
                <a:latin typeface="+mj-lt"/>
              </a:rPr>
              <a:t>Listen to the audio again and dictate what you hear</a:t>
            </a:r>
          </a:p>
        </p:txBody>
      </p:sp>
    </p:spTree>
    <p:extLst>
      <p:ext uri="{BB962C8B-B14F-4D97-AF65-F5344CB8AC3E}">
        <p14:creationId xmlns:p14="http://schemas.microsoft.com/office/powerpoint/2010/main" val="2394480697"/>
      </p:ext>
    </p:extLst>
  </p:cSld>
  <p:clrMapOvr>
    <a:masterClrMapping/>
  </p:clrMapOvr>
</p:sld>
</file>

<file path=ppt/theme/theme1.xml><?xml version="1.0" encoding="utf-8"?>
<a:theme xmlns:a="http://schemas.openxmlformats.org/drawingml/2006/main" name="Smart City Company Meeting XL by Slidesgo">
  <a:themeElements>
    <a:clrScheme name="Simple Light">
      <a:dk1>
        <a:srgbClr val="000000"/>
      </a:dk1>
      <a:lt1>
        <a:srgbClr val="FFFFFF"/>
      </a:lt1>
      <a:dk2>
        <a:srgbClr val="595959"/>
      </a:dk2>
      <a:lt2>
        <a:srgbClr val="EEEEEE"/>
      </a:lt2>
      <a:accent1>
        <a:srgbClr val="589EA5"/>
      </a:accent1>
      <a:accent2>
        <a:srgbClr val="77BE9C"/>
      </a:accent2>
      <a:accent3>
        <a:srgbClr val="A8DBA7"/>
      </a:accent3>
      <a:accent4>
        <a:srgbClr val="D0F09F"/>
      </a:accent4>
      <a:accent5>
        <a:srgbClr val="FFFFFF"/>
      </a:accent5>
      <a:accent6>
        <a:srgbClr val="22262D"/>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TotalTime>
  <Words>855</Words>
  <Application>Microsoft Office PowerPoint</Application>
  <PresentationFormat>On-screen Show (16:9)</PresentationFormat>
  <Paragraphs>52</Paragraphs>
  <Slides>10</Slides>
  <Notes>10</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Unica One</vt:lpstr>
      <vt:lpstr>Lato Light</vt:lpstr>
      <vt:lpstr>HelveticaLTStd-Light</vt:lpstr>
      <vt:lpstr>HelveticaLTStd-Bold</vt:lpstr>
      <vt:lpstr>Times New Roman</vt:lpstr>
      <vt:lpstr>Calibri</vt:lpstr>
      <vt:lpstr>Arial</vt:lpstr>
      <vt:lpstr>Open Sans</vt:lpstr>
      <vt:lpstr>Smart City Company Meeting XL by Slidesgo</vt:lpstr>
      <vt:lpstr>UNIT 3: CITIES</vt:lpstr>
      <vt:lpstr>Warm-up</vt:lpstr>
      <vt:lpstr>discussion</vt:lpstr>
      <vt:lpstr>Listening</vt:lpstr>
      <vt:lpstr>Listening</vt:lpstr>
      <vt:lpstr>Listening</vt:lpstr>
      <vt:lpstr>Listening</vt:lpstr>
      <vt:lpstr>Role play</vt:lpstr>
      <vt:lpstr>Role play</vt:lpstr>
      <vt:lpstr>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3: CITIES</dc:title>
  <cp:lastModifiedBy>Lương Thị Minh Phương</cp:lastModifiedBy>
  <cp:revision>54</cp:revision>
  <dcterms:modified xsi:type="dcterms:W3CDTF">2023-09-02T16:51:07Z</dcterms:modified>
</cp:coreProperties>
</file>